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20"/>
  </p:notesMasterIdLst>
  <p:sldIdLst>
    <p:sldId id="256" r:id="rId5"/>
    <p:sldId id="258" r:id="rId6"/>
    <p:sldId id="259" r:id="rId7"/>
    <p:sldId id="261" r:id="rId8"/>
    <p:sldId id="273" r:id="rId9"/>
    <p:sldId id="260" r:id="rId10"/>
    <p:sldId id="265" r:id="rId11"/>
    <p:sldId id="263" r:id="rId12"/>
    <p:sldId id="271" r:id="rId13"/>
    <p:sldId id="268" r:id="rId14"/>
    <p:sldId id="269" r:id="rId15"/>
    <p:sldId id="270" r:id="rId16"/>
    <p:sldId id="264" r:id="rId17"/>
    <p:sldId id="266" r:id="rId18"/>
    <p:sldId id="2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8017A6-A2BA-4AAD-90B8-F11BBA8E38A1}" v="1776" dt="2020-04-24T00:43:31.726"/>
    <p1510:client id="{A0F31E3B-0589-4F50-A427-FC91E14A0B01}" v="12" dt="2020-04-24T04:33:03.0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ed Donald Deal" userId="c8a59f5e-b5c1-4383-865b-92c3ad0c5843" providerId="ADAL" clId="{F08D0382-D6C7-4A6B-8A7F-E95C2EC386CD}"/>
    <pc:docChg chg="custSel modSld sldOrd">
      <pc:chgData name="Jered Donald Deal" userId="c8a59f5e-b5c1-4383-865b-92c3ad0c5843" providerId="ADAL" clId="{F08D0382-D6C7-4A6B-8A7F-E95C2EC386CD}" dt="2020-04-19T18:22:11.690" v="10" actId="1076"/>
      <pc:docMkLst>
        <pc:docMk/>
      </pc:docMkLst>
      <pc:sldChg chg="delSp modSp delAnim">
        <pc:chgData name="Jered Donald Deal" userId="c8a59f5e-b5c1-4383-865b-92c3ad0c5843" providerId="ADAL" clId="{F08D0382-D6C7-4A6B-8A7F-E95C2EC386CD}" dt="2020-04-19T18:19:47.988" v="9" actId="1076"/>
        <pc:sldMkLst>
          <pc:docMk/>
          <pc:sldMk cId="204581549" sldId="263"/>
        </pc:sldMkLst>
        <pc:picChg chg="del">
          <ac:chgData name="Jered Donald Deal" userId="c8a59f5e-b5c1-4383-865b-92c3ad0c5843" providerId="ADAL" clId="{F08D0382-D6C7-4A6B-8A7F-E95C2EC386CD}" dt="2020-04-19T18:07:09.317" v="1" actId="478"/>
          <ac:picMkLst>
            <pc:docMk/>
            <pc:sldMk cId="204581549" sldId="263"/>
            <ac:picMk id="6" creationId="{96089811-788E-463F-B678-61B16E806379}"/>
          </ac:picMkLst>
        </pc:picChg>
        <pc:picChg chg="del">
          <ac:chgData name="Jered Donald Deal" userId="c8a59f5e-b5c1-4383-865b-92c3ad0c5843" providerId="ADAL" clId="{F08D0382-D6C7-4A6B-8A7F-E95C2EC386CD}" dt="2020-04-19T18:07:47.268" v="2" actId="478"/>
          <ac:picMkLst>
            <pc:docMk/>
            <pc:sldMk cId="204581549" sldId="263"/>
            <ac:picMk id="8" creationId="{64310A5F-65C1-4F63-B2CB-F6A2BFE100B7}"/>
          </ac:picMkLst>
        </pc:picChg>
        <pc:picChg chg="del">
          <ac:chgData name="Jered Donald Deal" userId="c8a59f5e-b5c1-4383-865b-92c3ad0c5843" providerId="ADAL" clId="{F08D0382-D6C7-4A6B-8A7F-E95C2EC386CD}" dt="2020-04-19T18:08:06.181" v="3" actId="478"/>
          <ac:picMkLst>
            <pc:docMk/>
            <pc:sldMk cId="204581549" sldId="263"/>
            <ac:picMk id="10" creationId="{F2CB64B4-2281-4155-9ED4-2DFA5DDB4EC7}"/>
          </ac:picMkLst>
        </pc:picChg>
        <pc:picChg chg="del">
          <ac:chgData name="Jered Donald Deal" userId="c8a59f5e-b5c1-4383-865b-92c3ad0c5843" providerId="ADAL" clId="{F08D0382-D6C7-4A6B-8A7F-E95C2EC386CD}" dt="2020-04-19T18:08:28.119" v="4" actId="478"/>
          <ac:picMkLst>
            <pc:docMk/>
            <pc:sldMk cId="204581549" sldId="263"/>
            <ac:picMk id="11" creationId="{36059E5C-6941-41C2-ADC1-78F331ECA91F}"/>
          </ac:picMkLst>
        </pc:picChg>
        <pc:picChg chg="del">
          <ac:chgData name="Jered Donald Deal" userId="c8a59f5e-b5c1-4383-865b-92c3ad0c5843" providerId="ADAL" clId="{F08D0382-D6C7-4A6B-8A7F-E95C2EC386CD}" dt="2020-04-19T18:08:44.012" v="5" actId="478"/>
          <ac:picMkLst>
            <pc:docMk/>
            <pc:sldMk cId="204581549" sldId="263"/>
            <ac:picMk id="12" creationId="{55B2BA2C-4F11-4317-9FF9-17968C1FCCFD}"/>
          </ac:picMkLst>
        </pc:picChg>
        <pc:picChg chg="del">
          <ac:chgData name="Jered Donald Deal" userId="c8a59f5e-b5c1-4383-865b-92c3ad0c5843" providerId="ADAL" clId="{F08D0382-D6C7-4A6B-8A7F-E95C2EC386CD}" dt="2020-04-19T18:09:00.312" v="6" actId="478"/>
          <ac:picMkLst>
            <pc:docMk/>
            <pc:sldMk cId="204581549" sldId="263"/>
            <ac:picMk id="13" creationId="{78EAE417-630B-4329-B42E-A333E330BF30}"/>
          </ac:picMkLst>
        </pc:picChg>
        <pc:picChg chg="del mod">
          <ac:chgData name="Jered Donald Deal" userId="c8a59f5e-b5c1-4383-865b-92c3ad0c5843" providerId="ADAL" clId="{F08D0382-D6C7-4A6B-8A7F-E95C2EC386CD}" dt="2020-04-19T18:14:37.185" v="8" actId="478"/>
          <ac:picMkLst>
            <pc:docMk/>
            <pc:sldMk cId="204581549" sldId="263"/>
            <ac:picMk id="15" creationId="{A718A7F0-22A4-4839-AA82-22FC6AFEA8D5}"/>
          </ac:picMkLst>
        </pc:picChg>
        <pc:picChg chg="mod">
          <ac:chgData name="Jered Donald Deal" userId="c8a59f5e-b5c1-4383-865b-92c3ad0c5843" providerId="ADAL" clId="{F08D0382-D6C7-4A6B-8A7F-E95C2EC386CD}" dt="2020-04-19T18:19:47.988" v="9" actId="1076"/>
          <ac:picMkLst>
            <pc:docMk/>
            <pc:sldMk cId="204581549" sldId="263"/>
            <ac:picMk id="16" creationId="{02914027-20F0-4A10-8594-A24A937E9004}"/>
          </ac:picMkLst>
        </pc:picChg>
      </pc:sldChg>
      <pc:sldChg chg="modSp ord">
        <pc:chgData name="Jered Donald Deal" userId="c8a59f5e-b5c1-4383-865b-92c3ad0c5843" providerId="ADAL" clId="{F08D0382-D6C7-4A6B-8A7F-E95C2EC386CD}" dt="2020-04-19T18:22:11.690" v="10" actId="1076"/>
        <pc:sldMkLst>
          <pc:docMk/>
          <pc:sldMk cId="2336530952" sldId="271"/>
        </pc:sldMkLst>
        <pc:picChg chg="mod">
          <ac:chgData name="Jered Donald Deal" userId="c8a59f5e-b5c1-4383-865b-92c3ad0c5843" providerId="ADAL" clId="{F08D0382-D6C7-4A6B-8A7F-E95C2EC386CD}" dt="2020-04-19T18:22:11.690" v="10" actId="1076"/>
          <ac:picMkLst>
            <pc:docMk/>
            <pc:sldMk cId="2336530952" sldId="271"/>
            <ac:picMk id="8" creationId="{2DADCAC1-54D0-4654-809E-B07A507FCE69}"/>
          </ac:picMkLst>
        </pc:picChg>
      </pc:sldChg>
    </pc:docChg>
  </pc:docChgLst>
  <pc:docChgLst>
    <pc:chgData name="John Alden Selee" userId="c6f4cb3c-b065-405e-b7ea-efa0f8206fe8" providerId="ADAL" clId="{A71F1313-E5A7-477B-981F-226A0A59D2F7}"/>
    <pc:docChg chg="modSld">
      <pc:chgData name="John Alden Selee" userId="c6f4cb3c-b065-405e-b7ea-efa0f8206fe8" providerId="ADAL" clId="{A71F1313-E5A7-477B-981F-226A0A59D2F7}" dt="2020-04-19T18:52:11.887" v="1" actId="1076"/>
      <pc:docMkLst>
        <pc:docMk/>
      </pc:docMkLst>
      <pc:sldChg chg="modSp">
        <pc:chgData name="John Alden Selee" userId="c6f4cb3c-b065-405e-b7ea-efa0f8206fe8" providerId="ADAL" clId="{A71F1313-E5A7-477B-981F-226A0A59D2F7}" dt="2020-04-19T18:50:19.601" v="0" actId="1076"/>
        <pc:sldMkLst>
          <pc:docMk/>
          <pc:sldMk cId="917083493" sldId="268"/>
        </pc:sldMkLst>
        <pc:picChg chg="mod">
          <ac:chgData name="John Alden Selee" userId="c6f4cb3c-b065-405e-b7ea-efa0f8206fe8" providerId="ADAL" clId="{A71F1313-E5A7-477B-981F-226A0A59D2F7}" dt="2020-04-19T18:50:19.601" v="0" actId="1076"/>
          <ac:picMkLst>
            <pc:docMk/>
            <pc:sldMk cId="917083493" sldId="268"/>
            <ac:picMk id="8" creationId="{92C9D2DD-ACB1-44DB-9637-F149DBF7B676}"/>
          </ac:picMkLst>
        </pc:picChg>
      </pc:sldChg>
      <pc:sldChg chg="modSp">
        <pc:chgData name="John Alden Selee" userId="c6f4cb3c-b065-405e-b7ea-efa0f8206fe8" providerId="ADAL" clId="{A71F1313-E5A7-477B-981F-226A0A59D2F7}" dt="2020-04-19T18:52:11.887" v="1" actId="1076"/>
        <pc:sldMkLst>
          <pc:docMk/>
          <pc:sldMk cId="2598345810" sldId="269"/>
        </pc:sldMkLst>
        <pc:picChg chg="mod">
          <ac:chgData name="John Alden Selee" userId="c6f4cb3c-b065-405e-b7ea-efa0f8206fe8" providerId="ADAL" clId="{A71F1313-E5A7-477B-981F-226A0A59D2F7}" dt="2020-04-19T18:52:11.887" v="1" actId="1076"/>
          <ac:picMkLst>
            <pc:docMk/>
            <pc:sldMk cId="2598345810" sldId="269"/>
            <ac:picMk id="8" creationId="{442F6308-4F9E-4B0B-B702-B30778E6236A}"/>
          </ac:picMkLst>
        </pc:picChg>
      </pc:sldChg>
    </pc:docChg>
  </pc:docChgLst>
  <pc:docChgLst>
    <pc:chgData name="Ilenn C Johnson" userId="S::icj23@nau.edu::385b1b6f-f0b6-48b1-89cf-28c3453c2377" providerId="AD" clId="Web-{D6C1139C-DE0A-A625-E953-E91A719E7C05}"/>
    <pc:docChg chg="modSld">
      <pc:chgData name="Ilenn C Johnson" userId="S::icj23@nau.edu::385b1b6f-f0b6-48b1-89cf-28c3453c2377" providerId="AD" clId="Web-{D6C1139C-DE0A-A625-E953-E91A719E7C05}" dt="2020-04-19T20:28:33.752" v="307" actId="20577"/>
      <pc:docMkLst>
        <pc:docMk/>
      </pc:docMkLst>
      <pc:sldChg chg="addSp modSp">
        <pc:chgData name="Ilenn C Johnson" userId="S::icj23@nau.edu::385b1b6f-f0b6-48b1-89cf-28c3453c2377" providerId="AD" clId="Web-{D6C1139C-DE0A-A625-E953-E91A719E7C05}" dt="2020-04-19T20:28:33.752" v="306" actId="20577"/>
        <pc:sldMkLst>
          <pc:docMk/>
          <pc:sldMk cId="796187446" sldId="270"/>
        </pc:sldMkLst>
        <pc:spChg chg="mod">
          <ac:chgData name="Ilenn C Johnson" userId="S::icj23@nau.edu::385b1b6f-f0b6-48b1-89cf-28c3453c2377" providerId="AD" clId="Web-{D6C1139C-DE0A-A625-E953-E91A719E7C05}" dt="2020-04-19T20:28:22.799" v="282" actId="20577"/>
          <ac:spMkLst>
            <pc:docMk/>
            <pc:sldMk cId="796187446" sldId="270"/>
            <ac:spMk id="3" creationId="{2E0B256F-169A-4D51-BD40-B48765B65EE0}"/>
          </ac:spMkLst>
        </pc:spChg>
        <pc:spChg chg="mod">
          <ac:chgData name="Ilenn C Johnson" userId="S::icj23@nau.edu::385b1b6f-f0b6-48b1-89cf-28c3453c2377" providerId="AD" clId="Web-{D6C1139C-DE0A-A625-E953-E91A719E7C05}" dt="2020-04-19T20:28:33.752" v="306" actId="20577"/>
          <ac:spMkLst>
            <pc:docMk/>
            <pc:sldMk cId="796187446" sldId="270"/>
            <ac:spMk id="5" creationId="{02B9DA74-C7F3-40D5-9B13-3080CA3DA372}"/>
          </ac:spMkLst>
        </pc:spChg>
        <pc:spChg chg="add mod">
          <ac:chgData name="Ilenn C Johnson" userId="S::icj23@nau.edu::385b1b6f-f0b6-48b1-89cf-28c3453c2377" providerId="AD" clId="Web-{D6C1139C-DE0A-A625-E953-E91A719E7C05}" dt="2020-04-19T20:25:20.770" v="15" actId="1076"/>
          <ac:spMkLst>
            <pc:docMk/>
            <pc:sldMk cId="796187446" sldId="270"/>
            <ac:spMk id="14" creationId="{C3BA603F-5958-4EF4-B9DA-1F505BF252AA}"/>
          </ac:spMkLst>
        </pc:spChg>
        <pc:picChg chg="add mod">
          <ac:chgData name="Ilenn C Johnson" userId="S::icj23@nau.edu::385b1b6f-f0b6-48b1-89cf-28c3453c2377" providerId="AD" clId="Web-{D6C1139C-DE0A-A625-E953-E91A719E7C05}" dt="2020-04-19T20:25:15.879" v="14" actId="1076"/>
          <ac:picMkLst>
            <pc:docMk/>
            <pc:sldMk cId="796187446" sldId="270"/>
            <ac:picMk id="6" creationId="{974A006B-CC8B-48AD-83F5-4165EEE5CAB8}"/>
          </ac:picMkLst>
        </pc:picChg>
      </pc:sldChg>
    </pc:docChg>
  </pc:docChgLst>
  <pc:docChgLst>
    <pc:chgData name="Jered Deal" userId="c8a59f5e-b5c1-4383-865b-92c3ad0c5843" providerId="ADAL" clId="{2156572E-15C4-47F8-B109-62E98D2CDC8F}"/>
    <pc:docChg chg="custSel modSld">
      <pc:chgData name="Jered Deal" userId="c8a59f5e-b5c1-4383-865b-92c3ad0c5843" providerId="ADAL" clId="{2156572E-15C4-47F8-B109-62E98D2CDC8F}" dt="2020-03-04T00:08:31.921" v="228" actId="20577"/>
      <pc:docMkLst>
        <pc:docMk/>
      </pc:docMkLst>
      <pc:sldChg chg="addSp modSp">
        <pc:chgData name="Jered Deal" userId="c8a59f5e-b5c1-4383-865b-92c3ad0c5843" providerId="ADAL" clId="{2156572E-15C4-47F8-B109-62E98D2CDC8F}" dt="2020-03-04T00:08:31.921" v="228" actId="20577"/>
        <pc:sldMkLst>
          <pc:docMk/>
          <pc:sldMk cId="1848403651" sldId="257"/>
        </pc:sldMkLst>
        <pc:spChg chg="mod">
          <ac:chgData name="Jered Deal" userId="c8a59f5e-b5c1-4383-865b-92c3ad0c5843" providerId="ADAL" clId="{2156572E-15C4-47F8-B109-62E98D2CDC8F}" dt="2020-03-04T00:08:31.921" v="228" actId="20577"/>
          <ac:spMkLst>
            <pc:docMk/>
            <pc:sldMk cId="1848403651" sldId="257"/>
            <ac:spMk id="3" creationId="{67159C05-46B9-4124-B91B-A478B8BCDCA4}"/>
          </ac:spMkLst>
        </pc:spChg>
        <pc:spChg chg="add mod">
          <ac:chgData name="Jered Deal" userId="c8a59f5e-b5c1-4383-865b-92c3ad0c5843" providerId="ADAL" clId="{2156572E-15C4-47F8-B109-62E98D2CDC8F}" dt="2020-03-03T23:51:20.573" v="76" actId="20577"/>
          <ac:spMkLst>
            <pc:docMk/>
            <pc:sldMk cId="1848403651" sldId="257"/>
            <ac:spMk id="6" creationId="{8031899D-EDD9-498F-87A4-69A1BF718857}"/>
          </ac:spMkLst>
        </pc:spChg>
      </pc:sldChg>
      <pc:sldChg chg="modSp">
        <pc:chgData name="Jered Deal" userId="c8a59f5e-b5c1-4383-865b-92c3ad0c5843" providerId="ADAL" clId="{2156572E-15C4-47F8-B109-62E98D2CDC8F}" dt="2020-03-03T23:53:08.058" v="198" actId="20577"/>
        <pc:sldMkLst>
          <pc:docMk/>
          <pc:sldMk cId="1353855312" sldId="258"/>
        </pc:sldMkLst>
        <pc:spChg chg="mod">
          <ac:chgData name="Jered Deal" userId="c8a59f5e-b5c1-4383-865b-92c3ad0c5843" providerId="ADAL" clId="{2156572E-15C4-47F8-B109-62E98D2CDC8F}" dt="2020-03-03T23:53:08.058" v="198" actId="20577"/>
          <ac:spMkLst>
            <pc:docMk/>
            <pc:sldMk cId="1353855312" sldId="258"/>
            <ac:spMk id="6" creationId="{4AB48866-0A3D-43A0-A269-991B32E51B44}"/>
          </ac:spMkLst>
        </pc:spChg>
      </pc:sldChg>
      <pc:sldChg chg="modSp">
        <pc:chgData name="Jered Deal" userId="c8a59f5e-b5c1-4383-865b-92c3ad0c5843" providerId="ADAL" clId="{2156572E-15C4-47F8-B109-62E98D2CDC8F}" dt="2020-03-03T23:53:01.658" v="185" actId="20577"/>
        <pc:sldMkLst>
          <pc:docMk/>
          <pc:sldMk cId="2706560110" sldId="259"/>
        </pc:sldMkLst>
        <pc:spChg chg="mod">
          <ac:chgData name="Jered Deal" userId="c8a59f5e-b5c1-4383-865b-92c3ad0c5843" providerId="ADAL" clId="{2156572E-15C4-47F8-B109-62E98D2CDC8F}" dt="2020-03-03T23:53:01.658" v="185" actId="20577"/>
          <ac:spMkLst>
            <pc:docMk/>
            <pc:sldMk cId="2706560110" sldId="259"/>
            <ac:spMk id="4" creationId="{295F38BF-7D98-488D-B929-315A556C9955}"/>
          </ac:spMkLst>
        </pc:spChg>
      </pc:sldChg>
      <pc:sldChg chg="addSp modSp">
        <pc:chgData name="Jered Deal" userId="c8a59f5e-b5c1-4383-865b-92c3ad0c5843" providerId="ADAL" clId="{2156572E-15C4-47F8-B109-62E98D2CDC8F}" dt="2020-03-03T23:51:42.140" v="87" actId="20577"/>
        <pc:sldMkLst>
          <pc:docMk/>
          <pc:sldMk cId="1718857324" sldId="260"/>
        </pc:sldMkLst>
        <pc:spChg chg="add mod">
          <ac:chgData name="Jered Deal" userId="c8a59f5e-b5c1-4383-865b-92c3ad0c5843" providerId="ADAL" clId="{2156572E-15C4-47F8-B109-62E98D2CDC8F}" dt="2020-03-03T23:51:42.140" v="87" actId="20577"/>
          <ac:spMkLst>
            <pc:docMk/>
            <pc:sldMk cId="1718857324" sldId="260"/>
            <ac:spMk id="6" creationId="{BC25838A-E12D-48CD-9176-A3A7BF18BFCA}"/>
          </ac:spMkLst>
        </pc:spChg>
      </pc:sldChg>
      <pc:sldChg chg="modSp">
        <pc:chgData name="Jered Deal" userId="c8a59f5e-b5c1-4383-865b-92c3ad0c5843" providerId="ADAL" clId="{2156572E-15C4-47F8-B109-62E98D2CDC8F}" dt="2020-03-03T23:53:30.811" v="201" actId="14100"/>
        <pc:sldMkLst>
          <pc:docMk/>
          <pc:sldMk cId="355947275" sldId="261"/>
        </pc:sldMkLst>
        <pc:spChg chg="mod">
          <ac:chgData name="Jered Deal" userId="c8a59f5e-b5c1-4383-865b-92c3ad0c5843" providerId="ADAL" clId="{2156572E-15C4-47F8-B109-62E98D2CDC8F}" dt="2020-03-03T23:47:59.057" v="31"/>
          <ac:spMkLst>
            <pc:docMk/>
            <pc:sldMk cId="355947275" sldId="261"/>
            <ac:spMk id="4" creationId="{F9BDE818-D6AC-49EB-8C0A-4E5206E847C5}"/>
          </ac:spMkLst>
        </pc:spChg>
        <pc:spChg chg="mod">
          <ac:chgData name="Jered Deal" userId="c8a59f5e-b5c1-4383-865b-92c3ad0c5843" providerId="ADAL" clId="{2156572E-15C4-47F8-B109-62E98D2CDC8F}" dt="2020-03-03T23:53:30.811" v="201" actId="14100"/>
          <ac:spMkLst>
            <pc:docMk/>
            <pc:sldMk cId="355947275" sldId="261"/>
            <ac:spMk id="7" creationId="{6886D16A-0210-4201-BD06-EF1F5DC9D794}"/>
          </ac:spMkLst>
        </pc:spChg>
      </pc:sldChg>
      <pc:sldChg chg="addSp modSp">
        <pc:chgData name="Jered Deal" userId="c8a59f5e-b5c1-4383-865b-92c3ad0c5843" providerId="ADAL" clId="{2156572E-15C4-47F8-B109-62E98D2CDC8F}" dt="2020-03-03T23:51:47.947" v="98" actId="20577"/>
        <pc:sldMkLst>
          <pc:docMk/>
          <pc:sldMk cId="3150915983" sldId="262"/>
        </pc:sldMkLst>
        <pc:spChg chg="add mod">
          <ac:chgData name="Jered Deal" userId="c8a59f5e-b5c1-4383-865b-92c3ad0c5843" providerId="ADAL" clId="{2156572E-15C4-47F8-B109-62E98D2CDC8F}" dt="2020-03-03T23:51:47.947" v="98" actId="20577"/>
          <ac:spMkLst>
            <pc:docMk/>
            <pc:sldMk cId="3150915983" sldId="262"/>
            <ac:spMk id="5" creationId="{BC9526A6-F2DA-4C2D-A1DE-126EE3AC9399}"/>
          </ac:spMkLst>
        </pc:spChg>
      </pc:sldChg>
      <pc:sldChg chg="addSp modSp">
        <pc:chgData name="Jered Deal" userId="c8a59f5e-b5c1-4383-865b-92c3ad0c5843" providerId="ADAL" clId="{2156572E-15C4-47F8-B109-62E98D2CDC8F}" dt="2020-03-03T23:52:35.162" v="154" actId="20577"/>
        <pc:sldMkLst>
          <pc:docMk/>
          <pc:sldMk cId="204581549" sldId="263"/>
        </pc:sldMkLst>
        <pc:spChg chg="add mod">
          <ac:chgData name="Jered Deal" userId="c8a59f5e-b5c1-4383-865b-92c3ad0c5843" providerId="ADAL" clId="{2156572E-15C4-47F8-B109-62E98D2CDC8F}" dt="2020-03-03T23:52:35.162" v="154" actId="20577"/>
          <ac:spMkLst>
            <pc:docMk/>
            <pc:sldMk cId="204581549" sldId="263"/>
            <ac:spMk id="5" creationId="{FCAAA708-3539-45B4-BB7B-C19C7DB63F26}"/>
          </ac:spMkLst>
        </pc:spChg>
      </pc:sldChg>
      <pc:sldChg chg="addSp modSp">
        <pc:chgData name="Jered Deal" userId="c8a59f5e-b5c1-4383-865b-92c3ad0c5843" providerId="ADAL" clId="{2156572E-15C4-47F8-B109-62E98D2CDC8F}" dt="2020-03-03T23:52:42.941" v="172" actId="20577"/>
        <pc:sldMkLst>
          <pc:docMk/>
          <pc:sldMk cId="3210259025" sldId="264"/>
        </pc:sldMkLst>
        <pc:spChg chg="add mod">
          <ac:chgData name="Jered Deal" userId="c8a59f5e-b5c1-4383-865b-92c3ad0c5843" providerId="ADAL" clId="{2156572E-15C4-47F8-B109-62E98D2CDC8F}" dt="2020-03-03T23:52:42.941" v="172" actId="20577"/>
          <ac:spMkLst>
            <pc:docMk/>
            <pc:sldMk cId="3210259025" sldId="264"/>
            <ac:spMk id="5" creationId="{5DEDE927-7641-4FFA-966D-63B20A67ACF1}"/>
          </ac:spMkLst>
        </pc:spChg>
      </pc:sldChg>
      <pc:sldChg chg="modSp">
        <pc:chgData name="Jered Deal" userId="c8a59f5e-b5c1-4383-865b-92c3ad0c5843" providerId="ADAL" clId="{2156572E-15C4-47F8-B109-62E98D2CDC8F}" dt="2020-03-03T23:50:51.119" v="65" actId="20577"/>
        <pc:sldMkLst>
          <pc:docMk/>
          <pc:sldMk cId="3093692257" sldId="265"/>
        </pc:sldMkLst>
        <pc:spChg chg="mod">
          <ac:chgData name="Jered Deal" userId="c8a59f5e-b5c1-4383-865b-92c3ad0c5843" providerId="ADAL" clId="{2156572E-15C4-47F8-B109-62E98D2CDC8F}" dt="2020-03-03T23:50:51.119" v="65" actId="20577"/>
          <ac:spMkLst>
            <pc:docMk/>
            <pc:sldMk cId="3093692257" sldId="265"/>
            <ac:spMk id="4" creationId="{7F5A587D-429F-40A2-8C42-4A9EB20A4D8E}"/>
          </ac:spMkLst>
        </pc:spChg>
      </pc:sldChg>
    </pc:docChg>
  </pc:docChgLst>
  <pc:docChgLst>
    <pc:chgData name="Ilenn C Johnson" userId="S::icj23@nau.edu::385b1b6f-f0b6-48b1-89cf-28c3453c2377" providerId="AD" clId="Web-{3CB78C7D-5B33-4314-8385-4921A84C083F}"/>
    <pc:docChg chg="addSld modSld">
      <pc:chgData name="Ilenn C Johnson" userId="S::icj23@nau.edu::385b1b6f-f0b6-48b1-89cf-28c3453c2377" providerId="AD" clId="Web-{3CB78C7D-5B33-4314-8385-4921A84C083F}" dt="2020-03-03T19:37:54.845" v="447" actId="1076"/>
      <pc:docMkLst>
        <pc:docMk/>
      </pc:docMkLst>
      <pc:sldChg chg="addSp modSp mod setBg">
        <pc:chgData name="Ilenn C Johnson" userId="S::icj23@nau.edu::385b1b6f-f0b6-48b1-89cf-28c3453c2377" providerId="AD" clId="Web-{3CB78C7D-5B33-4314-8385-4921A84C083F}" dt="2020-03-03T19:12:39.266" v="18" actId="20577"/>
        <pc:sldMkLst>
          <pc:docMk/>
          <pc:sldMk cId="1848403651" sldId="257"/>
        </pc:sldMkLst>
        <pc:spChg chg="mod">
          <ac:chgData name="Ilenn C Johnson" userId="S::icj23@nau.edu::385b1b6f-f0b6-48b1-89cf-28c3453c2377" providerId="AD" clId="Web-{3CB78C7D-5B33-4314-8385-4921A84C083F}" dt="2020-03-03T19:12:39.266" v="18" actId="20577"/>
          <ac:spMkLst>
            <pc:docMk/>
            <pc:sldMk cId="1848403651" sldId="257"/>
            <ac:spMk id="2" creationId="{70870EF3-DCA2-4EBF-9702-5592FB6F9859}"/>
          </ac:spMkLst>
        </pc:spChg>
        <pc:spChg chg="mod">
          <ac:chgData name="Ilenn C Johnson" userId="S::icj23@nau.edu::385b1b6f-f0b6-48b1-89cf-28c3453c2377" providerId="AD" clId="Web-{3CB78C7D-5B33-4314-8385-4921A84C083F}" dt="2020-03-03T19:11:55.673" v="15"/>
          <ac:spMkLst>
            <pc:docMk/>
            <pc:sldMk cId="1848403651" sldId="257"/>
            <ac:spMk id="3" creationId="{67159C05-46B9-4124-B91B-A478B8BCDCA4}"/>
          </ac:spMkLst>
        </pc:spChg>
        <pc:spChg chg="add">
          <ac:chgData name="Ilenn C Johnson" userId="S::icj23@nau.edu::385b1b6f-f0b6-48b1-89cf-28c3453c2377" providerId="AD" clId="Web-{3CB78C7D-5B33-4314-8385-4921A84C083F}" dt="2020-03-03T19:11:55.673" v="15"/>
          <ac:spMkLst>
            <pc:docMk/>
            <pc:sldMk cId="1848403651" sldId="257"/>
            <ac:spMk id="9" creationId="{3CD9DF72-87A3-404E-A828-84CBF11A8303}"/>
          </ac:spMkLst>
        </pc:spChg>
        <pc:picChg chg="add mod ord">
          <ac:chgData name="Ilenn C Johnson" userId="S::icj23@nau.edu::385b1b6f-f0b6-48b1-89cf-28c3453c2377" providerId="AD" clId="Web-{3CB78C7D-5B33-4314-8385-4921A84C083F}" dt="2020-03-03T19:11:55.673" v="15"/>
          <ac:picMkLst>
            <pc:docMk/>
            <pc:sldMk cId="1848403651" sldId="257"/>
            <ac:picMk id="4" creationId="{3A3FF339-3DAF-4092-AFE4-04EEE06D7DF7}"/>
          </ac:picMkLst>
        </pc:picChg>
        <pc:cxnChg chg="add">
          <ac:chgData name="Ilenn C Johnson" userId="S::icj23@nau.edu::385b1b6f-f0b6-48b1-89cf-28c3453c2377" providerId="AD" clId="Web-{3CB78C7D-5B33-4314-8385-4921A84C083F}" dt="2020-03-03T19:11:55.673" v="15"/>
          <ac:cxnSpMkLst>
            <pc:docMk/>
            <pc:sldMk cId="1848403651" sldId="257"/>
            <ac:cxnSpMk id="11" creationId="{20E3A342-4D61-4E3F-AF90-1AB42AEB96CC}"/>
          </ac:cxnSpMkLst>
        </pc:cxnChg>
      </pc:sldChg>
      <pc:sldChg chg="modSp">
        <pc:chgData name="Ilenn C Johnson" userId="S::icj23@nau.edu::385b1b6f-f0b6-48b1-89cf-28c3453c2377" providerId="AD" clId="Web-{3CB78C7D-5B33-4314-8385-4921A84C083F}" dt="2020-03-03T19:09:06.144" v="9"/>
        <pc:sldMkLst>
          <pc:docMk/>
          <pc:sldMk cId="355947275" sldId="261"/>
        </pc:sldMkLst>
        <pc:graphicFrameChg chg="mod modGraphic">
          <ac:chgData name="Ilenn C Johnson" userId="S::icj23@nau.edu::385b1b6f-f0b6-48b1-89cf-28c3453c2377" providerId="AD" clId="Web-{3CB78C7D-5B33-4314-8385-4921A84C083F}" dt="2020-03-03T19:09:06.144" v="9"/>
          <ac:graphicFrameMkLst>
            <pc:docMk/>
            <pc:sldMk cId="355947275" sldId="261"/>
            <ac:graphicFrameMk id="6" creationId="{9FA97DA1-78F8-4F8D-9ACE-3524F77B2227}"/>
          </ac:graphicFrameMkLst>
        </pc:graphicFrameChg>
      </pc:sldChg>
      <pc:sldChg chg="addSp delSp modSp new mod setBg">
        <pc:chgData name="Ilenn C Johnson" userId="S::icj23@nau.edu::385b1b6f-f0b6-48b1-89cf-28c3453c2377" providerId="AD" clId="Web-{3CB78C7D-5B33-4314-8385-4921A84C083F}" dt="2020-03-03T19:37:54.845" v="447" actId="1076"/>
        <pc:sldMkLst>
          <pc:docMk/>
          <pc:sldMk cId="3093692257" sldId="265"/>
        </pc:sldMkLst>
        <pc:spChg chg="mod ord">
          <ac:chgData name="Ilenn C Johnson" userId="S::icj23@nau.edu::385b1b6f-f0b6-48b1-89cf-28c3453c2377" providerId="AD" clId="Web-{3CB78C7D-5B33-4314-8385-4921A84C083F}" dt="2020-03-03T19:37:37.673" v="444" actId="1076"/>
          <ac:spMkLst>
            <pc:docMk/>
            <pc:sldMk cId="3093692257" sldId="265"/>
            <ac:spMk id="2" creationId="{175DFD61-4A2D-40DB-AE5E-FE3D34512922}"/>
          </ac:spMkLst>
        </pc:spChg>
        <pc:spChg chg="del">
          <ac:chgData name="Ilenn C Johnson" userId="S::icj23@nau.edu::385b1b6f-f0b6-48b1-89cf-28c3453c2377" providerId="AD" clId="Web-{3CB78C7D-5B33-4314-8385-4921A84C083F}" dt="2020-03-03T19:13:31.703" v="33"/>
          <ac:spMkLst>
            <pc:docMk/>
            <pc:sldMk cId="3093692257" sldId="265"/>
            <ac:spMk id="3" creationId="{3A6EC520-9BA5-41E2-8B16-A0D5215183A6}"/>
          </ac:spMkLst>
        </pc:spChg>
        <pc:spChg chg="mod ord">
          <ac:chgData name="Ilenn C Johnson" userId="S::icj23@nau.edu::385b1b6f-f0b6-48b1-89cf-28c3453c2377" providerId="AD" clId="Web-{3CB78C7D-5B33-4314-8385-4921A84C083F}" dt="2020-03-03T19:22:51.416" v="51"/>
          <ac:spMkLst>
            <pc:docMk/>
            <pc:sldMk cId="3093692257" sldId="265"/>
            <ac:spMk id="4" creationId="{7F5A587D-429F-40A2-8C42-4A9EB20A4D8E}"/>
          </ac:spMkLst>
        </pc:spChg>
        <pc:spChg chg="mod ord">
          <ac:chgData name="Ilenn C Johnson" userId="S::icj23@nau.edu::385b1b6f-f0b6-48b1-89cf-28c3453c2377" providerId="AD" clId="Web-{3CB78C7D-5B33-4314-8385-4921A84C083F}" dt="2020-03-03T19:22:51.416" v="51"/>
          <ac:spMkLst>
            <pc:docMk/>
            <pc:sldMk cId="3093692257" sldId="265"/>
            <ac:spMk id="5" creationId="{D34D40E6-C4C2-4EFC-8757-D1FC53DA4AE1}"/>
          </ac:spMkLst>
        </pc:spChg>
        <pc:spChg chg="add mod">
          <ac:chgData name="Ilenn C Johnson" userId="S::icj23@nau.edu::385b1b6f-f0b6-48b1-89cf-28c3453c2377" providerId="AD" clId="Web-{3CB78C7D-5B33-4314-8385-4921A84C083F}" dt="2020-03-03T19:31:19.614" v="282" actId="20577"/>
          <ac:spMkLst>
            <pc:docMk/>
            <pc:sldMk cId="3093692257" sldId="265"/>
            <ac:spMk id="12" creationId="{8324699D-2A02-4042-AD08-33E673D470C5}"/>
          </ac:spMkLst>
        </pc:spChg>
        <pc:spChg chg="add del">
          <ac:chgData name="Ilenn C Johnson" userId="S::icj23@nau.edu::385b1b6f-f0b6-48b1-89cf-28c3453c2377" providerId="AD" clId="Web-{3CB78C7D-5B33-4314-8385-4921A84C083F}" dt="2020-03-03T19:22:51.416" v="51"/>
          <ac:spMkLst>
            <pc:docMk/>
            <pc:sldMk cId="3093692257" sldId="265"/>
            <ac:spMk id="13" creationId="{823AC064-BC96-4F32-8AE1-B2FD38754823}"/>
          </ac:spMkLst>
        </pc:spChg>
        <pc:spChg chg="add mod">
          <ac:chgData name="Ilenn C Johnson" userId="S::icj23@nau.edu::385b1b6f-f0b6-48b1-89cf-28c3453c2377" providerId="AD" clId="Web-{3CB78C7D-5B33-4314-8385-4921A84C083F}" dt="2020-03-03T19:31:23.177" v="285" actId="20577"/>
          <ac:spMkLst>
            <pc:docMk/>
            <pc:sldMk cId="3093692257" sldId="265"/>
            <ac:spMk id="14" creationId="{4E584C85-FEA1-4782-9D76-85F762B258A6}"/>
          </ac:spMkLst>
        </pc:spChg>
        <pc:spChg chg="add mod">
          <ac:chgData name="Ilenn C Johnson" userId="S::icj23@nau.edu::385b1b6f-f0b6-48b1-89cf-28c3453c2377" providerId="AD" clId="Web-{3CB78C7D-5B33-4314-8385-4921A84C083F}" dt="2020-03-03T19:31:25.599" v="288" actId="20577"/>
          <ac:spMkLst>
            <pc:docMk/>
            <pc:sldMk cId="3093692257" sldId="265"/>
            <ac:spMk id="16" creationId="{E1B8408D-43AC-4442-B8C1-FF70C591203F}"/>
          </ac:spMkLst>
        </pc:spChg>
        <pc:spChg chg="add del">
          <ac:chgData name="Ilenn C Johnson" userId="S::icj23@nau.edu::385b1b6f-f0b6-48b1-89cf-28c3453c2377" providerId="AD" clId="Web-{3CB78C7D-5B33-4314-8385-4921A84C083F}" dt="2020-03-03T19:22:51.401" v="50"/>
          <ac:spMkLst>
            <pc:docMk/>
            <pc:sldMk cId="3093692257" sldId="265"/>
            <ac:spMk id="19" creationId="{E2635EE6-D269-46B5-8431-4D0F084D44A9}"/>
          </ac:spMkLst>
        </pc:spChg>
        <pc:spChg chg="add">
          <ac:chgData name="Ilenn C Johnson" userId="S::icj23@nau.edu::385b1b6f-f0b6-48b1-89cf-28c3453c2377" providerId="AD" clId="Web-{3CB78C7D-5B33-4314-8385-4921A84C083F}" dt="2020-03-03T19:22:51.416" v="51"/>
          <ac:spMkLst>
            <pc:docMk/>
            <pc:sldMk cId="3093692257" sldId="265"/>
            <ac:spMk id="20" creationId="{C3896A03-3945-419A-B66B-4EE266EDD152}"/>
          </ac:spMkLst>
        </pc:spChg>
        <pc:spChg chg="add del">
          <ac:chgData name="Ilenn C Johnson" userId="S::icj23@nau.edu::385b1b6f-f0b6-48b1-89cf-28c3453c2377" providerId="AD" clId="Web-{3CB78C7D-5B33-4314-8385-4921A84C083F}" dt="2020-03-03T19:22:43.698" v="46"/>
          <ac:spMkLst>
            <pc:docMk/>
            <pc:sldMk cId="3093692257" sldId="265"/>
            <ac:spMk id="21" creationId="{2D5F3AB7-A165-4D19-A239-F73014EFA9C1}"/>
          </ac:spMkLst>
        </pc:spChg>
        <pc:spChg chg="add del">
          <ac:chgData name="Ilenn C Johnson" userId="S::icj23@nau.edu::385b1b6f-f0b6-48b1-89cf-28c3453c2377" providerId="AD" clId="Web-{3CB78C7D-5B33-4314-8385-4921A84C083F}" dt="2020-03-03T19:22:51.401" v="50"/>
          <ac:spMkLst>
            <pc:docMk/>
            <pc:sldMk cId="3093692257" sldId="265"/>
            <ac:spMk id="22" creationId="{DD453324-C6A3-43E4-B553-D28495028D01}"/>
          </ac:spMkLst>
        </pc:spChg>
        <pc:spChg chg="add">
          <ac:chgData name="Ilenn C Johnson" userId="S::icj23@nau.edu::385b1b6f-f0b6-48b1-89cf-28c3453c2377" providerId="AD" clId="Web-{3CB78C7D-5B33-4314-8385-4921A84C083F}" dt="2020-03-03T19:22:51.416" v="51"/>
          <ac:spMkLst>
            <pc:docMk/>
            <pc:sldMk cId="3093692257" sldId="265"/>
            <ac:spMk id="23" creationId="{B34F5AD2-EDBD-4BBD-A55C-EAFFD0C7097A}"/>
          </ac:spMkLst>
        </pc:spChg>
        <pc:spChg chg="add">
          <ac:chgData name="Ilenn C Johnson" userId="S::icj23@nau.edu::385b1b6f-f0b6-48b1-89cf-28c3453c2377" providerId="AD" clId="Web-{3CB78C7D-5B33-4314-8385-4921A84C083F}" dt="2020-03-03T19:22:51.416" v="51"/>
          <ac:spMkLst>
            <pc:docMk/>
            <pc:sldMk cId="3093692257" sldId="265"/>
            <ac:spMk id="25" creationId="{450D3AD2-FA80-415F-A9CE-54D884561CD7}"/>
          </ac:spMkLst>
        </pc:spChg>
        <pc:spChg chg="add del">
          <ac:chgData name="Ilenn C Johnson" userId="S::icj23@nau.edu::385b1b6f-f0b6-48b1-89cf-28c3453c2377" providerId="AD" clId="Web-{3CB78C7D-5B33-4314-8385-4921A84C083F}" dt="2020-03-03T19:22:51.401" v="50"/>
          <ac:spMkLst>
            <pc:docMk/>
            <pc:sldMk cId="3093692257" sldId="265"/>
            <ac:spMk id="26" creationId="{18E928D9-3091-4385-B979-265D55AD02CE}"/>
          </ac:spMkLst>
        </pc:spChg>
        <pc:spChg chg="add mod">
          <ac:chgData name="Ilenn C Johnson" userId="S::icj23@nau.edu::385b1b6f-f0b6-48b1-89cf-28c3453c2377" providerId="AD" clId="Web-{3CB78C7D-5B33-4314-8385-4921A84C083F}" dt="2020-03-03T19:37:44.126" v="445" actId="1076"/>
          <ac:spMkLst>
            <pc:docMk/>
            <pc:sldMk cId="3093692257" sldId="265"/>
            <ac:spMk id="27" creationId="{1C9C12F0-A276-48E1-85FC-F91FD61816B2}"/>
          </ac:spMkLst>
        </pc:spChg>
        <pc:spChg chg="add del">
          <ac:chgData name="Ilenn C Johnson" userId="S::icj23@nau.edu::385b1b6f-f0b6-48b1-89cf-28c3453c2377" providerId="AD" clId="Web-{3CB78C7D-5B33-4314-8385-4921A84C083F}" dt="2020-03-03T19:22:51.401" v="50"/>
          <ac:spMkLst>
            <pc:docMk/>
            <pc:sldMk cId="3093692257" sldId="265"/>
            <ac:spMk id="28" creationId="{7D602432-D774-4CF5-94E8-7D52D01059D2}"/>
          </ac:spMkLst>
        </pc:spChg>
        <pc:spChg chg="add mod">
          <ac:chgData name="Ilenn C Johnson" userId="S::icj23@nau.edu::385b1b6f-f0b6-48b1-89cf-28c3453c2377" providerId="AD" clId="Web-{3CB78C7D-5B33-4314-8385-4921A84C083F}" dt="2020-03-03T19:37:54.845" v="447" actId="1076"/>
          <ac:spMkLst>
            <pc:docMk/>
            <pc:sldMk cId="3093692257" sldId="265"/>
            <ac:spMk id="30" creationId="{B16D4455-EB14-4B34-AE1A-463F4768BEE0}"/>
          </ac:spMkLst>
        </pc:spChg>
        <pc:picChg chg="add mod ord">
          <ac:chgData name="Ilenn C Johnson" userId="S::icj23@nau.edu::385b1b6f-f0b6-48b1-89cf-28c3453c2377" providerId="AD" clId="Web-{3CB78C7D-5B33-4314-8385-4921A84C083F}" dt="2020-03-03T19:30:35.693" v="266" actId="1076"/>
          <ac:picMkLst>
            <pc:docMk/>
            <pc:sldMk cId="3093692257" sldId="265"/>
            <ac:picMk id="6" creationId="{9D67F037-0590-487D-9598-8789B0787F99}"/>
          </ac:picMkLst>
        </pc:picChg>
        <pc:picChg chg="add mod ord">
          <ac:chgData name="Ilenn C Johnson" userId="S::icj23@nau.edu::385b1b6f-f0b6-48b1-89cf-28c3453c2377" providerId="AD" clId="Web-{3CB78C7D-5B33-4314-8385-4921A84C083F}" dt="2020-03-03T19:30:39.646" v="267" actId="1076"/>
          <ac:picMkLst>
            <pc:docMk/>
            <pc:sldMk cId="3093692257" sldId="265"/>
            <ac:picMk id="8" creationId="{086D3FA4-A925-498F-88CC-DA98F9E87364}"/>
          </ac:picMkLst>
        </pc:picChg>
        <pc:picChg chg="add mod">
          <ac:chgData name="Ilenn C Johnson" userId="S::icj23@nau.edu::385b1b6f-f0b6-48b1-89cf-28c3453c2377" providerId="AD" clId="Web-{3CB78C7D-5B33-4314-8385-4921A84C083F}" dt="2020-03-03T19:27:36.554" v="187" actId="1076"/>
          <ac:picMkLst>
            <pc:docMk/>
            <pc:sldMk cId="3093692257" sldId="265"/>
            <ac:picMk id="10" creationId="{1333D65F-EB40-477D-ACFD-A2725AEDCF17}"/>
          </ac:picMkLst>
        </pc:picChg>
        <pc:picChg chg="add mod">
          <ac:chgData name="Ilenn C Johnson" userId="S::icj23@nau.edu::385b1b6f-f0b6-48b1-89cf-28c3453c2377" providerId="AD" clId="Web-{3CB78C7D-5B33-4314-8385-4921A84C083F}" dt="2020-03-03T19:37:48.954" v="446" actId="14100"/>
          <ac:picMkLst>
            <pc:docMk/>
            <pc:sldMk cId="3093692257" sldId="265"/>
            <ac:picMk id="18" creationId="{F78A2CC0-07F6-47AC-BC93-ACD83CE6493C}"/>
          </ac:picMkLst>
        </pc:picChg>
        <pc:picChg chg="add del">
          <ac:chgData name="Ilenn C Johnson" userId="S::icj23@nau.edu::385b1b6f-f0b6-48b1-89cf-28c3453c2377" providerId="AD" clId="Web-{3CB78C7D-5B33-4314-8385-4921A84C083F}" dt="2020-03-03T19:22:43.698" v="46"/>
          <ac:picMkLst>
            <pc:docMk/>
            <pc:sldMk cId="3093692257" sldId="265"/>
            <ac:picMk id="24" creationId="{22901FED-4FC9-4ED5-8123-C98BCD1616BA}"/>
          </ac:picMkLst>
        </pc:picChg>
        <pc:cxnChg chg="add del">
          <ac:chgData name="Ilenn C Johnson" userId="S::icj23@nau.edu::385b1b6f-f0b6-48b1-89cf-28c3453c2377" providerId="AD" clId="Web-{3CB78C7D-5B33-4314-8385-4921A84C083F}" dt="2020-03-03T19:22:51.416" v="51"/>
          <ac:cxnSpMkLst>
            <pc:docMk/>
            <pc:sldMk cId="3093692257" sldId="265"/>
            <ac:cxnSpMk id="15" creationId="{7E7C77BC-7138-40B1-A15B-20F57A494629}"/>
          </ac:cxnSpMkLst>
        </pc:cxnChg>
        <pc:cxnChg chg="add del">
          <ac:chgData name="Ilenn C Johnson" userId="S::icj23@nau.edu::385b1b6f-f0b6-48b1-89cf-28c3453c2377" providerId="AD" clId="Web-{3CB78C7D-5B33-4314-8385-4921A84C083F}" dt="2020-03-03T19:22:51.416" v="51"/>
          <ac:cxnSpMkLst>
            <pc:docMk/>
            <pc:sldMk cId="3093692257" sldId="265"/>
            <ac:cxnSpMk id="17" creationId="{DB146403-F3D6-484B-B2ED-97F9565D0370}"/>
          </ac:cxnSpMkLst>
        </pc:cxnChg>
      </pc:sldChg>
      <pc:sldChg chg="modSp new">
        <pc:chgData name="Ilenn C Johnson" userId="S::icj23@nau.edu::385b1b6f-f0b6-48b1-89cf-28c3453c2377" providerId="AD" clId="Web-{3CB78C7D-5B33-4314-8385-4921A84C083F}" dt="2020-03-03T19:31:29.395" v="291" actId="20577"/>
        <pc:sldMkLst>
          <pc:docMk/>
          <pc:sldMk cId="388808778" sldId="266"/>
        </pc:sldMkLst>
        <pc:spChg chg="mod">
          <ac:chgData name="Ilenn C Johnson" userId="S::icj23@nau.edu::385b1b6f-f0b6-48b1-89cf-28c3453c2377" providerId="AD" clId="Web-{3CB78C7D-5B33-4314-8385-4921A84C083F}" dt="2020-03-03T19:31:29.395" v="291" actId="20577"/>
          <ac:spMkLst>
            <pc:docMk/>
            <pc:sldMk cId="388808778" sldId="266"/>
            <ac:spMk id="3" creationId="{F204C237-4A4A-4690-9F4C-AAD86D9AB8E3}"/>
          </ac:spMkLst>
        </pc:spChg>
      </pc:sldChg>
    </pc:docChg>
  </pc:docChgLst>
  <pc:docChgLst>
    <pc:chgData name="Cullen Matilliano" userId="088fd00b-ef63-4a0f-9809-5d366d27103a" providerId="ADAL" clId="{054DDE04-79E6-434B-BBEA-12E37040ECC1}"/>
    <pc:docChg chg="custSel modSld">
      <pc:chgData name="Cullen Matilliano" userId="088fd00b-ef63-4a0f-9809-5d366d27103a" providerId="ADAL" clId="{054DDE04-79E6-434B-BBEA-12E37040ECC1}" dt="2020-03-04T00:28:24.072" v="116"/>
      <pc:docMkLst>
        <pc:docMk/>
      </pc:docMkLst>
      <pc:sldChg chg="addSp delSp modSp delAnim modAnim">
        <pc:chgData name="Cullen Matilliano" userId="088fd00b-ef63-4a0f-9809-5d366d27103a" providerId="ADAL" clId="{054DDE04-79E6-434B-BBEA-12E37040ECC1}" dt="2020-03-04T00:16:37.381" v="89" actId="478"/>
        <pc:sldMkLst>
          <pc:docMk/>
          <pc:sldMk cId="109857222" sldId="256"/>
        </pc:sldMkLst>
        <pc:picChg chg="add del mod">
          <ac:chgData name="Cullen Matilliano" userId="088fd00b-ef63-4a0f-9809-5d366d27103a" providerId="ADAL" clId="{054DDE04-79E6-434B-BBEA-12E37040ECC1}" dt="2020-03-04T00:16:37.381" v="89" actId="478"/>
          <ac:picMkLst>
            <pc:docMk/>
            <pc:sldMk cId="109857222" sldId="256"/>
            <ac:picMk id="4" creationId="{F10646E9-AF99-434B-BAF4-D5E9ABBE185F}"/>
          </ac:picMkLst>
        </pc:picChg>
      </pc:sldChg>
      <pc:sldChg chg="addSp delSp modSp delAnim modAnim">
        <pc:chgData name="Cullen Matilliano" userId="088fd00b-ef63-4a0f-9809-5d366d27103a" providerId="ADAL" clId="{054DDE04-79E6-434B-BBEA-12E37040ECC1}" dt="2020-03-04T00:28:24.072" v="116"/>
        <pc:sldMkLst>
          <pc:docMk/>
          <pc:sldMk cId="1848403651" sldId="257"/>
        </pc:sldMkLst>
        <pc:picChg chg="del">
          <ac:chgData name="Cullen Matilliano" userId="088fd00b-ef63-4a0f-9809-5d366d27103a" providerId="ADAL" clId="{054DDE04-79E6-434B-BBEA-12E37040ECC1}" dt="2020-03-04T00:16:43.095" v="90" actId="478"/>
          <ac:picMkLst>
            <pc:docMk/>
            <pc:sldMk cId="1848403651" sldId="257"/>
            <ac:picMk id="4" creationId="{3A3FF339-3DAF-4092-AFE4-04EEE06D7DF7}"/>
          </ac:picMkLst>
        </pc:picChg>
        <pc:picChg chg="add del mod">
          <ac:chgData name="Cullen Matilliano" userId="088fd00b-ef63-4a0f-9809-5d366d27103a" providerId="ADAL" clId="{054DDE04-79E6-434B-BBEA-12E37040ECC1}" dt="2020-03-04T00:17:06.058" v="93" actId="478"/>
          <ac:picMkLst>
            <pc:docMk/>
            <pc:sldMk cId="1848403651" sldId="257"/>
            <ac:picMk id="5" creationId="{3E952E8C-9D28-4197-B0B5-6D5072BD2621}"/>
          </ac:picMkLst>
        </pc:picChg>
        <pc:picChg chg="add del mod">
          <ac:chgData name="Cullen Matilliano" userId="088fd00b-ef63-4a0f-9809-5d366d27103a" providerId="ADAL" clId="{054DDE04-79E6-434B-BBEA-12E37040ECC1}" dt="2020-03-04T00:23:37.054" v="96" actId="478"/>
          <ac:picMkLst>
            <pc:docMk/>
            <pc:sldMk cId="1848403651" sldId="257"/>
            <ac:picMk id="7" creationId="{741C128B-7D55-426F-BEA9-BC29249755F9}"/>
          </ac:picMkLst>
        </pc:picChg>
        <pc:picChg chg="add del mod">
          <ac:chgData name="Cullen Matilliano" userId="088fd00b-ef63-4a0f-9809-5d366d27103a" providerId="ADAL" clId="{054DDE04-79E6-434B-BBEA-12E37040ECC1}" dt="2020-03-04T00:23:59.529" v="98" actId="478"/>
          <ac:picMkLst>
            <pc:docMk/>
            <pc:sldMk cId="1848403651" sldId="257"/>
            <ac:picMk id="8" creationId="{8D018414-F296-4C8D-BD3C-19DE4C8440BC}"/>
          </ac:picMkLst>
        </pc:picChg>
        <pc:picChg chg="add del mod">
          <ac:chgData name="Cullen Matilliano" userId="088fd00b-ef63-4a0f-9809-5d366d27103a" providerId="ADAL" clId="{054DDE04-79E6-434B-BBEA-12E37040ECC1}" dt="2020-03-04T00:24:23.267" v="100" actId="478"/>
          <ac:picMkLst>
            <pc:docMk/>
            <pc:sldMk cId="1848403651" sldId="257"/>
            <ac:picMk id="10" creationId="{AABEC42F-12B6-4792-AF2A-37B217E21A6C}"/>
          </ac:picMkLst>
        </pc:picChg>
        <pc:picChg chg="add del mod">
          <ac:chgData name="Cullen Matilliano" userId="088fd00b-ef63-4a0f-9809-5d366d27103a" providerId="ADAL" clId="{054DDE04-79E6-434B-BBEA-12E37040ECC1}" dt="2020-03-04T00:24:32.338" v="102" actId="478"/>
          <ac:picMkLst>
            <pc:docMk/>
            <pc:sldMk cId="1848403651" sldId="257"/>
            <ac:picMk id="12" creationId="{D699B019-D1B1-4D2E-BADA-F4CDDF73F70A}"/>
          </ac:picMkLst>
        </pc:picChg>
        <pc:picChg chg="add del mod ord">
          <ac:chgData name="Cullen Matilliano" userId="088fd00b-ef63-4a0f-9809-5d366d27103a" providerId="ADAL" clId="{054DDE04-79E6-434B-BBEA-12E37040ECC1}" dt="2020-03-04T00:27:21.045" v="109" actId="478"/>
          <ac:picMkLst>
            <pc:docMk/>
            <pc:sldMk cId="1848403651" sldId="257"/>
            <ac:picMk id="13" creationId="{24340725-B575-42C8-8C98-50B08EAEBBC6}"/>
          </ac:picMkLst>
        </pc:picChg>
        <pc:picChg chg="add mod ord">
          <ac:chgData name="Cullen Matilliano" userId="088fd00b-ef63-4a0f-9809-5d366d27103a" providerId="ADAL" clId="{054DDE04-79E6-434B-BBEA-12E37040ECC1}" dt="2020-03-04T00:27:46.007" v="114" actId="1076"/>
          <ac:picMkLst>
            <pc:docMk/>
            <pc:sldMk cId="1848403651" sldId="257"/>
            <ac:picMk id="14" creationId="{61A41052-C6C6-4066-9D45-A0F5D4FC6AE1}"/>
          </ac:picMkLst>
        </pc:picChg>
      </pc:sldChg>
      <pc:sldChg chg="modSp">
        <pc:chgData name="Cullen Matilliano" userId="088fd00b-ef63-4a0f-9809-5d366d27103a" providerId="ADAL" clId="{054DDE04-79E6-434B-BBEA-12E37040ECC1}" dt="2020-03-03T23:56:47.132" v="74" actId="20577"/>
        <pc:sldMkLst>
          <pc:docMk/>
          <pc:sldMk cId="1353855312" sldId="258"/>
        </pc:sldMkLst>
        <pc:spChg chg="mod">
          <ac:chgData name="Cullen Matilliano" userId="088fd00b-ef63-4a0f-9809-5d366d27103a" providerId="ADAL" clId="{054DDE04-79E6-434B-BBEA-12E37040ECC1}" dt="2020-03-03T23:56:47.132" v="74" actId="20577"/>
          <ac:spMkLst>
            <pc:docMk/>
            <pc:sldMk cId="1353855312" sldId="258"/>
            <ac:spMk id="6" creationId="{4AB48866-0A3D-43A0-A269-991B32E51B44}"/>
          </ac:spMkLst>
        </pc:spChg>
      </pc:sldChg>
      <pc:sldChg chg="modSp">
        <pc:chgData name="Cullen Matilliano" userId="088fd00b-ef63-4a0f-9809-5d366d27103a" providerId="ADAL" clId="{054DDE04-79E6-434B-BBEA-12E37040ECC1}" dt="2020-03-03T23:56:57.404" v="87" actId="20577"/>
        <pc:sldMkLst>
          <pc:docMk/>
          <pc:sldMk cId="355947275" sldId="261"/>
        </pc:sldMkLst>
        <pc:spChg chg="mod">
          <ac:chgData name="Cullen Matilliano" userId="088fd00b-ef63-4a0f-9809-5d366d27103a" providerId="ADAL" clId="{054DDE04-79E6-434B-BBEA-12E37040ECC1}" dt="2020-03-03T23:56:57.404" v="87" actId="20577"/>
          <ac:spMkLst>
            <pc:docMk/>
            <pc:sldMk cId="355947275" sldId="261"/>
            <ac:spMk id="4" creationId="{F9BDE818-D6AC-49EB-8C0A-4E5206E847C5}"/>
          </ac:spMkLst>
        </pc:spChg>
      </pc:sldChg>
      <pc:sldChg chg="modSp">
        <pc:chgData name="Cullen Matilliano" userId="088fd00b-ef63-4a0f-9809-5d366d27103a" providerId="ADAL" clId="{054DDE04-79E6-434B-BBEA-12E37040ECC1}" dt="2020-03-03T23:44:46.924" v="48" actId="20577"/>
        <pc:sldMkLst>
          <pc:docMk/>
          <pc:sldMk cId="3093692257" sldId="265"/>
        </pc:sldMkLst>
        <pc:spChg chg="mod">
          <ac:chgData name="Cullen Matilliano" userId="088fd00b-ef63-4a0f-9809-5d366d27103a" providerId="ADAL" clId="{054DDE04-79E6-434B-BBEA-12E37040ECC1}" dt="2020-03-03T23:44:46.924" v="48" actId="20577"/>
          <ac:spMkLst>
            <pc:docMk/>
            <pc:sldMk cId="3093692257" sldId="265"/>
            <ac:spMk id="4" creationId="{7F5A587D-429F-40A2-8C42-4A9EB20A4D8E}"/>
          </ac:spMkLst>
        </pc:spChg>
      </pc:sldChg>
    </pc:docChg>
  </pc:docChgLst>
  <pc:docChgLst>
    <pc:chgData name="Ilenn C Johnson" userId="S::icj23@nau.edu::385b1b6f-f0b6-48b1-89cf-28c3453c2377" providerId="AD" clId="Web-{CF18F8D7-4594-D288-2A39-D3F155535E40}"/>
    <pc:docChg chg="modSld">
      <pc:chgData name="Ilenn C Johnson" userId="S::icj23@nau.edu::385b1b6f-f0b6-48b1-89cf-28c3453c2377" providerId="AD" clId="Web-{CF18F8D7-4594-D288-2A39-D3F155535E40}" dt="2020-04-18T05:13:28.365" v="18" actId="20577"/>
      <pc:docMkLst>
        <pc:docMk/>
      </pc:docMkLst>
      <pc:sldChg chg="modSp">
        <pc:chgData name="Ilenn C Johnson" userId="S::icj23@nau.edu::385b1b6f-f0b6-48b1-89cf-28c3453c2377" providerId="AD" clId="Web-{CF18F8D7-4594-D288-2A39-D3F155535E40}" dt="2020-04-18T05:13:28.365" v="17" actId="20577"/>
        <pc:sldMkLst>
          <pc:docMk/>
          <pc:sldMk cId="3093692257" sldId="265"/>
        </pc:sldMkLst>
        <pc:spChg chg="mod">
          <ac:chgData name="Ilenn C Johnson" userId="S::icj23@nau.edu::385b1b6f-f0b6-48b1-89cf-28c3453c2377" providerId="AD" clId="Web-{CF18F8D7-4594-D288-2A39-D3F155535E40}" dt="2020-04-18T05:13:28.365" v="17" actId="20577"/>
          <ac:spMkLst>
            <pc:docMk/>
            <pc:sldMk cId="3093692257" sldId="265"/>
            <ac:spMk id="27" creationId="{1C9C12F0-A276-48E1-85FC-F91FD61816B2}"/>
          </ac:spMkLst>
        </pc:spChg>
      </pc:sldChg>
    </pc:docChg>
  </pc:docChgLst>
  <pc:docChgLst>
    <pc:chgData name="Jered Donald Deal" userId="S::jdd356@nau.edu::c8a59f5e-b5c1-4383-865b-92c3ad0c5843" providerId="AD" clId="Web-{49187D9A-0141-41A1-9EAE-A2869532C6AB}"/>
    <pc:docChg chg="modSld">
      <pc:chgData name="Jered Donald Deal" userId="S::jdd356@nau.edu::c8a59f5e-b5c1-4383-865b-92c3ad0c5843" providerId="AD" clId="Web-{49187D9A-0141-41A1-9EAE-A2869532C6AB}" dt="2020-03-03T23:55:05.084" v="4"/>
      <pc:docMkLst>
        <pc:docMk/>
      </pc:docMkLst>
      <pc:sldChg chg="addSp delSp modSp mod setBg">
        <pc:chgData name="Jered Donald Deal" userId="S::jdd356@nau.edu::c8a59f5e-b5c1-4383-865b-92c3ad0c5843" providerId="AD" clId="Web-{49187D9A-0141-41A1-9EAE-A2869532C6AB}" dt="2020-03-03T23:55:05.084" v="4"/>
        <pc:sldMkLst>
          <pc:docMk/>
          <pc:sldMk cId="355947275" sldId="261"/>
        </pc:sldMkLst>
        <pc:spChg chg="mod">
          <ac:chgData name="Jered Donald Deal" userId="S::jdd356@nau.edu::c8a59f5e-b5c1-4383-865b-92c3ad0c5843" providerId="AD" clId="Web-{49187D9A-0141-41A1-9EAE-A2869532C6AB}" dt="2020-03-03T23:54:26.319" v="0"/>
          <ac:spMkLst>
            <pc:docMk/>
            <pc:sldMk cId="355947275" sldId="261"/>
            <ac:spMk id="2" creationId="{C56887EC-6C47-49A8-80E8-6984D432E1E3}"/>
          </ac:spMkLst>
        </pc:spChg>
        <pc:spChg chg="mod">
          <ac:chgData name="Jered Donald Deal" userId="S::jdd356@nau.edu::c8a59f5e-b5c1-4383-865b-92c3ad0c5843" providerId="AD" clId="Web-{49187D9A-0141-41A1-9EAE-A2869532C6AB}" dt="2020-03-03T23:54:26.319" v="0"/>
          <ac:spMkLst>
            <pc:docMk/>
            <pc:sldMk cId="355947275" sldId="261"/>
            <ac:spMk id="4" creationId="{F9BDE818-D6AC-49EB-8C0A-4E5206E847C5}"/>
          </ac:spMkLst>
        </pc:spChg>
        <pc:spChg chg="mod">
          <ac:chgData name="Jered Donald Deal" userId="S::jdd356@nau.edu::c8a59f5e-b5c1-4383-865b-92c3ad0c5843" providerId="AD" clId="Web-{49187D9A-0141-41A1-9EAE-A2869532C6AB}" dt="2020-03-03T23:54:26.319" v="0"/>
          <ac:spMkLst>
            <pc:docMk/>
            <pc:sldMk cId="355947275" sldId="261"/>
            <ac:spMk id="5" creationId="{C1CC2E57-3EF7-43CB-B0DE-0D74CE0B37EA}"/>
          </ac:spMkLst>
        </pc:spChg>
        <pc:spChg chg="mod">
          <ac:chgData name="Jered Donald Deal" userId="S::jdd356@nau.edu::c8a59f5e-b5c1-4383-865b-92c3ad0c5843" providerId="AD" clId="Web-{49187D9A-0141-41A1-9EAE-A2869532C6AB}" dt="2020-03-03T23:54:32.428" v="1" actId="1076"/>
          <ac:spMkLst>
            <pc:docMk/>
            <pc:sldMk cId="355947275" sldId="261"/>
            <ac:spMk id="7" creationId="{6886D16A-0210-4201-BD06-EF1F5DC9D794}"/>
          </ac:spMkLst>
        </pc:spChg>
        <pc:spChg chg="add del">
          <ac:chgData name="Jered Donald Deal" userId="S::jdd356@nau.edu::c8a59f5e-b5c1-4383-865b-92c3ad0c5843" providerId="AD" clId="Web-{49187D9A-0141-41A1-9EAE-A2869532C6AB}" dt="2020-03-03T23:55:05.084" v="4"/>
          <ac:spMkLst>
            <pc:docMk/>
            <pc:sldMk cId="355947275" sldId="261"/>
            <ac:spMk id="12" creationId="{823AC064-BC96-4F32-8AE1-B2FD38754823}"/>
          </ac:spMkLst>
        </pc:spChg>
        <pc:spChg chg="add">
          <ac:chgData name="Jered Donald Deal" userId="S::jdd356@nau.edu::c8a59f5e-b5c1-4383-865b-92c3ad0c5843" providerId="AD" clId="Web-{49187D9A-0141-41A1-9EAE-A2869532C6AB}" dt="2020-03-03T23:55:05.084" v="4"/>
          <ac:spMkLst>
            <pc:docMk/>
            <pc:sldMk cId="355947275" sldId="261"/>
            <ac:spMk id="16" creationId="{823AC064-BC96-4F32-8AE1-B2FD38754823}"/>
          </ac:spMkLst>
        </pc:spChg>
        <pc:spChg chg="add del">
          <ac:chgData name="Jered Donald Deal" userId="S::jdd356@nau.edu::c8a59f5e-b5c1-4383-865b-92c3ad0c5843" providerId="AD" clId="Web-{49187D9A-0141-41A1-9EAE-A2869532C6AB}" dt="2020-03-03T23:55:05.068" v="3"/>
          <ac:spMkLst>
            <pc:docMk/>
            <pc:sldMk cId="355947275" sldId="261"/>
            <ac:spMk id="19" creationId="{823AC064-BC96-4F32-8AE1-B2FD38754823}"/>
          </ac:spMkLst>
        </pc:spChg>
        <pc:graphicFrameChg chg="mod ord modGraphic">
          <ac:chgData name="Jered Donald Deal" userId="S::jdd356@nau.edu::c8a59f5e-b5c1-4383-865b-92c3ad0c5843" providerId="AD" clId="Web-{49187D9A-0141-41A1-9EAE-A2869532C6AB}" dt="2020-03-03T23:55:05.084" v="4"/>
          <ac:graphicFrameMkLst>
            <pc:docMk/>
            <pc:sldMk cId="355947275" sldId="261"/>
            <ac:graphicFrameMk id="6" creationId="{9FA97DA1-78F8-4F8D-9ACE-3524F77B2227}"/>
          </ac:graphicFrameMkLst>
        </pc:graphicFrameChg>
        <pc:cxnChg chg="add del">
          <ac:chgData name="Jered Donald Deal" userId="S::jdd356@nau.edu::c8a59f5e-b5c1-4383-865b-92c3ad0c5843" providerId="AD" clId="Web-{49187D9A-0141-41A1-9EAE-A2869532C6AB}" dt="2020-03-03T23:55:05.084" v="4"/>
          <ac:cxnSpMkLst>
            <pc:docMk/>
            <pc:sldMk cId="355947275" sldId="261"/>
            <ac:cxnSpMk id="14" creationId="{7E7C77BC-7138-40B1-A15B-20F57A494629}"/>
          </ac:cxnSpMkLst>
        </pc:cxnChg>
        <pc:cxnChg chg="add">
          <ac:chgData name="Jered Donald Deal" userId="S::jdd356@nau.edu::c8a59f5e-b5c1-4383-865b-92c3ad0c5843" providerId="AD" clId="Web-{49187D9A-0141-41A1-9EAE-A2869532C6AB}" dt="2020-03-03T23:55:05.084" v="4"/>
          <ac:cxnSpMkLst>
            <pc:docMk/>
            <pc:sldMk cId="355947275" sldId="261"/>
            <ac:cxnSpMk id="17" creationId="{7E7C77BC-7138-40B1-A15B-20F57A494629}"/>
          </ac:cxnSpMkLst>
        </pc:cxnChg>
        <pc:cxnChg chg="add del">
          <ac:chgData name="Jered Donald Deal" userId="S::jdd356@nau.edu::c8a59f5e-b5c1-4383-865b-92c3ad0c5843" providerId="AD" clId="Web-{49187D9A-0141-41A1-9EAE-A2869532C6AB}" dt="2020-03-03T23:55:05.068" v="3"/>
          <ac:cxnSpMkLst>
            <pc:docMk/>
            <pc:sldMk cId="355947275" sldId="261"/>
            <ac:cxnSpMk id="21" creationId="{7E7C77BC-7138-40B1-A15B-20F57A494629}"/>
          </ac:cxnSpMkLst>
        </pc:cxnChg>
      </pc:sldChg>
    </pc:docChg>
  </pc:docChgLst>
  <pc:docChgLst>
    <pc:chgData name="Jacob Anthony Vedder" userId="e62aaf39-30ac-497c-acad-7ade2cec90be" providerId="ADAL" clId="{A0F31E3B-0589-4F50-A427-FC91E14A0B01}"/>
    <pc:docChg chg="modSld">
      <pc:chgData name="Jacob Anthony Vedder" userId="e62aaf39-30ac-497c-acad-7ade2cec90be" providerId="ADAL" clId="{A0F31E3B-0589-4F50-A427-FC91E14A0B01}" dt="2020-04-24T04:33:03.098" v="10" actId="1076"/>
      <pc:docMkLst>
        <pc:docMk/>
      </pc:docMkLst>
      <pc:sldChg chg="modSp">
        <pc:chgData name="Jacob Anthony Vedder" userId="e62aaf39-30ac-497c-acad-7ade2cec90be" providerId="ADAL" clId="{A0F31E3B-0589-4F50-A427-FC91E14A0B01}" dt="2020-04-24T04:27:52.293" v="5" actId="1076"/>
        <pc:sldMkLst>
          <pc:docMk/>
          <pc:sldMk cId="2706560110" sldId="259"/>
        </pc:sldMkLst>
        <pc:picChg chg="mod">
          <ac:chgData name="Jacob Anthony Vedder" userId="e62aaf39-30ac-497c-acad-7ade2cec90be" providerId="ADAL" clId="{A0F31E3B-0589-4F50-A427-FC91E14A0B01}" dt="2020-04-24T04:27:52.293" v="5" actId="1076"/>
          <ac:picMkLst>
            <pc:docMk/>
            <pc:sldMk cId="2706560110" sldId="259"/>
            <ac:picMk id="7" creationId="{B8FC7EB6-B6DD-464A-A488-90F5C4E3CA61}"/>
          </ac:picMkLst>
        </pc:picChg>
      </pc:sldChg>
      <pc:sldChg chg="modSp">
        <pc:chgData name="Jacob Anthony Vedder" userId="e62aaf39-30ac-497c-acad-7ade2cec90be" providerId="ADAL" clId="{A0F31E3B-0589-4F50-A427-FC91E14A0B01}" dt="2020-04-24T04:30:44.419" v="6" actId="1076"/>
        <pc:sldMkLst>
          <pc:docMk/>
          <pc:sldMk cId="1718857324" sldId="260"/>
        </pc:sldMkLst>
        <pc:picChg chg="mod">
          <ac:chgData name="Jacob Anthony Vedder" userId="e62aaf39-30ac-497c-acad-7ade2cec90be" providerId="ADAL" clId="{A0F31E3B-0589-4F50-A427-FC91E14A0B01}" dt="2020-04-24T04:30:44.419" v="6" actId="1076"/>
          <ac:picMkLst>
            <pc:docMk/>
            <pc:sldMk cId="1718857324" sldId="260"/>
            <ac:picMk id="4" creationId="{AAF7FC4F-76A4-425B-B29D-CC7C87A6CD89}"/>
          </ac:picMkLst>
        </pc:picChg>
      </pc:sldChg>
      <pc:sldChg chg="modSp modAnim">
        <pc:chgData name="Jacob Anthony Vedder" userId="e62aaf39-30ac-497c-acad-7ade2cec90be" providerId="ADAL" clId="{A0F31E3B-0589-4F50-A427-FC91E14A0B01}" dt="2020-04-19T17:51:46.314" v="2"/>
        <pc:sldMkLst>
          <pc:docMk/>
          <pc:sldMk cId="355947275" sldId="261"/>
        </pc:sldMkLst>
        <pc:picChg chg="mod">
          <ac:chgData name="Jacob Anthony Vedder" userId="e62aaf39-30ac-497c-acad-7ade2cec90be" providerId="ADAL" clId="{A0F31E3B-0589-4F50-A427-FC91E14A0B01}" dt="2020-04-19T17:45:07.047" v="0" actId="1076"/>
          <ac:picMkLst>
            <pc:docMk/>
            <pc:sldMk cId="355947275" sldId="261"/>
            <ac:picMk id="3" creationId="{02197552-7399-4AE4-983E-5DFDEEC03D9A}"/>
          </ac:picMkLst>
        </pc:picChg>
      </pc:sldChg>
      <pc:sldChg chg="modSp">
        <pc:chgData name="Jacob Anthony Vedder" userId="e62aaf39-30ac-497c-acad-7ade2cec90be" providerId="ADAL" clId="{A0F31E3B-0589-4F50-A427-FC91E14A0B01}" dt="2020-04-24T04:32:36.138" v="8" actId="1076"/>
        <pc:sldMkLst>
          <pc:docMk/>
          <pc:sldMk cId="204581549" sldId="263"/>
        </pc:sldMkLst>
        <pc:picChg chg="mod">
          <ac:chgData name="Jacob Anthony Vedder" userId="e62aaf39-30ac-497c-acad-7ade2cec90be" providerId="ADAL" clId="{A0F31E3B-0589-4F50-A427-FC91E14A0B01}" dt="2020-04-24T04:32:36.138" v="8" actId="1076"/>
          <ac:picMkLst>
            <pc:docMk/>
            <pc:sldMk cId="204581549" sldId="263"/>
            <ac:picMk id="16" creationId="{02914027-20F0-4A10-8594-A24A937E9004}"/>
          </ac:picMkLst>
        </pc:picChg>
      </pc:sldChg>
      <pc:sldChg chg="modSp">
        <pc:chgData name="Jacob Anthony Vedder" userId="e62aaf39-30ac-497c-acad-7ade2cec90be" providerId="ADAL" clId="{A0F31E3B-0589-4F50-A427-FC91E14A0B01}" dt="2020-04-24T04:33:03.098" v="10" actId="1076"/>
        <pc:sldMkLst>
          <pc:docMk/>
          <pc:sldMk cId="2598345810" sldId="269"/>
        </pc:sldMkLst>
        <pc:picChg chg="mod">
          <ac:chgData name="Jacob Anthony Vedder" userId="e62aaf39-30ac-497c-acad-7ade2cec90be" providerId="ADAL" clId="{A0F31E3B-0589-4F50-A427-FC91E14A0B01}" dt="2020-04-24T04:33:03.098" v="10" actId="1076"/>
          <ac:picMkLst>
            <pc:docMk/>
            <pc:sldMk cId="2598345810" sldId="269"/>
            <ac:picMk id="8" creationId="{442F6308-4F9E-4B0B-B702-B30778E6236A}"/>
          </ac:picMkLst>
        </pc:picChg>
      </pc:sldChg>
      <pc:sldChg chg="modSp">
        <pc:chgData name="Jacob Anthony Vedder" userId="e62aaf39-30ac-497c-acad-7ade2cec90be" providerId="ADAL" clId="{A0F31E3B-0589-4F50-A427-FC91E14A0B01}" dt="2020-04-24T04:32:46.185" v="9" actId="1076"/>
        <pc:sldMkLst>
          <pc:docMk/>
          <pc:sldMk cId="2336530952" sldId="271"/>
        </pc:sldMkLst>
        <pc:picChg chg="mod">
          <ac:chgData name="Jacob Anthony Vedder" userId="e62aaf39-30ac-497c-acad-7ade2cec90be" providerId="ADAL" clId="{A0F31E3B-0589-4F50-A427-FC91E14A0B01}" dt="2020-04-24T04:32:46.185" v="9" actId="1076"/>
          <ac:picMkLst>
            <pc:docMk/>
            <pc:sldMk cId="2336530952" sldId="271"/>
            <ac:picMk id="8" creationId="{2DADCAC1-54D0-4654-809E-B07A507FCE69}"/>
          </ac:picMkLst>
        </pc:picChg>
      </pc:sldChg>
      <pc:sldChg chg="modSp modAnim">
        <pc:chgData name="Jacob Anthony Vedder" userId="e62aaf39-30ac-497c-acad-7ade2cec90be" providerId="ADAL" clId="{A0F31E3B-0589-4F50-A427-FC91E14A0B01}" dt="2020-04-19T17:51:57.639" v="3"/>
        <pc:sldMkLst>
          <pc:docMk/>
          <pc:sldMk cId="2938329970" sldId="273"/>
        </pc:sldMkLst>
        <pc:picChg chg="mod">
          <ac:chgData name="Jacob Anthony Vedder" userId="e62aaf39-30ac-497c-acad-7ade2cec90be" providerId="ADAL" clId="{A0F31E3B-0589-4F50-A427-FC91E14A0B01}" dt="2020-04-19T17:47:11.372" v="1" actId="1076"/>
          <ac:picMkLst>
            <pc:docMk/>
            <pc:sldMk cId="2938329970" sldId="273"/>
            <ac:picMk id="6" creationId="{EF7A2AF5-1574-4F5F-95BA-8CFDABE8747D}"/>
          </ac:picMkLst>
        </pc:picChg>
      </pc:sldChg>
    </pc:docChg>
  </pc:docChgLst>
  <pc:docChgLst>
    <pc:chgData name="Cullen Matilliano" userId="088fd00b-ef63-4a0f-9809-5d366d27103a" providerId="ADAL" clId="{89F2E197-010F-4ACC-8500-71500A14A64E}"/>
    <pc:docChg chg="custSel modSld">
      <pc:chgData name="Cullen Matilliano" userId="088fd00b-ef63-4a0f-9809-5d366d27103a" providerId="ADAL" clId="{89F2E197-010F-4ACC-8500-71500A14A64E}" dt="2020-04-19T18:14:31.789" v="1" actId="478"/>
      <pc:docMkLst>
        <pc:docMk/>
      </pc:docMkLst>
      <pc:sldChg chg="delSp mod delAnim">
        <pc:chgData name="Cullen Matilliano" userId="088fd00b-ef63-4a0f-9809-5d366d27103a" providerId="ADAL" clId="{89F2E197-010F-4ACC-8500-71500A14A64E}" dt="2020-04-19T18:14:31.789" v="1" actId="478"/>
        <pc:sldMkLst>
          <pc:docMk/>
          <pc:sldMk cId="1353855312" sldId="258"/>
        </pc:sldMkLst>
        <pc:picChg chg="del">
          <ac:chgData name="Cullen Matilliano" userId="088fd00b-ef63-4a0f-9809-5d366d27103a" providerId="ADAL" clId="{89F2E197-010F-4ACC-8500-71500A14A64E}" dt="2020-04-19T18:14:31.789" v="1" actId="478"/>
          <ac:picMkLst>
            <pc:docMk/>
            <pc:sldMk cId="1353855312" sldId="258"/>
            <ac:picMk id="8" creationId="{9D530DD0-ED45-4ED3-AEE6-10C10D4FB1BA}"/>
          </ac:picMkLst>
        </pc:picChg>
      </pc:sldChg>
      <pc:sldChg chg="delSp mod delAnim">
        <pc:chgData name="Cullen Matilliano" userId="088fd00b-ef63-4a0f-9809-5d366d27103a" providerId="ADAL" clId="{89F2E197-010F-4ACC-8500-71500A14A64E}" dt="2020-04-19T18:11:44.981" v="0" actId="478"/>
        <pc:sldMkLst>
          <pc:docMk/>
          <pc:sldMk cId="2706560110" sldId="259"/>
        </pc:sldMkLst>
        <pc:picChg chg="del">
          <ac:chgData name="Cullen Matilliano" userId="088fd00b-ef63-4a0f-9809-5d366d27103a" providerId="ADAL" clId="{89F2E197-010F-4ACC-8500-71500A14A64E}" dt="2020-04-19T18:11:44.981" v="0" actId="478"/>
          <ac:picMkLst>
            <pc:docMk/>
            <pc:sldMk cId="2706560110" sldId="259"/>
            <ac:picMk id="6" creationId="{FFA5541D-2F85-4F31-935E-60C38954CFE6}"/>
          </ac:picMkLst>
        </pc:picChg>
      </pc:sldChg>
    </pc:docChg>
  </pc:docChgLst>
  <pc:docChgLst>
    <pc:chgData name="John Alden Selee" userId="S::jas2228@nau.edu::c6f4cb3c-b065-405e-b7ea-efa0f8206fe8" providerId="AD" clId="Web-{F40E3A92-5AF3-466E-9912-C742B46CCE91}"/>
    <pc:docChg chg="addSld delSld modSld sldOrd addMainMaster">
      <pc:chgData name="John Alden Selee" userId="S::jas2228@nau.edu::c6f4cb3c-b065-405e-b7ea-efa0f8206fe8" providerId="AD" clId="Web-{F40E3A92-5AF3-466E-9912-C742B46CCE91}" dt="2020-03-03T03:53:28.474" v="383" actId="20577"/>
      <pc:docMkLst>
        <pc:docMk/>
      </pc:docMkLst>
      <pc:sldChg chg="modSp">
        <pc:chgData name="John Alden Selee" userId="S::jas2228@nau.edu::c6f4cb3c-b065-405e-b7ea-efa0f8206fe8" providerId="AD" clId="Web-{F40E3A92-5AF3-466E-9912-C742B46CCE91}" dt="2020-03-03T03:39:08.846" v="5" actId="20577"/>
        <pc:sldMkLst>
          <pc:docMk/>
          <pc:sldMk cId="109857222" sldId="256"/>
        </pc:sldMkLst>
        <pc:spChg chg="mod">
          <ac:chgData name="John Alden Selee" userId="S::jas2228@nau.edu::c6f4cb3c-b065-405e-b7ea-efa0f8206fe8" providerId="AD" clId="Web-{F40E3A92-5AF3-466E-9912-C742B46CCE91}" dt="2020-03-03T03:38:53.846" v="0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John Alden Selee" userId="S::jas2228@nau.edu::c6f4cb3c-b065-405e-b7ea-efa0f8206fe8" providerId="AD" clId="Web-{F40E3A92-5AF3-466E-9912-C742B46CCE91}" dt="2020-03-03T03:39:08.846" v="5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modSp new">
        <pc:chgData name="John Alden Selee" userId="S::jas2228@nau.edu::c6f4cb3c-b065-405e-b7ea-efa0f8206fe8" providerId="AD" clId="Web-{F40E3A92-5AF3-466E-9912-C742B46CCE91}" dt="2020-03-03T03:48:15.931" v="203" actId="20577"/>
        <pc:sldMkLst>
          <pc:docMk/>
          <pc:sldMk cId="1848403651" sldId="257"/>
        </pc:sldMkLst>
        <pc:spChg chg="mod">
          <ac:chgData name="John Alden Selee" userId="S::jas2228@nau.edu::c6f4cb3c-b065-405e-b7ea-efa0f8206fe8" providerId="AD" clId="Web-{F40E3A92-5AF3-466E-9912-C742B46CCE91}" dt="2020-03-03T03:43:01.467" v="37" actId="20577"/>
          <ac:spMkLst>
            <pc:docMk/>
            <pc:sldMk cId="1848403651" sldId="257"/>
            <ac:spMk id="2" creationId="{70870EF3-DCA2-4EBF-9702-5592FB6F9859}"/>
          </ac:spMkLst>
        </pc:spChg>
        <pc:spChg chg="mod">
          <ac:chgData name="John Alden Selee" userId="S::jas2228@nau.edu::c6f4cb3c-b065-405e-b7ea-efa0f8206fe8" providerId="AD" clId="Web-{F40E3A92-5AF3-466E-9912-C742B46CCE91}" dt="2020-03-03T03:48:15.931" v="203" actId="20577"/>
          <ac:spMkLst>
            <pc:docMk/>
            <pc:sldMk cId="1848403651" sldId="257"/>
            <ac:spMk id="3" creationId="{67159C05-46B9-4124-B91B-A478B8BCDCA4}"/>
          </ac:spMkLst>
        </pc:spChg>
      </pc:sldChg>
      <pc:sldChg chg="addSp modSp new del">
        <pc:chgData name="John Alden Selee" userId="S::jas2228@nau.edu::c6f4cb3c-b065-405e-b7ea-efa0f8206fe8" providerId="AD" clId="Web-{F40E3A92-5AF3-466E-9912-C742B46CCE91}" dt="2020-03-03T03:40:28.579" v="13"/>
        <pc:sldMkLst>
          <pc:docMk/>
          <pc:sldMk cId="3179047650" sldId="257"/>
        </pc:sldMkLst>
        <pc:spChg chg="mod">
          <ac:chgData name="John Alden Selee" userId="S::jas2228@nau.edu::c6f4cb3c-b065-405e-b7ea-efa0f8206fe8" providerId="AD" clId="Web-{F40E3A92-5AF3-466E-9912-C742B46CCE91}" dt="2020-03-03T03:39:59.470" v="10" actId="20577"/>
          <ac:spMkLst>
            <pc:docMk/>
            <pc:sldMk cId="3179047650" sldId="257"/>
            <ac:spMk id="2" creationId="{AE28621D-2936-46CE-8E8F-B480BC07CBA7}"/>
          </ac:spMkLst>
        </pc:spChg>
        <pc:spChg chg="add">
          <ac:chgData name="John Alden Selee" userId="S::jas2228@nau.edu::c6f4cb3c-b065-405e-b7ea-efa0f8206fe8" providerId="AD" clId="Web-{F40E3A92-5AF3-466E-9912-C742B46CCE91}" dt="2020-03-03T03:40:01.095" v="12"/>
          <ac:spMkLst>
            <pc:docMk/>
            <pc:sldMk cId="3179047650" sldId="257"/>
            <ac:spMk id="5" creationId="{821F4A98-6938-4674-B3E4-960B0689BF7A}"/>
          </ac:spMkLst>
        </pc:spChg>
        <pc:spChg chg="add">
          <ac:chgData name="John Alden Selee" userId="S::jas2228@nau.edu::c6f4cb3c-b065-405e-b7ea-efa0f8206fe8" providerId="AD" clId="Web-{F40E3A92-5AF3-466E-9912-C742B46CCE91}" dt="2020-03-03T03:40:01.095" v="12"/>
          <ac:spMkLst>
            <pc:docMk/>
            <pc:sldMk cId="3179047650" sldId="257"/>
            <ac:spMk id="6" creationId="{2B0E100E-6F4C-471F-97BF-5A422135E672}"/>
          </ac:spMkLst>
        </pc:spChg>
        <pc:spChg chg="add">
          <ac:chgData name="John Alden Selee" userId="S::jas2228@nau.edu::c6f4cb3c-b065-405e-b7ea-efa0f8206fe8" providerId="AD" clId="Web-{F40E3A92-5AF3-466E-9912-C742B46CCE91}" dt="2020-03-03T03:40:01.095" v="12"/>
          <ac:spMkLst>
            <pc:docMk/>
            <pc:sldMk cId="3179047650" sldId="257"/>
            <ac:spMk id="7" creationId="{9C17D108-A97A-41DE-A971-DB2FADD8F51B}"/>
          </ac:spMkLst>
        </pc:spChg>
        <pc:picChg chg="add">
          <ac:chgData name="John Alden Selee" userId="S::jas2228@nau.edu::c6f4cb3c-b065-405e-b7ea-efa0f8206fe8" providerId="AD" clId="Web-{F40E3A92-5AF3-466E-9912-C742B46CCE91}" dt="2020-03-03T03:40:01.095" v="12"/>
          <ac:picMkLst>
            <pc:docMk/>
            <pc:sldMk cId="3179047650" sldId="257"/>
            <ac:picMk id="4" creationId="{C6DC18F2-7BE8-43E1-9069-31F52D6BEC98}"/>
          </ac:picMkLst>
        </pc:picChg>
      </pc:sldChg>
      <pc:sldChg chg="add ord">
        <pc:chgData name="John Alden Selee" userId="S::jas2228@nau.edu::c6f4cb3c-b065-405e-b7ea-efa0f8206fe8" providerId="AD" clId="Web-{F40E3A92-5AF3-466E-9912-C742B46CCE91}" dt="2020-03-03T03:40:49.329" v="16"/>
        <pc:sldMkLst>
          <pc:docMk/>
          <pc:sldMk cId="1353855312" sldId="258"/>
        </pc:sldMkLst>
      </pc:sldChg>
      <pc:sldChg chg="add ord">
        <pc:chgData name="John Alden Selee" userId="S::jas2228@nau.edu::c6f4cb3c-b065-405e-b7ea-efa0f8206fe8" providerId="AD" clId="Web-{F40E3A92-5AF3-466E-9912-C742B46CCE91}" dt="2020-03-03T03:41:09.547" v="18"/>
        <pc:sldMkLst>
          <pc:docMk/>
          <pc:sldMk cId="2706560110" sldId="259"/>
        </pc:sldMkLst>
      </pc:sldChg>
      <pc:sldChg chg="modSp new">
        <pc:chgData name="John Alden Selee" userId="S::jas2228@nau.edu::c6f4cb3c-b065-405e-b7ea-efa0f8206fe8" providerId="AD" clId="Web-{F40E3A92-5AF3-466E-9912-C742B46CCE91}" dt="2020-03-03T03:50:28.820" v="290" actId="20577"/>
        <pc:sldMkLst>
          <pc:docMk/>
          <pc:sldMk cId="1718857324" sldId="260"/>
        </pc:sldMkLst>
        <pc:spChg chg="mod">
          <ac:chgData name="John Alden Selee" userId="S::jas2228@nau.edu::c6f4cb3c-b065-405e-b7ea-efa0f8206fe8" providerId="AD" clId="Web-{F40E3A92-5AF3-466E-9912-C742B46CCE91}" dt="2020-03-03T03:49:00.259" v="210" actId="20577"/>
          <ac:spMkLst>
            <pc:docMk/>
            <pc:sldMk cId="1718857324" sldId="260"/>
            <ac:spMk id="2" creationId="{9B25A5E8-C524-40A1-9D6E-83012023F3D0}"/>
          </ac:spMkLst>
        </pc:spChg>
        <pc:spChg chg="mod">
          <ac:chgData name="John Alden Selee" userId="S::jas2228@nau.edu::c6f4cb3c-b065-405e-b7ea-efa0f8206fe8" providerId="AD" clId="Web-{F40E3A92-5AF3-466E-9912-C742B46CCE91}" dt="2020-03-03T03:50:28.820" v="290" actId="20577"/>
          <ac:spMkLst>
            <pc:docMk/>
            <pc:sldMk cId="1718857324" sldId="260"/>
            <ac:spMk id="3" creationId="{A8CCC6E9-050C-4CC2-9D8A-9AE0F5E8ED21}"/>
          </ac:spMkLst>
        </pc:spChg>
      </pc:sldChg>
      <pc:sldChg chg="add ord">
        <pc:chgData name="John Alden Selee" userId="S::jas2228@nau.edu::c6f4cb3c-b065-405e-b7ea-efa0f8206fe8" providerId="AD" clId="Web-{F40E3A92-5AF3-466E-9912-C742B46CCE91}" dt="2020-03-03T03:46:54.604" v="86"/>
        <pc:sldMkLst>
          <pc:docMk/>
          <pc:sldMk cId="355947275" sldId="261"/>
        </pc:sldMkLst>
      </pc:sldChg>
      <pc:sldChg chg="modSp new">
        <pc:chgData name="John Alden Selee" userId="S::jas2228@nau.edu::c6f4cb3c-b065-405e-b7ea-efa0f8206fe8" providerId="AD" clId="Web-{F40E3A92-5AF3-466E-9912-C742B46CCE91}" dt="2020-03-03T03:49:51.633" v="263" actId="20577"/>
        <pc:sldMkLst>
          <pc:docMk/>
          <pc:sldMk cId="3150915983" sldId="262"/>
        </pc:sldMkLst>
        <pc:spChg chg="mod">
          <ac:chgData name="John Alden Selee" userId="S::jas2228@nau.edu::c6f4cb3c-b065-405e-b7ea-efa0f8206fe8" providerId="AD" clId="Web-{F40E3A92-5AF3-466E-9912-C742B46CCE91}" dt="2020-03-03T03:49:19.071" v="222" actId="20577"/>
          <ac:spMkLst>
            <pc:docMk/>
            <pc:sldMk cId="3150915983" sldId="262"/>
            <ac:spMk id="2" creationId="{99266B93-BF8D-4299-A945-CFCFA023C6AA}"/>
          </ac:spMkLst>
        </pc:spChg>
        <pc:spChg chg="mod">
          <ac:chgData name="John Alden Selee" userId="S::jas2228@nau.edu::c6f4cb3c-b065-405e-b7ea-efa0f8206fe8" providerId="AD" clId="Web-{F40E3A92-5AF3-466E-9912-C742B46CCE91}" dt="2020-03-03T03:49:51.633" v="263" actId="20577"/>
          <ac:spMkLst>
            <pc:docMk/>
            <pc:sldMk cId="3150915983" sldId="262"/>
            <ac:spMk id="3" creationId="{2B938C9A-358C-49C7-8197-6C53B9D6EA51}"/>
          </ac:spMkLst>
        </pc:spChg>
      </pc:sldChg>
      <pc:sldChg chg="modSp new">
        <pc:chgData name="John Alden Selee" userId="S::jas2228@nau.edu::c6f4cb3c-b065-405e-b7ea-efa0f8206fe8" providerId="AD" clId="Web-{F40E3A92-5AF3-466E-9912-C742B46CCE91}" dt="2020-03-03T03:51:23.132" v="333" actId="20577"/>
        <pc:sldMkLst>
          <pc:docMk/>
          <pc:sldMk cId="204581549" sldId="263"/>
        </pc:sldMkLst>
        <pc:spChg chg="mod">
          <ac:chgData name="John Alden Selee" userId="S::jas2228@nau.edu::c6f4cb3c-b065-405e-b7ea-efa0f8206fe8" providerId="AD" clId="Web-{F40E3A92-5AF3-466E-9912-C742B46CCE91}" dt="2020-03-03T03:50:43.679" v="300" actId="20577"/>
          <ac:spMkLst>
            <pc:docMk/>
            <pc:sldMk cId="204581549" sldId="263"/>
            <ac:spMk id="2" creationId="{DBB74DBA-A885-4D35-9344-9F5A78D644A5}"/>
          </ac:spMkLst>
        </pc:spChg>
        <pc:spChg chg="mod">
          <ac:chgData name="John Alden Selee" userId="S::jas2228@nau.edu::c6f4cb3c-b065-405e-b7ea-efa0f8206fe8" providerId="AD" clId="Web-{F40E3A92-5AF3-466E-9912-C742B46CCE91}" dt="2020-03-03T03:51:23.132" v="333" actId="20577"/>
          <ac:spMkLst>
            <pc:docMk/>
            <pc:sldMk cId="204581549" sldId="263"/>
            <ac:spMk id="3" creationId="{43E7F30B-81B2-4F52-A3AA-4E2A097B133C}"/>
          </ac:spMkLst>
        </pc:spChg>
      </pc:sldChg>
      <pc:sldChg chg="modSp new">
        <pc:chgData name="John Alden Selee" userId="S::jas2228@nau.edu::c6f4cb3c-b065-405e-b7ea-efa0f8206fe8" providerId="AD" clId="Web-{F40E3A92-5AF3-466E-9912-C742B46CCE91}" dt="2020-03-03T03:53:27.724" v="381" actId="20577"/>
        <pc:sldMkLst>
          <pc:docMk/>
          <pc:sldMk cId="3210259025" sldId="264"/>
        </pc:sldMkLst>
        <pc:spChg chg="mod">
          <ac:chgData name="John Alden Selee" userId="S::jas2228@nau.edu::c6f4cb3c-b065-405e-b7ea-efa0f8206fe8" providerId="AD" clId="Web-{F40E3A92-5AF3-466E-9912-C742B46CCE91}" dt="2020-03-03T03:53:07.364" v="340" actId="20577"/>
          <ac:spMkLst>
            <pc:docMk/>
            <pc:sldMk cId="3210259025" sldId="264"/>
            <ac:spMk id="2" creationId="{188CD765-C5EE-4EFA-BCFD-8CCA9A95FA32}"/>
          </ac:spMkLst>
        </pc:spChg>
        <pc:spChg chg="mod">
          <ac:chgData name="John Alden Selee" userId="S::jas2228@nau.edu::c6f4cb3c-b065-405e-b7ea-efa0f8206fe8" providerId="AD" clId="Web-{F40E3A92-5AF3-466E-9912-C742B46CCE91}" dt="2020-03-03T03:53:27.724" v="381" actId="20577"/>
          <ac:spMkLst>
            <pc:docMk/>
            <pc:sldMk cId="3210259025" sldId="264"/>
            <ac:spMk id="3" creationId="{7469C47B-540C-4CFE-A8AD-A8F17578832F}"/>
          </ac:spMkLst>
        </pc:spChg>
      </pc:sldChg>
      <pc:sldMasterChg chg="add addSldLayout">
        <pc:chgData name="John Alden Selee" userId="S::jas2228@nau.edu::c6f4cb3c-b065-405e-b7ea-efa0f8206fe8" providerId="AD" clId="Web-{F40E3A92-5AF3-466E-9912-C742B46CCE91}" dt="2020-03-03T03:40:46.360" v="15"/>
        <pc:sldMasterMkLst>
          <pc:docMk/>
          <pc:sldMasterMk cId="2460954070" sldId="2147483672"/>
        </pc:sldMasterMkLst>
        <pc:sldLayoutChg chg="add">
          <pc:chgData name="John Alden Selee" userId="S::jas2228@nau.edu::c6f4cb3c-b065-405e-b7ea-efa0f8206fe8" providerId="AD" clId="Web-{F40E3A92-5AF3-466E-9912-C742B46CCE91}" dt="2020-03-03T03:40:46.360" v="15"/>
          <pc:sldLayoutMkLst>
            <pc:docMk/>
            <pc:sldMasterMk cId="2460954070" sldId="2147483672"/>
            <pc:sldLayoutMk cId="2385387890" sldId="2147483673"/>
          </pc:sldLayoutMkLst>
        </pc:sldLayoutChg>
        <pc:sldLayoutChg chg="add">
          <pc:chgData name="John Alden Selee" userId="S::jas2228@nau.edu::c6f4cb3c-b065-405e-b7ea-efa0f8206fe8" providerId="AD" clId="Web-{F40E3A92-5AF3-466E-9912-C742B46CCE91}" dt="2020-03-03T03:40:46.360" v="15"/>
          <pc:sldLayoutMkLst>
            <pc:docMk/>
            <pc:sldMasterMk cId="2460954070" sldId="2147483672"/>
            <pc:sldLayoutMk cId="949138452" sldId="2147483674"/>
          </pc:sldLayoutMkLst>
        </pc:sldLayoutChg>
        <pc:sldLayoutChg chg="add">
          <pc:chgData name="John Alden Selee" userId="S::jas2228@nau.edu::c6f4cb3c-b065-405e-b7ea-efa0f8206fe8" providerId="AD" clId="Web-{F40E3A92-5AF3-466E-9912-C742B46CCE91}" dt="2020-03-03T03:40:46.360" v="15"/>
          <pc:sldLayoutMkLst>
            <pc:docMk/>
            <pc:sldMasterMk cId="2460954070" sldId="2147483672"/>
            <pc:sldLayoutMk cId="2591524520" sldId="2147483675"/>
          </pc:sldLayoutMkLst>
        </pc:sldLayoutChg>
        <pc:sldLayoutChg chg="add">
          <pc:chgData name="John Alden Selee" userId="S::jas2228@nau.edu::c6f4cb3c-b065-405e-b7ea-efa0f8206fe8" providerId="AD" clId="Web-{F40E3A92-5AF3-466E-9912-C742B46CCE91}" dt="2020-03-03T03:40:46.360" v="15"/>
          <pc:sldLayoutMkLst>
            <pc:docMk/>
            <pc:sldMasterMk cId="2460954070" sldId="2147483672"/>
            <pc:sldLayoutMk cId="1203092039" sldId="2147483676"/>
          </pc:sldLayoutMkLst>
        </pc:sldLayoutChg>
        <pc:sldLayoutChg chg="add">
          <pc:chgData name="John Alden Selee" userId="S::jas2228@nau.edu::c6f4cb3c-b065-405e-b7ea-efa0f8206fe8" providerId="AD" clId="Web-{F40E3A92-5AF3-466E-9912-C742B46CCE91}" dt="2020-03-03T03:40:46.360" v="15"/>
          <pc:sldLayoutMkLst>
            <pc:docMk/>
            <pc:sldMasterMk cId="2460954070" sldId="2147483672"/>
            <pc:sldLayoutMk cId="3733172339" sldId="2147483677"/>
          </pc:sldLayoutMkLst>
        </pc:sldLayoutChg>
        <pc:sldLayoutChg chg="add">
          <pc:chgData name="John Alden Selee" userId="S::jas2228@nau.edu::c6f4cb3c-b065-405e-b7ea-efa0f8206fe8" providerId="AD" clId="Web-{F40E3A92-5AF3-466E-9912-C742B46CCE91}" dt="2020-03-03T03:40:46.360" v="15"/>
          <pc:sldLayoutMkLst>
            <pc:docMk/>
            <pc:sldMasterMk cId="2460954070" sldId="2147483672"/>
            <pc:sldLayoutMk cId="3210312558" sldId="2147483678"/>
          </pc:sldLayoutMkLst>
        </pc:sldLayoutChg>
        <pc:sldLayoutChg chg="add">
          <pc:chgData name="John Alden Selee" userId="S::jas2228@nau.edu::c6f4cb3c-b065-405e-b7ea-efa0f8206fe8" providerId="AD" clId="Web-{F40E3A92-5AF3-466E-9912-C742B46CCE91}" dt="2020-03-03T03:40:46.360" v="15"/>
          <pc:sldLayoutMkLst>
            <pc:docMk/>
            <pc:sldMasterMk cId="2460954070" sldId="2147483672"/>
            <pc:sldLayoutMk cId="3146388984" sldId="2147483679"/>
          </pc:sldLayoutMkLst>
        </pc:sldLayoutChg>
        <pc:sldLayoutChg chg="add">
          <pc:chgData name="John Alden Selee" userId="S::jas2228@nau.edu::c6f4cb3c-b065-405e-b7ea-efa0f8206fe8" providerId="AD" clId="Web-{F40E3A92-5AF3-466E-9912-C742B46CCE91}" dt="2020-03-03T03:40:46.360" v="15"/>
          <pc:sldLayoutMkLst>
            <pc:docMk/>
            <pc:sldMasterMk cId="2460954070" sldId="2147483672"/>
            <pc:sldLayoutMk cId="3171841454" sldId="2147483680"/>
          </pc:sldLayoutMkLst>
        </pc:sldLayoutChg>
        <pc:sldLayoutChg chg="add">
          <pc:chgData name="John Alden Selee" userId="S::jas2228@nau.edu::c6f4cb3c-b065-405e-b7ea-efa0f8206fe8" providerId="AD" clId="Web-{F40E3A92-5AF3-466E-9912-C742B46CCE91}" dt="2020-03-03T03:40:46.360" v="15"/>
          <pc:sldLayoutMkLst>
            <pc:docMk/>
            <pc:sldMasterMk cId="2460954070" sldId="2147483672"/>
            <pc:sldLayoutMk cId="1718958274" sldId="2147483681"/>
          </pc:sldLayoutMkLst>
        </pc:sldLayoutChg>
        <pc:sldLayoutChg chg="add">
          <pc:chgData name="John Alden Selee" userId="S::jas2228@nau.edu::c6f4cb3c-b065-405e-b7ea-efa0f8206fe8" providerId="AD" clId="Web-{F40E3A92-5AF3-466E-9912-C742B46CCE91}" dt="2020-03-03T03:40:46.360" v="15"/>
          <pc:sldLayoutMkLst>
            <pc:docMk/>
            <pc:sldMasterMk cId="2460954070" sldId="2147483672"/>
            <pc:sldLayoutMk cId="2202905451" sldId="2147483682"/>
          </pc:sldLayoutMkLst>
        </pc:sldLayoutChg>
        <pc:sldLayoutChg chg="add">
          <pc:chgData name="John Alden Selee" userId="S::jas2228@nau.edu::c6f4cb3c-b065-405e-b7ea-efa0f8206fe8" providerId="AD" clId="Web-{F40E3A92-5AF3-466E-9912-C742B46CCE91}" dt="2020-03-03T03:40:46.360" v="15"/>
          <pc:sldLayoutMkLst>
            <pc:docMk/>
            <pc:sldMasterMk cId="2460954070" sldId="2147483672"/>
            <pc:sldLayoutMk cId="3479445657" sldId="2147483683"/>
          </pc:sldLayoutMkLst>
        </pc:sldLayoutChg>
      </pc:sldMasterChg>
    </pc:docChg>
  </pc:docChgLst>
  <pc:docChgLst>
    <pc:chgData name="Cullen Matilliano" userId="S::cdm378@nau.edu::088fd00b-ef63-4a0f-9809-5d366d27103a" providerId="AD" clId="Web-{36560A5D-2FE7-432F-B76D-EB839F37DF2A}"/>
    <pc:docChg chg="modSld">
      <pc:chgData name="Cullen Matilliano" userId="S::cdm378@nau.edu::088fd00b-ef63-4a0f-9809-5d366d27103a" providerId="AD" clId="Web-{36560A5D-2FE7-432F-B76D-EB839F37DF2A}" dt="2020-03-03T23:01:10.823" v="10" actId="20577"/>
      <pc:docMkLst>
        <pc:docMk/>
      </pc:docMkLst>
      <pc:sldChg chg="modSp">
        <pc:chgData name="Cullen Matilliano" userId="S::cdm378@nau.edu::088fd00b-ef63-4a0f-9809-5d366d27103a" providerId="AD" clId="Web-{36560A5D-2FE7-432F-B76D-EB839F37DF2A}" dt="2020-03-03T23:01:10.823" v="10" actId="20577"/>
        <pc:sldMkLst>
          <pc:docMk/>
          <pc:sldMk cId="3093692257" sldId="265"/>
        </pc:sldMkLst>
        <pc:spChg chg="mod">
          <ac:chgData name="Cullen Matilliano" userId="S::cdm378@nau.edu::088fd00b-ef63-4a0f-9809-5d366d27103a" providerId="AD" clId="Web-{36560A5D-2FE7-432F-B76D-EB839F37DF2A}" dt="2020-03-03T23:01:10.823" v="10" actId="20577"/>
          <ac:spMkLst>
            <pc:docMk/>
            <pc:sldMk cId="3093692257" sldId="265"/>
            <ac:spMk id="27" creationId="{1C9C12F0-A276-48E1-85FC-F91FD61816B2}"/>
          </ac:spMkLst>
        </pc:spChg>
      </pc:sldChg>
    </pc:docChg>
  </pc:docChgLst>
  <pc:docChgLst>
    <pc:chgData name="Ilenn C Johnson" userId="S::icj23@nau.edu::385b1b6f-f0b6-48b1-89cf-28c3453c2377" providerId="AD" clId="Web-{4AE79409-F829-43ED-A777-46C4E935BBAF}"/>
    <pc:docChg chg="modSld">
      <pc:chgData name="Ilenn C Johnson" userId="S::icj23@nau.edu::385b1b6f-f0b6-48b1-89cf-28c3453c2377" providerId="AD" clId="Web-{4AE79409-F829-43ED-A777-46C4E935BBAF}" dt="2020-03-04T00:30:55.652" v="473" actId="20577"/>
      <pc:docMkLst>
        <pc:docMk/>
      </pc:docMkLst>
      <pc:sldChg chg="modSp">
        <pc:chgData name="Ilenn C Johnson" userId="S::icj23@nau.edu::385b1b6f-f0b6-48b1-89cf-28c3453c2377" providerId="AD" clId="Web-{4AE79409-F829-43ED-A777-46C4E935BBAF}" dt="2020-03-03T23:24:31.464" v="21"/>
        <pc:sldMkLst>
          <pc:docMk/>
          <pc:sldMk cId="1718857324" sldId="260"/>
        </pc:sldMkLst>
        <pc:graphicFrameChg chg="mod modGraphic">
          <ac:chgData name="Ilenn C Johnson" userId="S::icj23@nau.edu::385b1b6f-f0b6-48b1-89cf-28c3453c2377" providerId="AD" clId="Web-{4AE79409-F829-43ED-A777-46C4E935BBAF}" dt="2020-03-03T23:24:31.464" v="21"/>
          <ac:graphicFrameMkLst>
            <pc:docMk/>
            <pc:sldMk cId="1718857324" sldId="260"/>
            <ac:graphicFrameMk id="5" creationId="{65BC688E-5E4E-402A-92E5-408F4841E02A}"/>
          </ac:graphicFrameMkLst>
        </pc:graphicFrameChg>
      </pc:sldChg>
      <pc:sldChg chg="modSp">
        <pc:chgData name="Ilenn C Johnson" userId="S::icj23@nau.edu::385b1b6f-f0b6-48b1-89cf-28c3453c2377" providerId="AD" clId="Web-{4AE79409-F829-43ED-A777-46C4E935BBAF}" dt="2020-03-04T00:30:18.137" v="471" actId="20577"/>
        <pc:sldMkLst>
          <pc:docMk/>
          <pc:sldMk cId="3093692257" sldId="265"/>
        </pc:sldMkLst>
        <pc:spChg chg="mod">
          <ac:chgData name="Ilenn C Johnson" userId="S::icj23@nau.edu::385b1b6f-f0b6-48b1-89cf-28c3453c2377" providerId="AD" clId="Web-{4AE79409-F829-43ED-A777-46C4E935BBAF}" dt="2020-03-04T00:30:18.137" v="471" actId="20577"/>
          <ac:spMkLst>
            <pc:docMk/>
            <pc:sldMk cId="3093692257" sldId="265"/>
            <ac:spMk id="27" creationId="{1C9C12F0-A276-48E1-85FC-F91FD61816B2}"/>
          </ac:spMkLst>
        </pc:spChg>
      </pc:sldChg>
    </pc:docChg>
  </pc:docChgLst>
  <pc:docChgLst>
    <pc:chgData name="Jered Donald Deal" userId="S::jdd356@nau.edu::c8a59f5e-b5c1-4383-865b-92c3ad0c5843" providerId="AD" clId="Web-{24468FFD-0A3A-4465-B878-9B8D83930CED}"/>
    <pc:docChg chg="modSld">
      <pc:chgData name="Jered Donald Deal" userId="S::jdd356@nau.edu::c8a59f5e-b5c1-4383-865b-92c3ad0c5843" providerId="AD" clId="Web-{24468FFD-0A3A-4465-B878-9B8D83930CED}" dt="2020-03-03T23:41:04.748" v="1589" actId="20577"/>
      <pc:docMkLst>
        <pc:docMk/>
      </pc:docMkLst>
      <pc:sldChg chg="addSp delSp modSp mod setBg setClrOvrMap">
        <pc:chgData name="Jered Donald Deal" userId="S::jdd356@nau.edu::c8a59f5e-b5c1-4383-865b-92c3ad0c5843" providerId="AD" clId="Web-{24468FFD-0A3A-4465-B878-9B8D83930CED}" dt="2020-03-03T23:41:04.748" v="1588" actId="20577"/>
        <pc:sldMkLst>
          <pc:docMk/>
          <pc:sldMk cId="1848403651" sldId="257"/>
        </pc:sldMkLst>
        <pc:spChg chg="mod">
          <ac:chgData name="Jered Donald Deal" userId="S::jdd356@nau.edu::c8a59f5e-b5c1-4383-865b-92c3ad0c5843" providerId="AD" clId="Web-{24468FFD-0A3A-4465-B878-9B8D83930CED}" dt="2020-03-03T23:38:36.420" v="1331"/>
          <ac:spMkLst>
            <pc:docMk/>
            <pc:sldMk cId="1848403651" sldId="257"/>
            <ac:spMk id="2" creationId="{70870EF3-DCA2-4EBF-9702-5592FB6F9859}"/>
          </ac:spMkLst>
        </pc:spChg>
        <pc:spChg chg="mod">
          <ac:chgData name="Jered Donald Deal" userId="S::jdd356@nau.edu::c8a59f5e-b5c1-4383-865b-92c3ad0c5843" providerId="AD" clId="Web-{24468FFD-0A3A-4465-B878-9B8D83930CED}" dt="2020-03-03T23:41:04.748" v="1588" actId="20577"/>
          <ac:spMkLst>
            <pc:docMk/>
            <pc:sldMk cId="1848403651" sldId="257"/>
            <ac:spMk id="3" creationId="{67159C05-46B9-4124-B91B-A478B8BCDCA4}"/>
          </ac:spMkLst>
        </pc:spChg>
        <pc:spChg chg="add del">
          <ac:chgData name="Jered Donald Deal" userId="S::jdd356@nau.edu::c8a59f5e-b5c1-4383-865b-92c3ad0c5843" providerId="AD" clId="Web-{24468FFD-0A3A-4465-B878-9B8D83930CED}" dt="2020-03-03T23:38:36.420" v="1331"/>
          <ac:spMkLst>
            <pc:docMk/>
            <pc:sldMk cId="1848403651" sldId="257"/>
            <ac:spMk id="9" creationId="{3CD9DF72-87A3-404E-A828-84CBF11A8303}"/>
          </ac:spMkLst>
        </pc:spChg>
        <pc:spChg chg="add del">
          <ac:chgData name="Jered Donald Deal" userId="S::jdd356@nau.edu::c8a59f5e-b5c1-4383-865b-92c3ad0c5843" providerId="AD" clId="Web-{24468FFD-0A3A-4465-B878-9B8D83930CED}" dt="2020-03-03T23:38:33.733" v="1328"/>
          <ac:spMkLst>
            <pc:docMk/>
            <pc:sldMk cId="1848403651" sldId="257"/>
            <ac:spMk id="13" creationId="{F56F5174-31D9-4DBB-AAB7-A1FD7BDB1352}"/>
          </ac:spMkLst>
        </pc:spChg>
        <pc:spChg chg="add del">
          <ac:chgData name="Jered Donald Deal" userId="S::jdd356@nau.edu::c8a59f5e-b5c1-4383-865b-92c3ad0c5843" providerId="AD" clId="Web-{24468FFD-0A3A-4465-B878-9B8D83930CED}" dt="2020-03-03T23:38:36.405" v="1330"/>
          <ac:spMkLst>
            <pc:docMk/>
            <pc:sldMk cId="1848403651" sldId="257"/>
            <ac:spMk id="14" creationId="{A81E7530-396C-45F0-92F4-A885648D1631}"/>
          </ac:spMkLst>
        </pc:spChg>
        <pc:spChg chg="add del">
          <ac:chgData name="Jered Donald Deal" userId="S::jdd356@nau.edu::c8a59f5e-b5c1-4383-865b-92c3ad0c5843" providerId="AD" clId="Web-{24468FFD-0A3A-4465-B878-9B8D83930CED}" dt="2020-03-03T23:38:36.405" v="1330"/>
          <ac:spMkLst>
            <pc:docMk/>
            <pc:sldMk cId="1848403651" sldId="257"/>
            <ac:spMk id="15" creationId="{7316481C-0A49-4796-812B-0D64F063B720}"/>
          </ac:spMkLst>
        </pc:spChg>
        <pc:spChg chg="add del">
          <ac:chgData name="Jered Donald Deal" userId="S::jdd356@nau.edu::c8a59f5e-b5c1-4383-865b-92c3ad0c5843" providerId="AD" clId="Web-{24468FFD-0A3A-4465-B878-9B8D83930CED}" dt="2020-03-03T23:38:36.405" v="1330"/>
          <ac:spMkLst>
            <pc:docMk/>
            <pc:sldMk cId="1848403651" sldId="257"/>
            <ac:spMk id="17" creationId="{A5271697-90F1-4A23-8EF2-0179F2EAFACB}"/>
          </ac:spMkLst>
        </pc:spChg>
        <pc:spChg chg="add">
          <ac:chgData name="Jered Donald Deal" userId="S::jdd356@nau.edu::c8a59f5e-b5c1-4383-865b-92c3ad0c5843" providerId="AD" clId="Web-{24468FFD-0A3A-4465-B878-9B8D83930CED}" dt="2020-03-03T23:38:36.420" v="1331"/>
          <ac:spMkLst>
            <pc:docMk/>
            <pc:sldMk cId="1848403651" sldId="257"/>
            <ac:spMk id="19" creationId="{867D4867-5BA7-4462-B2F6-A23F4A622AA7}"/>
          </ac:spMkLst>
        </pc:spChg>
        <pc:spChg chg="add del">
          <ac:chgData name="Jered Donald Deal" userId="S::jdd356@nau.edu::c8a59f5e-b5c1-4383-865b-92c3ad0c5843" providerId="AD" clId="Web-{24468FFD-0A3A-4465-B878-9B8D83930CED}" dt="2020-03-03T23:38:33.733" v="1328"/>
          <ac:spMkLst>
            <pc:docMk/>
            <pc:sldMk cId="1848403651" sldId="257"/>
            <ac:spMk id="20" creationId="{F9A95BEE-6BB1-4A28-A8E6-A34B2E42EF87}"/>
          </ac:spMkLst>
        </pc:spChg>
        <pc:spChg chg="add del">
          <ac:chgData name="Jered Donald Deal" userId="S::jdd356@nau.edu::c8a59f5e-b5c1-4383-865b-92c3ad0c5843" providerId="AD" clId="Web-{24468FFD-0A3A-4465-B878-9B8D83930CED}" dt="2020-03-03T23:38:36.405" v="1330"/>
          <ac:spMkLst>
            <pc:docMk/>
            <pc:sldMk cId="1848403651" sldId="257"/>
            <ac:spMk id="44" creationId="{D9F5512A-48E1-4C07-B75E-3CCC517B6804}"/>
          </ac:spMkLst>
        </pc:spChg>
        <pc:grpChg chg="add del">
          <ac:chgData name="Jered Donald Deal" userId="S::jdd356@nau.edu::c8a59f5e-b5c1-4383-865b-92c3ad0c5843" providerId="AD" clId="Web-{24468FFD-0A3A-4465-B878-9B8D83930CED}" dt="2020-03-03T23:38:36.405" v="1330"/>
          <ac:grpSpMkLst>
            <pc:docMk/>
            <pc:sldMk cId="1848403651" sldId="257"/>
            <ac:grpSpMk id="22" creationId="{81DE8B58-F373-409E-A253-4380A66091D4}"/>
          </ac:grpSpMkLst>
        </pc:grpChg>
        <pc:picChg chg="mod ord">
          <ac:chgData name="Jered Donald Deal" userId="S::jdd356@nau.edu::c8a59f5e-b5c1-4383-865b-92c3ad0c5843" providerId="AD" clId="Web-{24468FFD-0A3A-4465-B878-9B8D83930CED}" dt="2020-03-03T23:39:05.139" v="1336" actId="1076"/>
          <ac:picMkLst>
            <pc:docMk/>
            <pc:sldMk cId="1848403651" sldId="257"/>
            <ac:picMk id="4" creationId="{3A3FF339-3DAF-4092-AFE4-04EEE06D7DF7}"/>
          </ac:picMkLst>
        </pc:picChg>
        <pc:picChg chg="add del">
          <ac:chgData name="Jered Donald Deal" userId="S::jdd356@nau.edu::c8a59f5e-b5c1-4383-865b-92c3ad0c5843" providerId="AD" clId="Web-{24468FFD-0A3A-4465-B878-9B8D83930CED}" dt="2020-03-03T23:38:33.733" v="1328"/>
          <ac:picMkLst>
            <pc:docMk/>
            <pc:sldMk cId="1848403651" sldId="257"/>
            <ac:picMk id="18" creationId="{AE113210-7872-481A-ADE6-3A05CCAF5EB2}"/>
          </ac:picMkLst>
        </pc:picChg>
        <pc:cxnChg chg="add del">
          <ac:chgData name="Jered Donald Deal" userId="S::jdd356@nau.edu::c8a59f5e-b5c1-4383-865b-92c3ad0c5843" providerId="AD" clId="Web-{24468FFD-0A3A-4465-B878-9B8D83930CED}" dt="2020-03-03T23:38:36.420" v="1331"/>
          <ac:cxnSpMkLst>
            <pc:docMk/>
            <pc:sldMk cId="1848403651" sldId="257"/>
            <ac:cxnSpMk id="11" creationId="{20E3A342-4D61-4E3F-AF90-1AB42AEB96CC}"/>
          </ac:cxnSpMkLst>
        </pc:cxnChg>
        <pc:cxnChg chg="add del">
          <ac:chgData name="Jered Donald Deal" userId="S::jdd356@nau.edu::c8a59f5e-b5c1-4383-865b-92c3ad0c5843" providerId="AD" clId="Web-{24468FFD-0A3A-4465-B878-9B8D83930CED}" dt="2020-03-03T23:38:28.249" v="1326"/>
          <ac:cxnSpMkLst>
            <pc:docMk/>
            <pc:sldMk cId="1848403651" sldId="257"/>
            <ac:cxnSpMk id="16" creationId="{A7F400EE-A8A5-48AF-B4D6-291B52C6F0B0}"/>
          </ac:cxnSpMkLst>
        </pc:cxnChg>
      </pc:sldChg>
      <pc:sldChg chg="addSp delSp modSp mod setBg setClrOvrMap">
        <pc:chgData name="Jered Donald Deal" userId="S::jdd356@nau.edu::c8a59f5e-b5c1-4383-865b-92c3ad0c5843" providerId="AD" clId="Web-{24468FFD-0A3A-4465-B878-9B8D83930CED}" dt="2020-03-03T23:36:32.656" v="1315"/>
        <pc:sldMkLst>
          <pc:docMk/>
          <pc:sldMk cId="2706560110" sldId="259"/>
        </pc:sldMkLst>
        <pc:spChg chg="mod">
          <ac:chgData name="Jered Donald Deal" userId="S::jdd356@nau.edu::c8a59f5e-b5c1-4383-865b-92c3ad0c5843" providerId="AD" clId="Web-{24468FFD-0A3A-4465-B878-9B8D83930CED}" dt="2020-03-03T23:36:32.656" v="1315"/>
          <ac:spMkLst>
            <pc:docMk/>
            <pc:sldMk cId="2706560110" sldId="259"/>
            <ac:spMk id="2" creationId="{E77BB6A8-0B1D-4868-93A1-A8E4EF2AE9B6}"/>
          </ac:spMkLst>
        </pc:spChg>
        <pc:spChg chg="mod">
          <ac:chgData name="Jered Donald Deal" userId="S::jdd356@nau.edu::c8a59f5e-b5c1-4383-865b-92c3ad0c5843" providerId="AD" clId="Web-{24468FFD-0A3A-4465-B878-9B8D83930CED}" dt="2020-03-03T23:36:32.656" v="1315"/>
          <ac:spMkLst>
            <pc:docMk/>
            <pc:sldMk cId="2706560110" sldId="259"/>
            <ac:spMk id="3" creationId="{709772F9-1AD7-4742-A63C-0878862A4618}"/>
          </ac:spMkLst>
        </pc:spChg>
        <pc:spChg chg="mod">
          <ac:chgData name="Jered Donald Deal" userId="S::jdd356@nau.edu::c8a59f5e-b5c1-4383-865b-92c3ad0c5843" providerId="AD" clId="Web-{24468FFD-0A3A-4465-B878-9B8D83930CED}" dt="2020-03-03T23:36:32.656" v="1315"/>
          <ac:spMkLst>
            <pc:docMk/>
            <pc:sldMk cId="2706560110" sldId="259"/>
            <ac:spMk id="4" creationId="{295F38BF-7D98-488D-B929-315A556C9955}"/>
          </ac:spMkLst>
        </pc:spChg>
        <pc:spChg chg="mod">
          <ac:chgData name="Jered Donald Deal" userId="S::jdd356@nau.edu::c8a59f5e-b5c1-4383-865b-92c3ad0c5843" providerId="AD" clId="Web-{24468FFD-0A3A-4465-B878-9B8D83930CED}" dt="2020-03-03T23:36:32.656" v="1315"/>
          <ac:spMkLst>
            <pc:docMk/>
            <pc:sldMk cId="2706560110" sldId="259"/>
            <ac:spMk id="5" creationId="{35F954FC-9472-48A3-8B47-80A873C38655}"/>
          </ac:spMkLst>
        </pc:spChg>
        <pc:spChg chg="add del">
          <ac:chgData name="Jered Donald Deal" userId="S::jdd356@nau.edu::c8a59f5e-b5c1-4383-865b-92c3ad0c5843" providerId="AD" clId="Web-{24468FFD-0A3A-4465-B878-9B8D83930CED}" dt="2020-03-03T23:32:37.892" v="1266"/>
          <ac:spMkLst>
            <pc:docMk/>
            <pc:sldMk cId="2706560110" sldId="259"/>
            <ac:spMk id="7" creationId="{DC8C3900-B8A1-4965-88E6-CBCBFE067207}"/>
          </ac:spMkLst>
        </pc:spChg>
        <pc:spChg chg="add del">
          <ac:chgData name="Jered Donald Deal" userId="S::jdd356@nau.edu::c8a59f5e-b5c1-4383-865b-92c3ad0c5843" providerId="AD" clId="Web-{24468FFD-0A3A-4465-B878-9B8D83930CED}" dt="2020-03-03T23:35:57.093" v="1311"/>
          <ac:spMkLst>
            <pc:docMk/>
            <pc:sldMk cId="2706560110" sldId="259"/>
            <ac:spMk id="9" creationId="{2BD55E05-51A2-4173-A7FA-869DE4F71AC3}"/>
          </ac:spMkLst>
        </pc:spChg>
        <pc:spChg chg="add del">
          <ac:chgData name="Jered Donald Deal" userId="S::jdd356@nau.edu::c8a59f5e-b5c1-4383-865b-92c3ad0c5843" providerId="AD" clId="Web-{24468FFD-0A3A-4465-B878-9B8D83930CED}" dt="2020-03-03T23:28:36.924" v="1195"/>
          <ac:spMkLst>
            <pc:docMk/>
            <pc:sldMk cId="2706560110" sldId="259"/>
            <ac:spMk id="10" creationId="{3B854194-185D-494D-905C-7C7CB2E30F6E}"/>
          </ac:spMkLst>
        </pc:spChg>
        <pc:spChg chg="add del">
          <ac:chgData name="Jered Donald Deal" userId="S::jdd356@nau.edu::c8a59f5e-b5c1-4383-865b-92c3ad0c5843" providerId="AD" clId="Web-{24468FFD-0A3A-4465-B878-9B8D83930CED}" dt="2020-03-03T23:36:08.546" v="1314"/>
          <ac:spMkLst>
            <pc:docMk/>
            <pc:sldMk cId="2706560110" sldId="259"/>
            <ac:spMk id="11" creationId="{C7FA33FF-088D-4F16-95A2-2C64D353DEA8}"/>
          </ac:spMkLst>
        </pc:spChg>
        <pc:spChg chg="add del">
          <ac:chgData name="Jered Donald Deal" userId="S::jdd356@nau.edu::c8a59f5e-b5c1-4383-865b-92c3ad0c5843" providerId="AD" clId="Web-{24468FFD-0A3A-4465-B878-9B8D83930CED}" dt="2020-03-03T23:28:36.924" v="1195"/>
          <ac:spMkLst>
            <pc:docMk/>
            <pc:sldMk cId="2706560110" sldId="259"/>
            <ac:spMk id="12" creationId="{B4F5FA0D-0104-4987-8241-EFF7C85B88DE}"/>
          </ac:spMkLst>
        </pc:spChg>
        <pc:spChg chg="add del">
          <ac:chgData name="Jered Donald Deal" userId="S::jdd356@nau.edu::c8a59f5e-b5c1-4383-865b-92c3ad0c5843" providerId="AD" clId="Web-{24468FFD-0A3A-4465-B878-9B8D83930CED}" dt="2020-03-03T23:36:08.546" v="1314"/>
          <ac:spMkLst>
            <pc:docMk/>
            <pc:sldMk cId="2706560110" sldId="259"/>
            <ac:spMk id="16" creationId="{A376EFB1-01CF-419F-ABF1-2AF02BBFCBD1}"/>
          </ac:spMkLst>
        </pc:spChg>
        <pc:spChg chg="add del">
          <ac:chgData name="Jered Donald Deal" userId="S::jdd356@nau.edu::c8a59f5e-b5c1-4383-865b-92c3ad0c5843" providerId="AD" clId="Web-{24468FFD-0A3A-4465-B878-9B8D83930CED}" dt="2020-03-03T23:36:08.546" v="1314"/>
          <ac:spMkLst>
            <pc:docMk/>
            <pc:sldMk cId="2706560110" sldId="259"/>
            <ac:spMk id="18" creationId="{FF9DEA15-78BD-4750-AA18-B9F28A6D5AB8}"/>
          </ac:spMkLst>
        </pc:spChg>
        <pc:spChg chg="add del">
          <ac:chgData name="Jered Donald Deal" userId="S::jdd356@nau.edu::c8a59f5e-b5c1-4383-865b-92c3ad0c5843" providerId="AD" clId="Web-{24468FFD-0A3A-4465-B878-9B8D83930CED}" dt="2020-03-03T23:36:32.656" v="1315"/>
          <ac:spMkLst>
            <pc:docMk/>
            <pc:sldMk cId="2706560110" sldId="259"/>
            <ac:spMk id="20" creationId="{C7FA33FF-088D-4F16-95A2-2C64D353DEA8}"/>
          </ac:spMkLst>
        </pc:spChg>
        <pc:spChg chg="add del">
          <ac:chgData name="Jered Donald Deal" userId="S::jdd356@nau.edu::c8a59f5e-b5c1-4383-865b-92c3ad0c5843" providerId="AD" clId="Web-{24468FFD-0A3A-4465-B878-9B8D83930CED}" dt="2020-03-03T23:36:32.656" v="1315"/>
          <ac:spMkLst>
            <pc:docMk/>
            <pc:sldMk cId="2706560110" sldId="259"/>
            <ac:spMk id="21" creationId="{A376EFB1-01CF-419F-ABF1-2AF02BBFCBD1}"/>
          </ac:spMkLst>
        </pc:spChg>
        <pc:spChg chg="add del">
          <ac:chgData name="Jered Donald Deal" userId="S::jdd356@nau.edu::c8a59f5e-b5c1-4383-865b-92c3ad0c5843" providerId="AD" clId="Web-{24468FFD-0A3A-4465-B878-9B8D83930CED}" dt="2020-03-03T23:36:32.656" v="1315"/>
          <ac:spMkLst>
            <pc:docMk/>
            <pc:sldMk cId="2706560110" sldId="259"/>
            <ac:spMk id="22" creationId="{FF9DEA15-78BD-4750-AA18-B9F28A6D5AB8}"/>
          </ac:spMkLst>
        </pc:spChg>
        <pc:spChg chg="add del">
          <ac:chgData name="Jered Donald Deal" userId="S::jdd356@nau.edu::c8a59f5e-b5c1-4383-865b-92c3ad0c5843" providerId="AD" clId="Web-{24468FFD-0A3A-4465-B878-9B8D83930CED}" dt="2020-03-03T23:36:08.531" v="1313"/>
          <ac:spMkLst>
            <pc:docMk/>
            <pc:sldMk cId="2706560110" sldId="259"/>
            <ac:spMk id="23" creationId="{8249E89B-63A5-45DA-A170-5B661FCE4F6E}"/>
          </ac:spMkLst>
        </pc:spChg>
        <pc:spChg chg="add">
          <ac:chgData name="Jered Donald Deal" userId="S::jdd356@nau.edu::c8a59f5e-b5c1-4383-865b-92c3ad0c5843" providerId="AD" clId="Web-{24468FFD-0A3A-4465-B878-9B8D83930CED}" dt="2020-03-03T23:36:32.656" v="1315"/>
          <ac:spMkLst>
            <pc:docMk/>
            <pc:sldMk cId="2706560110" sldId="259"/>
            <ac:spMk id="24" creationId="{2BD55E05-51A2-4173-A7FA-869DE4F71AC3}"/>
          </ac:spMkLst>
        </pc:spChg>
        <pc:spChg chg="add del">
          <ac:chgData name="Jered Donald Deal" userId="S::jdd356@nau.edu::c8a59f5e-b5c1-4383-865b-92c3ad0c5843" providerId="AD" clId="Web-{24468FFD-0A3A-4465-B878-9B8D83930CED}" dt="2020-03-03T23:36:08.531" v="1313"/>
          <ac:spMkLst>
            <pc:docMk/>
            <pc:sldMk cId="2706560110" sldId="259"/>
            <ac:spMk id="25" creationId="{A5D714AD-9E94-4752-AA45-D4B0EAAB52E2}"/>
          </ac:spMkLst>
        </pc:spChg>
        <pc:spChg chg="add del">
          <ac:chgData name="Jered Donald Deal" userId="S::jdd356@nau.edu::c8a59f5e-b5c1-4383-865b-92c3ad0c5843" providerId="AD" clId="Web-{24468FFD-0A3A-4465-B878-9B8D83930CED}" dt="2020-03-03T23:36:08.531" v="1313"/>
          <ac:spMkLst>
            <pc:docMk/>
            <pc:sldMk cId="2706560110" sldId="259"/>
            <ac:spMk id="27" creationId="{7FF89E09-42FB-4694-96E4-95652B1D83E4}"/>
          </ac:spMkLst>
        </pc:spChg>
        <pc:spChg chg="add del">
          <ac:chgData name="Jered Donald Deal" userId="S::jdd356@nau.edu::c8a59f5e-b5c1-4383-865b-92c3ad0c5843" providerId="AD" clId="Web-{24468FFD-0A3A-4465-B878-9B8D83930CED}" dt="2020-03-03T23:36:08.531" v="1313"/>
          <ac:spMkLst>
            <pc:docMk/>
            <pc:sldMk cId="2706560110" sldId="259"/>
            <ac:spMk id="29" creationId="{25D3C032-881F-4579-A4BF-0FA966E9F350}"/>
          </ac:spMkLst>
        </pc:spChg>
        <pc:picChg chg="add del">
          <ac:chgData name="Jered Donald Deal" userId="S::jdd356@nau.edu::c8a59f5e-b5c1-4383-865b-92c3ad0c5843" providerId="AD" clId="Web-{24468FFD-0A3A-4465-B878-9B8D83930CED}" dt="2020-03-03T23:28:36.924" v="1195"/>
          <ac:picMkLst>
            <pc:docMk/>
            <pc:sldMk cId="2706560110" sldId="259"/>
            <ac:picMk id="14" creationId="{2897127E-6CEF-446C-BE87-93B7C46E49D1}"/>
          </ac:picMkLst>
        </pc:picChg>
      </pc:sldChg>
      <pc:sldChg chg="addSp delSp modSp mod setBg">
        <pc:chgData name="Jered Donald Deal" userId="S::jdd356@nau.edu::c8a59f5e-b5c1-4383-865b-92c3ad0c5843" providerId="AD" clId="Web-{24468FFD-0A3A-4465-B878-9B8D83930CED}" dt="2020-03-03T23:33:19.376" v="1274"/>
        <pc:sldMkLst>
          <pc:docMk/>
          <pc:sldMk cId="1718857324" sldId="260"/>
        </pc:sldMkLst>
        <pc:spChg chg="mod">
          <ac:chgData name="Jered Donald Deal" userId="S::jdd356@nau.edu::c8a59f5e-b5c1-4383-865b-92c3ad0c5843" providerId="AD" clId="Web-{24468FFD-0A3A-4465-B878-9B8D83930CED}" dt="2020-03-03T23:33:19.376" v="1274"/>
          <ac:spMkLst>
            <pc:docMk/>
            <pc:sldMk cId="1718857324" sldId="260"/>
            <ac:spMk id="2" creationId="{9B25A5E8-C524-40A1-9D6E-83012023F3D0}"/>
          </ac:spMkLst>
        </pc:spChg>
        <pc:spChg chg="del mod">
          <ac:chgData name="Jered Donald Deal" userId="S::jdd356@nau.edu::c8a59f5e-b5c1-4383-865b-92c3ad0c5843" providerId="AD" clId="Web-{24468FFD-0A3A-4465-B878-9B8D83930CED}" dt="2020-03-03T23:04:11.575" v="5"/>
          <ac:spMkLst>
            <pc:docMk/>
            <pc:sldMk cId="1718857324" sldId="260"/>
            <ac:spMk id="3" creationId="{A8CCC6E9-050C-4CC2-9D8A-9AE0F5E8ED21}"/>
          </ac:spMkLst>
        </pc:spChg>
        <pc:spChg chg="add">
          <ac:chgData name="Jered Donald Deal" userId="S::jdd356@nau.edu::c8a59f5e-b5c1-4383-865b-92c3ad0c5843" providerId="AD" clId="Web-{24468FFD-0A3A-4465-B878-9B8D83930CED}" dt="2020-03-03T23:33:19.376" v="1274"/>
          <ac:spMkLst>
            <pc:docMk/>
            <pc:sldMk cId="1718857324" sldId="260"/>
            <ac:spMk id="10" creationId="{823AC064-BC96-4F32-8AE1-B2FD38754823}"/>
          </ac:spMkLst>
        </pc:spChg>
        <pc:graphicFrameChg chg="add mod ord modGraphic">
          <ac:chgData name="Jered Donald Deal" userId="S::jdd356@nau.edu::c8a59f5e-b5c1-4383-865b-92c3ad0c5843" providerId="AD" clId="Web-{24468FFD-0A3A-4465-B878-9B8D83930CED}" dt="2020-03-03T23:33:19.376" v="1274"/>
          <ac:graphicFrameMkLst>
            <pc:docMk/>
            <pc:sldMk cId="1718857324" sldId="260"/>
            <ac:graphicFrameMk id="5" creationId="{65BC688E-5E4E-402A-92E5-408F4841E02A}"/>
          </ac:graphicFrameMkLst>
        </pc:graphicFrameChg>
        <pc:cxnChg chg="add">
          <ac:chgData name="Jered Donald Deal" userId="S::jdd356@nau.edu::c8a59f5e-b5c1-4383-865b-92c3ad0c5843" providerId="AD" clId="Web-{24468FFD-0A3A-4465-B878-9B8D83930CED}" dt="2020-03-03T23:33:19.376" v="1274"/>
          <ac:cxnSpMkLst>
            <pc:docMk/>
            <pc:sldMk cId="1718857324" sldId="260"/>
            <ac:cxnSpMk id="12" creationId="{7E7C77BC-7138-40B1-A15B-20F57A494629}"/>
          </ac:cxnSpMkLst>
        </pc:cxnChg>
      </pc:sldChg>
      <pc:sldChg chg="addSp delSp modSp mod setBg setClrOvrMap">
        <pc:chgData name="Jered Donald Deal" userId="S::jdd356@nau.edu::c8a59f5e-b5c1-4383-865b-92c3ad0c5843" providerId="AD" clId="Web-{24468FFD-0A3A-4465-B878-9B8D83930CED}" dt="2020-03-03T23:37:10.249" v="1316"/>
        <pc:sldMkLst>
          <pc:docMk/>
          <pc:sldMk cId="3150915983" sldId="262"/>
        </pc:sldMkLst>
        <pc:spChg chg="mod">
          <ac:chgData name="Jered Donald Deal" userId="S::jdd356@nau.edu::c8a59f5e-b5c1-4383-865b-92c3ad0c5843" providerId="AD" clId="Web-{24468FFD-0A3A-4465-B878-9B8D83930CED}" dt="2020-03-03T23:37:10.249" v="1316"/>
          <ac:spMkLst>
            <pc:docMk/>
            <pc:sldMk cId="3150915983" sldId="262"/>
            <ac:spMk id="2" creationId="{99266B93-BF8D-4299-A945-CFCFA023C6AA}"/>
          </ac:spMkLst>
        </pc:spChg>
        <pc:spChg chg="mod">
          <ac:chgData name="Jered Donald Deal" userId="S::jdd356@nau.edu::c8a59f5e-b5c1-4383-865b-92c3ad0c5843" providerId="AD" clId="Web-{24468FFD-0A3A-4465-B878-9B8D83930CED}" dt="2020-03-03T23:37:10.249" v="1316"/>
          <ac:spMkLst>
            <pc:docMk/>
            <pc:sldMk cId="3150915983" sldId="262"/>
            <ac:spMk id="3" creationId="{2B938C9A-358C-49C7-8197-6C53B9D6EA51}"/>
          </ac:spMkLst>
        </pc:spChg>
        <pc:spChg chg="add del">
          <ac:chgData name="Jered Donald Deal" userId="S::jdd356@nau.edu::c8a59f5e-b5c1-4383-865b-92c3ad0c5843" providerId="AD" clId="Web-{24468FFD-0A3A-4465-B878-9B8D83930CED}" dt="2020-03-03T23:28:41.190" v="1197"/>
          <ac:spMkLst>
            <pc:docMk/>
            <pc:sldMk cId="3150915983" sldId="262"/>
            <ac:spMk id="8" creationId="{3B854194-185D-494D-905C-7C7CB2E30F6E}"/>
          </ac:spMkLst>
        </pc:spChg>
        <pc:spChg chg="add del">
          <ac:chgData name="Jered Donald Deal" userId="S::jdd356@nau.edu::c8a59f5e-b5c1-4383-865b-92c3ad0c5843" providerId="AD" clId="Web-{24468FFD-0A3A-4465-B878-9B8D83930CED}" dt="2020-03-03T23:28:41.190" v="1197"/>
          <ac:spMkLst>
            <pc:docMk/>
            <pc:sldMk cId="3150915983" sldId="262"/>
            <ac:spMk id="10" creationId="{B4F5FA0D-0104-4987-8241-EFF7C85B88DE}"/>
          </ac:spMkLst>
        </pc:spChg>
        <pc:spChg chg="add del">
          <ac:chgData name="Jered Donald Deal" userId="S::jdd356@nau.edu::c8a59f5e-b5c1-4383-865b-92c3ad0c5843" providerId="AD" clId="Web-{24468FFD-0A3A-4465-B878-9B8D83930CED}" dt="2020-03-03T23:32:42.516" v="1267"/>
          <ac:spMkLst>
            <pc:docMk/>
            <pc:sldMk cId="3150915983" sldId="262"/>
            <ac:spMk id="17" creationId="{DC8C3900-B8A1-4965-88E6-CBCBFE067207}"/>
          </ac:spMkLst>
        </pc:spChg>
        <pc:spChg chg="add del">
          <ac:chgData name="Jered Donald Deal" userId="S::jdd356@nau.edu::c8a59f5e-b5c1-4383-865b-92c3ad0c5843" providerId="AD" clId="Web-{24468FFD-0A3A-4465-B878-9B8D83930CED}" dt="2020-03-03T23:33:09.063" v="1272"/>
          <ac:spMkLst>
            <pc:docMk/>
            <pc:sldMk cId="3150915983" sldId="262"/>
            <ac:spMk id="22" creationId="{2BD55E05-51A2-4173-A7FA-869DE4F71AC3}"/>
          </ac:spMkLst>
        </pc:spChg>
        <pc:spChg chg="add del">
          <ac:chgData name="Jered Donald Deal" userId="S::jdd356@nau.edu::c8a59f5e-b5c1-4383-865b-92c3ad0c5843" providerId="AD" clId="Web-{24468FFD-0A3A-4465-B878-9B8D83930CED}" dt="2020-03-03T23:37:10.249" v="1316"/>
          <ac:spMkLst>
            <pc:docMk/>
            <pc:sldMk cId="3150915983" sldId="262"/>
            <ac:spMk id="27" creationId="{C7FA33FF-088D-4F16-95A2-2C64D353DEA8}"/>
          </ac:spMkLst>
        </pc:spChg>
        <pc:spChg chg="add del">
          <ac:chgData name="Jered Donald Deal" userId="S::jdd356@nau.edu::c8a59f5e-b5c1-4383-865b-92c3ad0c5843" providerId="AD" clId="Web-{24468FFD-0A3A-4465-B878-9B8D83930CED}" dt="2020-03-03T23:37:10.249" v="1316"/>
          <ac:spMkLst>
            <pc:docMk/>
            <pc:sldMk cId="3150915983" sldId="262"/>
            <ac:spMk id="29" creationId="{A376EFB1-01CF-419F-ABF1-2AF02BBFCBD1}"/>
          </ac:spMkLst>
        </pc:spChg>
        <pc:spChg chg="add del">
          <ac:chgData name="Jered Donald Deal" userId="S::jdd356@nau.edu::c8a59f5e-b5c1-4383-865b-92c3ad0c5843" providerId="AD" clId="Web-{24468FFD-0A3A-4465-B878-9B8D83930CED}" dt="2020-03-03T23:37:10.249" v="1316"/>
          <ac:spMkLst>
            <pc:docMk/>
            <pc:sldMk cId="3150915983" sldId="262"/>
            <ac:spMk id="31" creationId="{FF9DEA15-78BD-4750-AA18-B9F28A6D5AB8}"/>
          </ac:spMkLst>
        </pc:spChg>
        <pc:spChg chg="add">
          <ac:chgData name="Jered Donald Deal" userId="S::jdd356@nau.edu::c8a59f5e-b5c1-4383-865b-92c3ad0c5843" providerId="AD" clId="Web-{24468FFD-0A3A-4465-B878-9B8D83930CED}" dt="2020-03-03T23:37:10.249" v="1316"/>
          <ac:spMkLst>
            <pc:docMk/>
            <pc:sldMk cId="3150915983" sldId="262"/>
            <ac:spMk id="36" creationId="{2BD55E05-51A2-4173-A7FA-869DE4F71AC3}"/>
          </ac:spMkLst>
        </pc:spChg>
        <pc:picChg chg="add del">
          <ac:chgData name="Jered Donald Deal" userId="S::jdd356@nau.edu::c8a59f5e-b5c1-4383-865b-92c3ad0c5843" providerId="AD" clId="Web-{24468FFD-0A3A-4465-B878-9B8D83930CED}" dt="2020-03-03T23:28:41.190" v="1197"/>
          <ac:picMkLst>
            <pc:docMk/>
            <pc:sldMk cId="3150915983" sldId="262"/>
            <ac:picMk id="12" creationId="{2897127E-6CEF-446C-BE87-93B7C46E49D1}"/>
          </ac:picMkLst>
        </pc:picChg>
      </pc:sldChg>
      <pc:sldChg chg="addSp delSp modSp mod setBg setClrOvrMap">
        <pc:chgData name="Jered Donald Deal" userId="S::jdd356@nau.edu::c8a59f5e-b5c1-4383-865b-92c3ad0c5843" providerId="AD" clId="Web-{24468FFD-0A3A-4465-B878-9B8D83930CED}" dt="2020-03-03T23:37:13.405" v="1317"/>
        <pc:sldMkLst>
          <pc:docMk/>
          <pc:sldMk cId="204581549" sldId="263"/>
        </pc:sldMkLst>
        <pc:spChg chg="mod">
          <ac:chgData name="Jered Donald Deal" userId="S::jdd356@nau.edu::c8a59f5e-b5c1-4383-865b-92c3ad0c5843" providerId="AD" clId="Web-{24468FFD-0A3A-4465-B878-9B8D83930CED}" dt="2020-03-03T23:37:13.405" v="1317"/>
          <ac:spMkLst>
            <pc:docMk/>
            <pc:sldMk cId="204581549" sldId="263"/>
            <ac:spMk id="2" creationId="{DBB74DBA-A885-4D35-9344-9F5A78D644A5}"/>
          </ac:spMkLst>
        </pc:spChg>
        <pc:spChg chg="mod">
          <ac:chgData name="Jered Donald Deal" userId="S::jdd356@nau.edu::c8a59f5e-b5c1-4383-865b-92c3ad0c5843" providerId="AD" clId="Web-{24468FFD-0A3A-4465-B878-9B8D83930CED}" dt="2020-03-03T23:37:13.405" v="1317"/>
          <ac:spMkLst>
            <pc:docMk/>
            <pc:sldMk cId="204581549" sldId="263"/>
            <ac:spMk id="3" creationId="{43E7F30B-81B2-4F52-A3AA-4E2A097B133C}"/>
          </ac:spMkLst>
        </pc:spChg>
        <pc:spChg chg="add del">
          <ac:chgData name="Jered Donald Deal" userId="S::jdd356@nau.edu::c8a59f5e-b5c1-4383-865b-92c3ad0c5843" providerId="AD" clId="Web-{24468FFD-0A3A-4465-B878-9B8D83930CED}" dt="2020-03-03T23:37:13.405" v="1317"/>
          <ac:spMkLst>
            <pc:docMk/>
            <pc:sldMk cId="204581549" sldId="263"/>
            <ac:spMk id="5" creationId="{C7FA33FF-088D-4F16-95A2-2C64D353DEA8}"/>
          </ac:spMkLst>
        </pc:spChg>
        <pc:spChg chg="add del">
          <ac:chgData name="Jered Donald Deal" userId="S::jdd356@nau.edu::c8a59f5e-b5c1-4383-865b-92c3ad0c5843" providerId="AD" clId="Web-{24468FFD-0A3A-4465-B878-9B8D83930CED}" dt="2020-03-03T23:33:04.220" v="1270"/>
          <ac:spMkLst>
            <pc:docMk/>
            <pc:sldMk cId="204581549" sldId="263"/>
            <ac:spMk id="8" creationId="{2BD55E05-51A2-4173-A7FA-869DE4F71AC3}"/>
          </ac:spMkLst>
        </pc:spChg>
        <pc:spChg chg="add del">
          <ac:chgData name="Jered Donald Deal" userId="S::jdd356@nau.edu::c8a59f5e-b5c1-4383-865b-92c3ad0c5843" providerId="AD" clId="Web-{24468FFD-0A3A-4465-B878-9B8D83930CED}" dt="2020-03-03T23:37:13.405" v="1317"/>
          <ac:spMkLst>
            <pc:docMk/>
            <pc:sldMk cId="204581549" sldId="263"/>
            <ac:spMk id="10" creationId="{A376EFB1-01CF-419F-ABF1-2AF02BBFCBD1}"/>
          </ac:spMkLst>
        </pc:spChg>
        <pc:spChg chg="add del">
          <ac:chgData name="Jered Donald Deal" userId="S::jdd356@nau.edu::c8a59f5e-b5c1-4383-865b-92c3ad0c5843" providerId="AD" clId="Web-{24468FFD-0A3A-4465-B878-9B8D83930CED}" dt="2020-03-03T23:37:13.405" v="1317"/>
          <ac:spMkLst>
            <pc:docMk/>
            <pc:sldMk cId="204581549" sldId="263"/>
            <ac:spMk id="12" creationId="{FF9DEA15-78BD-4750-AA18-B9F28A6D5AB8}"/>
          </ac:spMkLst>
        </pc:spChg>
        <pc:spChg chg="add">
          <ac:chgData name="Jered Donald Deal" userId="S::jdd356@nau.edu::c8a59f5e-b5c1-4383-865b-92c3ad0c5843" providerId="AD" clId="Web-{24468FFD-0A3A-4465-B878-9B8D83930CED}" dt="2020-03-03T23:37:13.405" v="1317"/>
          <ac:spMkLst>
            <pc:docMk/>
            <pc:sldMk cId="204581549" sldId="263"/>
            <ac:spMk id="17" creationId="{2BD55E05-51A2-4173-A7FA-869DE4F71AC3}"/>
          </ac:spMkLst>
        </pc:spChg>
      </pc:sldChg>
      <pc:sldChg chg="addSp delSp modSp mod setBg setClrOvrMap">
        <pc:chgData name="Jered Donald Deal" userId="S::jdd356@nau.edu::c8a59f5e-b5c1-4383-865b-92c3ad0c5843" providerId="AD" clId="Web-{24468FFD-0A3A-4465-B878-9B8D83930CED}" dt="2020-03-03T23:37:16.280" v="1318"/>
        <pc:sldMkLst>
          <pc:docMk/>
          <pc:sldMk cId="3210259025" sldId="264"/>
        </pc:sldMkLst>
        <pc:spChg chg="mod">
          <ac:chgData name="Jered Donald Deal" userId="S::jdd356@nau.edu::c8a59f5e-b5c1-4383-865b-92c3ad0c5843" providerId="AD" clId="Web-{24468FFD-0A3A-4465-B878-9B8D83930CED}" dt="2020-03-03T23:37:16.280" v="1318"/>
          <ac:spMkLst>
            <pc:docMk/>
            <pc:sldMk cId="3210259025" sldId="264"/>
            <ac:spMk id="2" creationId="{188CD765-C5EE-4EFA-BCFD-8CCA9A95FA32}"/>
          </ac:spMkLst>
        </pc:spChg>
        <pc:spChg chg="mod">
          <ac:chgData name="Jered Donald Deal" userId="S::jdd356@nau.edu::c8a59f5e-b5c1-4383-865b-92c3ad0c5843" providerId="AD" clId="Web-{24468FFD-0A3A-4465-B878-9B8D83930CED}" dt="2020-03-03T23:37:16.280" v="1318"/>
          <ac:spMkLst>
            <pc:docMk/>
            <pc:sldMk cId="3210259025" sldId="264"/>
            <ac:spMk id="3" creationId="{7469C47B-540C-4CFE-A8AD-A8F17578832F}"/>
          </ac:spMkLst>
        </pc:spChg>
        <pc:spChg chg="add del">
          <ac:chgData name="Jered Donald Deal" userId="S::jdd356@nau.edu::c8a59f5e-b5c1-4383-865b-92c3ad0c5843" providerId="AD" clId="Web-{24468FFD-0A3A-4465-B878-9B8D83930CED}" dt="2020-03-03T23:28:45.143" v="1198"/>
          <ac:spMkLst>
            <pc:docMk/>
            <pc:sldMk cId="3210259025" sldId="264"/>
            <ac:spMk id="5" creationId="{3B854194-185D-494D-905C-7C7CB2E30F6E}"/>
          </ac:spMkLst>
        </pc:spChg>
        <pc:spChg chg="add del">
          <ac:chgData name="Jered Donald Deal" userId="S::jdd356@nau.edu::c8a59f5e-b5c1-4383-865b-92c3ad0c5843" providerId="AD" clId="Web-{24468FFD-0A3A-4465-B878-9B8D83930CED}" dt="2020-03-03T23:28:45.143" v="1198"/>
          <ac:spMkLst>
            <pc:docMk/>
            <pc:sldMk cId="3210259025" sldId="264"/>
            <ac:spMk id="6" creationId="{B4F5FA0D-0104-4987-8241-EFF7C85B88DE}"/>
          </ac:spMkLst>
        </pc:spChg>
        <pc:spChg chg="add del">
          <ac:chgData name="Jered Donald Deal" userId="S::jdd356@nau.edu::c8a59f5e-b5c1-4383-865b-92c3ad0c5843" providerId="AD" clId="Web-{24468FFD-0A3A-4465-B878-9B8D83930CED}" dt="2020-03-03T23:06:25.496" v="87"/>
          <ac:spMkLst>
            <pc:docMk/>
            <pc:sldMk cId="3210259025" sldId="264"/>
            <ac:spMk id="8" creationId="{3B854194-185D-494D-905C-7C7CB2E30F6E}"/>
          </ac:spMkLst>
        </pc:spChg>
        <pc:spChg chg="add del">
          <ac:chgData name="Jered Donald Deal" userId="S::jdd356@nau.edu::c8a59f5e-b5c1-4383-865b-92c3ad0c5843" providerId="AD" clId="Web-{24468FFD-0A3A-4465-B878-9B8D83930CED}" dt="2020-03-03T23:32:45.423" v="1268"/>
          <ac:spMkLst>
            <pc:docMk/>
            <pc:sldMk cId="3210259025" sldId="264"/>
            <ac:spMk id="9" creationId="{DC8C3900-B8A1-4965-88E6-CBCBFE067207}"/>
          </ac:spMkLst>
        </pc:spChg>
        <pc:spChg chg="add del">
          <ac:chgData name="Jered Donald Deal" userId="S::jdd356@nau.edu::c8a59f5e-b5c1-4383-865b-92c3ad0c5843" providerId="AD" clId="Web-{24468FFD-0A3A-4465-B878-9B8D83930CED}" dt="2020-03-03T23:06:25.496" v="87"/>
          <ac:spMkLst>
            <pc:docMk/>
            <pc:sldMk cId="3210259025" sldId="264"/>
            <ac:spMk id="10" creationId="{B4F5FA0D-0104-4987-8241-EFF7C85B88DE}"/>
          </ac:spMkLst>
        </pc:spChg>
        <pc:spChg chg="add del">
          <ac:chgData name="Jered Donald Deal" userId="S::jdd356@nau.edu::c8a59f5e-b5c1-4383-865b-92c3ad0c5843" providerId="AD" clId="Web-{24468FFD-0A3A-4465-B878-9B8D83930CED}" dt="2020-03-03T23:33:11.891" v="1273"/>
          <ac:spMkLst>
            <pc:docMk/>
            <pc:sldMk cId="3210259025" sldId="264"/>
            <ac:spMk id="14" creationId="{2BD55E05-51A2-4173-A7FA-869DE4F71AC3}"/>
          </ac:spMkLst>
        </pc:spChg>
        <pc:spChg chg="add del">
          <ac:chgData name="Jered Donald Deal" userId="S::jdd356@nau.edu::c8a59f5e-b5c1-4383-865b-92c3ad0c5843" providerId="AD" clId="Web-{24468FFD-0A3A-4465-B878-9B8D83930CED}" dt="2020-03-03T23:37:16.280" v="1318"/>
          <ac:spMkLst>
            <pc:docMk/>
            <pc:sldMk cId="3210259025" sldId="264"/>
            <ac:spMk id="19" creationId="{C7FA33FF-088D-4F16-95A2-2C64D353DEA8}"/>
          </ac:spMkLst>
        </pc:spChg>
        <pc:spChg chg="add del">
          <ac:chgData name="Jered Donald Deal" userId="S::jdd356@nau.edu::c8a59f5e-b5c1-4383-865b-92c3ad0c5843" providerId="AD" clId="Web-{24468FFD-0A3A-4465-B878-9B8D83930CED}" dt="2020-03-03T23:37:16.280" v="1318"/>
          <ac:spMkLst>
            <pc:docMk/>
            <pc:sldMk cId="3210259025" sldId="264"/>
            <ac:spMk id="21" creationId="{A376EFB1-01CF-419F-ABF1-2AF02BBFCBD1}"/>
          </ac:spMkLst>
        </pc:spChg>
        <pc:spChg chg="add del">
          <ac:chgData name="Jered Donald Deal" userId="S::jdd356@nau.edu::c8a59f5e-b5c1-4383-865b-92c3ad0c5843" providerId="AD" clId="Web-{24468FFD-0A3A-4465-B878-9B8D83930CED}" dt="2020-03-03T23:37:16.280" v="1318"/>
          <ac:spMkLst>
            <pc:docMk/>
            <pc:sldMk cId="3210259025" sldId="264"/>
            <ac:spMk id="23" creationId="{FF9DEA15-78BD-4750-AA18-B9F28A6D5AB8}"/>
          </ac:spMkLst>
        </pc:spChg>
        <pc:spChg chg="add">
          <ac:chgData name="Jered Donald Deal" userId="S::jdd356@nau.edu::c8a59f5e-b5c1-4383-865b-92c3ad0c5843" providerId="AD" clId="Web-{24468FFD-0A3A-4465-B878-9B8D83930CED}" dt="2020-03-03T23:37:16.280" v="1318"/>
          <ac:spMkLst>
            <pc:docMk/>
            <pc:sldMk cId="3210259025" sldId="264"/>
            <ac:spMk id="28" creationId="{2BD55E05-51A2-4173-A7FA-869DE4F71AC3}"/>
          </ac:spMkLst>
        </pc:spChg>
        <pc:picChg chg="add del">
          <ac:chgData name="Jered Donald Deal" userId="S::jdd356@nau.edu::c8a59f5e-b5c1-4383-865b-92c3ad0c5843" providerId="AD" clId="Web-{24468FFD-0A3A-4465-B878-9B8D83930CED}" dt="2020-03-03T23:28:45.143" v="1198"/>
          <ac:picMkLst>
            <pc:docMk/>
            <pc:sldMk cId="3210259025" sldId="264"/>
            <ac:picMk id="7" creationId="{2897127E-6CEF-446C-BE87-93B7C46E49D1}"/>
          </ac:picMkLst>
        </pc:picChg>
        <pc:picChg chg="add del">
          <ac:chgData name="Jered Donald Deal" userId="S::jdd356@nau.edu::c8a59f5e-b5c1-4383-865b-92c3ad0c5843" providerId="AD" clId="Web-{24468FFD-0A3A-4465-B878-9B8D83930CED}" dt="2020-03-03T23:06:25.496" v="87"/>
          <ac:picMkLst>
            <pc:docMk/>
            <pc:sldMk cId="3210259025" sldId="264"/>
            <ac:picMk id="12" creationId="{2897127E-6CEF-446C-BE87-93B7C46E49D1}"/>
          </ac:picMkLst>
        </pc:picChg>
      </pc:sldChg>
      <pc:sldChg chg="addSp delSp modSp mod setBg setClrOvrMap">
        <pc:chgData name="Jered Donald Deal" userId="S::jdd356@nau.edu::c8a59f5e-b5c1-4383-865b-92c3ad0c5843" providerId="AD" clId="Web-{24468FFD-0A3A-4465-B878-9B8D83930CED}" dt="2020-03-03T23:35:40.812" v="1308" actId="20577"/>
        <pc:sldMkLst>
          <pc:docMk/>
          <pc:sldMk cId="3093692257" sldId="265"/>
        </pc:sldMkLst>
        <pc:spChg chg="mod">
          <ac:chgData name="Jered Donald Deal" userId="S::jdd356@nau.edu::c8a59f5e-b5c1-4383-865b-92c3ad0c5843" providerId="AD" clId="Web-{24468FFD-0A3A-4465-B878-9B8D83930CED}" dt="2020-03-03T23:34:02.047" v="1279"/>
          <ac:spMkLst>
            <pc:docMk/>
            <pc:sldMk cId="3093692257" sldId="265"/>
            <ac:spMk id="2" creationId="{175DFD61-4A2D-40DB-AE5E-FE3D34512922}"/>
          </ac:spMkLst>
        </pc:spChg>
        <pc:spChg chg="mod ord">
          <ac:chgData name="Jered Donald Deal" userId="S::jdd356@nau.edu::c8a59f5e-b5c1-4383-865b-92c3ad0c5843" providerId="AD" clId="Web-{24468FFD-0A3A-4465-B878-9B8D83930CED}" dt="2020-03-03T23:34:02.047" v="1279"/>
          <ac:spMkLst>
            <pc:docMk/>
            <pc:sldMk cId="3093692257" sldId="265"/>
            <ac:spMk id="4" creationId="{7F5A587D-429F-40A2-8C42-4A9EB20A4D8E}"/>
          </ac:spMkLst>
        </pc:spChg>
        <pc:spChg chg="mod ord">
          <ac:chgData name="Jered Donald Deal" userId="S::jdd356@nau.edu::c8a59f5e-b5c1-4383-865b-92c3ad0c5843" providerId="AD" clId="Web-{24468FFD-0A3A-4465-B878-9B8D83930CED}" dt="2020-03-03T23:34:02.047" v="1279"/>
          <ac:spMkLst>
            <pc:docMk/>
            <pc:sldMk cId="3093692257" sldId="265"/>
            <ac:spMk id="5" creationId="{D34D40E6-C4C2-4EFC-8757-D1FC53DA4AE1}"/>
          </ac:spMkLst>
        </pc:spChg>
        <pc:spChg chg="mod">
          <ac:chgData name="Jered Donald Deal" userId="S::jdd356@nau.edu::c8a59f5e-b5c1-4383-865b-92c3ad0c5843" providerId="AD" clId="Web-{24468FFD-0A3A-4465-B878-9B8D83930CED}" dt="2020-03-03T23:35:40.812" v="1308" actId="20577"/>
          <ac:spMkLst>
            <pc:docMk/>
            <pc:sldMk cId="3093692257" sldId="265"/>
            <ac:spMk id="12" creationId="{8324699D-2A02-4042-AD08-33E673D470C5}"/>
          </ac:spMkLst>
        </pc:spChg>
        <pc:spChg chg="mod">
          <ac:chgData name="Jered Donald Deal" userId="S::jdd356@nau.edu::c8a59f5e-b5c1-4383-865b-92c3ad0c5843" providerId="AD" clId="Web-{24468FFD-0A3A-4465-B878-9B8D83930CED}" dt="2020-03-03T23:35:37.953" v="1305" actId="20577"/>
          <ac:spMkLst>
            <pc:docMk/>
            <pc:sldMk cId="3093692257" sldId="265"/>
            <ac:spMk id="14" creationId="{4E584C85-FEA1-4782-9D76-85F762B258A6}"/>
          </ac:spMkLst>
        </pc:spChg>
        <pc:spChg chg="mod">
          <ac:chgData name="Jered Donald Deal" userId="S::jdd356@nau.edu::c8a59f5e-b5c1-4383-865b-92c3ad0c5843" providerId="AD" clId="Web-{24468FFD-0A3A-4465-B878-9B8D83930CED}" dt="2020-03-03T23:35:32.656" v="1297" actId="20577"/>
          <ac:spMkLst>
            <pc:docMk/>
            <pc:sldMk cId="3093692257" sldId="265"/>
            <ac:spMk id="16" creationId="{E1B8408D-43AC-4442-B8C1-FF70C591203F}"/>
          </ac:spMkLst>
        </pc:spChg>
        <pc:spChg chg="add del">
          <ac:chgData name="Jered Donald Deal" userId="S::jdd356@nau.edu::c8a59f5e-b5c1-4383-865b-92c3ad0c5843" providerId="AD" clId="Web-{24468FFD-0A3A-4465-B878-9B8D83930CED}" dt="2020-03-03T23:34:02.047" v="1279"/>
          <ac:spMkLst>
            <pc:docMk/>
            <pc:sldMk cId="3093692257" sldId="265"/>
            <ac:spMk id="20" creationId="{C3896A03-3945-419A-B66B-4EE266EDD152}"/>
          </ac:spMkLst>
        </pc:spChg>
        <pc:spChg chg="add del">
          <ac:chgData name="Jered Donald Deal" userId="S::jdd356@nau.edu::c8a59f5e-b5c1-4383-865b-92c3ad0c5843" providerId="AD" clId="Web-{24468FFD-0A3A-4465-B878-9B8D83930CED}" dt="2020-03-03T23:34:02.047" v="1279"/>
          <ac:spMkLst>
            <pc:docMk/>
            <pc:sldMk cId="3093692257" sldId="265"/>
            <ac:spMk id="23" creationId="{B34F5AD2-EDBD-4BBD-A55C-EAFFD0C7097A}"/>
          </ac:spMkLst>
        </pc:spChg>
        <pc:spChg chg="add del">
          <ac:chgData name="Jered Donald Deal" userId="S::jdd356@nau.edu::c8a59f5e-b5c1-4383-865b-92c3ad0c5843" providerId="AD" clId="Web-{24468FFD-0A3A-4465-B878-9B8D83930CED}" dt="2020-03-03T23:34:02.047" v="1279"/>
          <ac:spMkLst>
            <pc:docMk/>
            <pc:sldMk cId="3093692257" sldId="265"/>
            <ac:spMk id="25" creationId="{450D3AD2-FA80-415F-A9CE-54D884561CD7}"/>
          </ac:spMkLst>
        </pc:spChg>
        <pc:spChg chg="mod ord">
          <ac:chgData name="Jered Donald Deal" userId="S::jdd356@nau.edu::c8a59f5e-b5c1-4383-865b-92c3ad0c5843" providerId="AD" clId="Web-{24468FFD-0A3A-4465-B878-9B8D83930CED}" dt="2020-03-03T23:34:02.047" v="1279"/>
          <ac:spMkLst>
            <pc:docMk/>
            <pc:sldMk cId="3093692257" sldId="265"/>
            <ac:spMk id="27" creationId="{1C9C12F0-A276-48E1-85FC-F91FD61816B2}"/>
          </ac:spMkLst>
        </pc:spChg>
        <pc:spChg chg="mod">
          <ac:chgData name="Jered Donald Deal" userId="S::jdd356@nau.edu::c8a59f5e-b5c1-4383-865b-92c3ad0c5843" providerId="AD" clId="Web-{24468FFD-0A3A-4465-B878-9B8D83930CED}" dt="2020-03-03T23:35:35.625" v="1300" actId="20577"/>
          <ac:spMkLst>
            <pc:docMk/>
            <pc:sldMk cId="3093692257" sldId="265"/>
            <ac:spMk id="30" creationId="{B16D4455-EB14-4B34-AE1A-463F4768BEE0}"/>
          </ac:spMkLst>
        </pc:spChg>
        <pc:spChg chg="add">
          <ac:chgData name="Jered Donald Deal" userId="S::jdd356@nau.edu::c8a59f5e-b5c1-4383-865b-92c3ad0c5843" providerId="AD" clId="Web-{24468FFD-0A3A-4465-B878-9B8D83930CED}" dt="2020-03-03T23:34:02.047" v="1279"/>
          <ac:spMkLst>
            <pc:docMk/>
            <pc:sldMk cId="3093692257" sldId="265"/>
            <ac:spMk id="32" creationId="{EBB6D9F6-3E47-45AD-8461-718A3C87E3E8}"/>
          </ac:spMkLst>
        </pc:spChg>
        <pc:spChg chg="add">
          <ac:chgData name="Jered Donald Deal" userId="S::jdd356@nau.edu::c8a59f5e-b5c1-4383-865b-92c3ad0c5843" providerId="AD" clId="Web-{24468FFD-0A3A-4465-B878-9B8D83930CED}" dt="2020-03-03T23:34:02.047" v="1279"/>
          <ac:spMkLst>
            <pc:docMk/>
            <pc:sldMk cId="3093692257" sldId="265"/>
            <ac:spMk id="33" creationId="{A3B16A00-A549-4B07-B8C2-4B3A966D9E26}"/>
          </ac:spMkLst>
        </pc:spChg>
        <pc:spChg chg="add">
          <ac:chgData name="Jered Donald Deal" userId="S::jdd356@nau.edu::c8a59f5e-b5c1-4383-865b-92c3ad0c5843" providerId="AD" clId="Web-{24468FFD-0A3A-4465-B878-9B8D83930CED}" dt="2020-03-03T23:34:02.047" v="1279"/>
          <ac:spMkLst>
            <pc:docMk/>
            <pc:sldMk cId="3093692257" sldId="265"/>
            <ac:spMk id="34" creationId="{33B86BAE-87B4-4192-ABB2-627FFC965AC7}"/>
          </ac:spMkLst>
        </pc:spChg>
        <pc:spChg chg="add del">
          <ac:chgData name="Jered Donald Deal" userId="S::jdd356@nau.edu::c8a59f5e-b5c1-4383-865b-92c3ad0c5843" providerId="AD" clId="Web-{24468FFD-0A3A-4465-B878-9B8D83930CED}" dt="2020-03-03T23:32:30.517" v="1265"/>
          <ac:spMkLst>
            <pc:docMk/>
            <pc:sldMk cId="3093692257" sldId="265"/>
            <ac:spMk id="35" creationId="{EBB6D9F6-3E47-45AD-8461-718A3C87E3E8}"/>
          </ac:spMkLst>
        </pc:spChg>
        <pc:spChg chg="add">
          <ac:chgData name="Jered Donald Deal" userId="S::jdd356@nau.edu::c8a59f5e-b5c1-4383-865b-92c3ad0c5843" providerId="AD" clId="Web-{24468FFD-0A3A-4465-B878-9B8D83930CED}" dt="2020-03-03T23:34:02.047" v="1279"/>
          <ac:spMkLst>
            <pc:docMk/>
            <pc:sldMk cId="3093692257" sldId="265"/>
            <ac:spMk id="36" creationId="{22BB4F03-4463-45CC-89A7-8E03412EDDBF}"/>
          </ac:spMkLst>
        </pc:spChg>
        <pc:spChg chg="add del">
          <ac:chgData name="Jered Donald Deal" userId="S::jdd356@nau.edu::c8a59f5e-b5c1-4383-865b-92c3ad0c5843" providerId="AD" clId="Web-{24468FFD-0A3A-4465-B878-9B8D83930CED}" dt="2020-03-03T23:32:30.517" v="1265"/>
          <ac:spMkLst>
            <pc:docMk/>
            <pc:sldMk cId="3093692257" sldId="265"/>
            <ac:spMk id="37" creationId="{A3B16A00-A549-4B07-B8C2-4B3A966D9E26}"/>
          </ac:spMkLst>
        </pc:spChg>
        <pc:spChg chg="add">
          <ac:chgData name="Jered Donald Deal" userId="S::jdd356@nau.edu::c8a59f5e-b5c1-4383-865b-92c3ad0c5843" providerId="AD" clId="Web-{24468FFD-0A3A-4465-B878-9B8D83930CED}" dt="2020-03-03T23:34:02.047" v="1279"/>
          <ac:spMkLst>
            <pc:docMk/>
            <pc:sldMk cId="3093692257" sldId="265"/>
            <ac:spMk id="38" creationId="{80E1AEAE-1F52-4C29-925C-27738417E9F5}"/>
          </ac:spMkLst>
        </pc:spChg>
        <pc:spChg chg="add del">
          <ac:chgData name="Jered Donald Deal" userId="S::jdd356@nau.edu::c8a59f5e-b5c1-4383-865b-92c3ad0c5843" providerId="AD" clId="Web-{24468FFD-0A3A-4465-B878-9B8D83930CED}" dt="2020-03-03T23:32:30.517" v="1265"/>
          <ac:spMkLst>
            <pc:docMk/>
            <pc:sldMk cId="3093692257" sldId="265"/>
            <ac:spMk id="39" creationId="{33B86BAE-87B4-4192-ABB2-627FFC965AC7}"/>
          </ac:spMkLst>
        </pc:spChg>
        <pc:spChg chg="add del">
          <ac:chgData name="Jered Donald Deal" userId="S::jdd356@nau.edu::c8a59f5e-b5c1-4383-865b-92c3ad0c5843" providerId="AD" clId="Web-{24468FFD-0A3A-4465-B878-9B8D83930CED}" dt="2020-03-03T23:32:30.517" v="1265"/>
          <ac:spMkLst>
            <pc:docMk/>
            <pc:sldMk cId="3093692257" sldId="265"/>
            <ac:spMk id="41" creationId="{22BB4F03-4463-45CC-89A7-8E03412EDDBF}"/>
          </ac:spMkLst>
        </pc:spChg>
        <pc:spChg chg="add del">
          <ac:chgData name="Jered Donald Deal" userId="S::jdd356@nau.edu::c8a59f5e-b5c1-4383-865b-92c3ad0c5843" providerId="AD" clId="Web-{24468FFD-0A3A-4465-B878-9B8D83930CED}" dt="2020-03-03T23:32:30.517" v="1265"/>
          <ac:spMkLst>
            <pc:docMk/>
            <pc:sldMk cId="3093692257" sldId="265"/>
            <ac:spMk id="43" creationId="{80E1AEAE-1F52-4C29-925C-27738417E9F5}"/>
          </ac:spMkLst>
        </pc:spChg>
        <pc:picChg chg="mod">
          <ac:chgData name="Jered Donald Deal" userId="S::jdd356@nau.edu::c8a59f5e-b5c1-4383-865b-92c3ad0c5843" providerId="AD" clId="Web-{24468FFD-0A3A-4465-B878-9B8D83930CED}" dt="2020-03-03T23:34:02.047" v="1279"/>
          <ac:picMkLst>
            <pc:docMk/>
            <pc:sldMk cId="3093692257" sldId="265"/>
            <ac:picMk id="6" creationId="{9D67F037-0590-487D-9598-8789B0787F99}"/>
          </ac:picMkLst>
        </pc:picChg>
        <pc:picChg chg="mod">
          <ac:chgData name="Jered Donald Deal" userId="S::jdd356@nau.edu::c8a59f5e-b5c1-4383-865b-92c3ad0c5843" providerId="AD" clId="Web-{24468FFD-0A3A-4465-B878-9B8D83930CED}" dt="2020-03-03T23:34:32.406" v="1288" actId="14100"/>
          <ac:picMkLst>
            <pc:docMk/>
            <pc:sldMk cId="3093692257" sldId="265"/>
            <ac:picMk id="8" creationId="{086D3FA4-A925-498F-88CC-DA98F9E87364}"/>
          </ac:picMkLst>
        </pc:picChg>
        <pc:picChg chg="mod">
          <ac:chgData name="Jered Donald Deal" userId="S::jdd356@nau.edu::c8a59f5e-b5c1-4383-865b-92c3ad0c5843" providerId="AD" clId="Web-{24468FFD-0A3A-4465-B878-9B8D83930CED}" dt="2020-03-03T23:34:02.047" v="1279"/>
          <ac:picMkLst>
            <pc:docMk/>
            <pc:sldMk cId="3093692257" sldId="265"/>
            <ac:picMk id="10" creationId="{1333D65F-EB40-477D-ACFD-A2725AEDCF17}"/>
          </ac:picMkLst>
        </pc:picChg>
        <pc:picChg chg="mod ord">
          <ac:chgData name="Jered Donald Deal" userId="S::jdd356@nau.edu::c8a59f5e-b5c1-4383-865b-92c3ad0c5843" providerId="AD" clId="Web-{24468FFD-0A3A-4465-B878-9B8D83930CED}" dt="2020-03-03T23:34:02.047" v="1279"/>
          <ac:picMkLst>
            <pc:docMk/>
            <pc:sldMk cId="3093692257" sldId="265"/>
            <ac:picMk id="18" creationId="{F78A2CC0-07F6-47AC-BC93-ACD83CE6493C}"/>
          </ac:picMkLst>
        </pc:picChg>
      </pc:sldChg>
      <pc:sldChg chg="modSp">
        <pc:chgData name="Jered Donald Deal" userId="S::jdd356@nau.edu::c8a59f5e-b5c1-4383-865b-92c3ad0c5843" providerId="AD" clId="Web-{24468FFD-0A3A-4465-B878-9B8D83930CED}" dt="2020-03-03T23:31:08.783" v="1252" actId="20577"/>
        <pc:sldMkLst>
          <pc:docMk/>
          <pc:sldMk cId="388808778" sldId="266"/>
        </pc:sldMkLst>
        <pc:spChg chg="mod">
          <ac:chgData name="Jered Donald Deal" userId="S::jdd356@nau.edu::c8a59f5e-b5c1-4383-865b-92c3ad0c5843" providerId="AD" clId="Web-{24468FFD-0A3A-4465-B878-9B8D83930CED}" dt="2020-03-03T23:28:58.127" v="1209" actId="20577"/>
          <ac:spMkLst>
            <pc:docMk/>
            <pc:sldMk cId="388808778" sldId="266"/>
            <ac:spMk id="2" creationId="{5DBAA2DC-9844-465F-B236-58919EC59325}"/>
          </ac:spMkLst>
        </pc:spChg>
        <pc:spChg chg="mod">
          <ac:chgData name="Jered Donald Deal" userId="S::jdd356@nau.edu::c8a59f5e-b5c1-4383-865b-92c3ad0c5843" providerId="AD" clId="Web-{24468FFD-0A3A-4465-B878-9B8D83930CED}" dt="2020-03-03T23:31:08.783" v="1252" actId="20577"/>
          <ac:spMkLst>
            <pc:docMk/>
            <pc:sldMk cId="388808778" sldId="266"/>
            <ac:spMk id="3" creationId="{F204C237-4A4A-4690-9F4C-AAD86D9AB8E3}"/>
          </ac:spMkLst>
        </pc:spChg>
      </pc:sldChg>
    </pc:docChg>
  </pc:docChgLst>
  <pc:docChgLst>
    <pc:chgData name="Cullen Matilliano" userId="088fd00b-ef63-4a0f-9809-5d366d27103a" providerId="ADAL" clId="{A343ECE5-9CCC-4AA4-88E0-629400EA53F7}"/>
    <pc:docChg chg="custSel modSld">
      <pc:chgData name="Cullen Matilliano" userId="088fd00b-ef63-4a0f-9809-5d366d27103a" providerId="ADAL" clId="{A343ECE5-9CCC-4AA4-88E0-629400EA53F7}" dt="2020-03-05T02:18:57.026" v="2" actId="313"/>
      <pc:docMkLst>
        <pc:docMk/>
      </pc:docMkLst>
      <pc:sldChg chg="modSp">
        <pc:chgData name="Cullen Matilliano" userId="088fd00b-ef63-4a0f-9809-5d366d27103a" providerId="ADAL" clId="{A343ECE5-9CCC-4AA4-88E0-629400EA53F7}" dt="2020-03-05T02:18:57.026" v="2" actId="313"/>
        <pc:sldMkLst>
          <pc:docMk/>
          <pc:sldMk cId="3093692257" sldId="265"/>
        </pc:sldMkLst>
        <pc:spChg chg="mod">
          <ac:chgData name="Cullen Matilliano" userId="088fd00b-ef63-4a0f-9809-5d366d27103a" providerId="ADAL" clId="{A343ECE5-9CCC-4AA4-88E0-629400EA53F7}" dt="2020-03-05T02:18:57.026" v="2" actId="313"/>
          <ac:spMkLst>
            <pc:docMk/>
            <pc:sldMk cId="3093692257" sldId="265"/>
            <ac:spMk id="27" creationId="{1C9C12F0-A276-48E1-85FC-F91FD61816B2}"/>
          </ac:spMkLst>
        </pc:spChg>
      </pc:sldChg>
    </pc:docChg>
  </pc:docChgLst>
  <pc:docChgLst>
    <pc:chgData name="Cullen Matilliano" userId="088fd00b-ef63-4a0f-9809-5d366d27103a" providerId="ADAL" clId="{2D8017A6-A2BA-4AAD-90B8-F11BBA8E38A1}"/>
    <pc:docChg chg="undo redo custSel mod addSld delSld modSld sldOrd">
      <pc:chgData name="Cullen Matilliano" userId="088fd00b-ef63-4a0f-9809-5d366d27103a" providerId="ADAL" clId="{2D8017A6-A2BA-4AAD-90B8-F11BBA8E38A1}" dt="2020-04-24T00:43:31.725" v="2960"/>
      <pc:docMkLst>
        <pc:docMk/>
      </pc:docMkLst>
      <pc:sldChg chg="addSp delSp modSp mod modTransition setBg delAnim modAnim setClrOvrMap delDesignElem">
        <pc:chgData name="Cullen Matilliano" userId="088fd00b-ef63-4a0f-9809-5d366d27103a" providerId="ADAL" clId="{2D8017A6-A2BA-4AAD-90B8-F11BBA8E38A1}" dt="2020-04-24T00:43:31.725" v="2960"/>
        <pc:sldMkLst>
          <pc:docMk/>
          <pc:sldMk cId="109857222" sldId="256"/>
        </pc:sldMkLst>
        <pc:spChg chg="mod">
          <ac:chgData name="Cullen Matilliano" userId="088fd00b-ef63-4a0f-9809-5d366d27103a" providerId="ADAL" clId="{2D8017A6-A2BA-4AAD-90B8-F11BBA8E38A1}" dt="2020-04-18T03:56:12.975" v="1832" actId="26606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Cullen Matilliano" userId="088fd00b-ef63-4a0f-9809-5d366d27103a" providerId="ADAL" clId="{2D8017A6-A2BA-4AAD-90B8-F11BBA8E38A1}" dt="2020-04-18T03:56:12.975" v="1832" actId="26606"/>
          <ac:spMkLst>
            <pc:docMk/>
            <pc:sldMk cId="109857222" sldId="256"/>
            <ac:spMk id="3" creationId="{00000000-0000-0000-0000-000000000000}"/>
          </ac:spMkLst>
        </pc:spChg>
        <pc:spChg chg="del">
          <ac:chgData name="Cullen Matilliano" userId="088fd00b-ef63-4a0f-9809-5d366d27103a" providerId="ADAL" clId="{2D8017A6-A2BA-4AAD-90B8-F11BBA8E38A1}" dt="2020-04-18T04:15:01.013" v="2240" actId="478"/>
          <ac:spMkLst>
            <pc:docMk/>
            <pc:sldMk cId="109857222" sldId="256"/>
            <ac:spMk id="4" creationId="{B25DAC69-BA54-4777-B4A2-009B3738B123}"/>
          </ac:spMkLst>
        </pc:spChg>
        <pc:spChg chg="add">
          <ac:chgData name="Cullen Matilliano" userId="088fd00b-ef63-4a0f-9809-5d366d27103a" providerId="ADAL" clId="{2D8017A6-A2BA-4AAD-90B8-F11BBA8E38A1}" dt="2020-04-18T03:56:23.253" v="1838" actId="26606"/>
          <ac:spMkLst>
            <pc:docMk/>
            <pc:sldMk cId="109857222" sldId="256"/>
            <ac:spMk id="5" creationId="{2A8AA5BC-4F7A-4226-8F99-6D824B226A97}"/>
          </ac:spMkLst>
        </pc:spChg>
        <pc:spChg chg="add">
          <ac:chgData name="Cullen Matilliano" userId="088fd00b-ef63-4a0f-9809-5d366d27103a" providerId="ADAL" clId="{2D8017A6-A2BA-4AAD-90B8-F11BBA8E38A1}" dt="2020-04-18T03:56:23.253" v="1838" actId="26606"/>
          <ac:spMkLst>
            <pc:docMk/>
            <pc:sldMk cId="109857222" sldId="256"/>
            <ac:spMk id="6" creationId="{3E5445C6-DD42-4979-86FF-03730E8C6DB0}"/>
          </ac:spMkLst>
        </pc:spChg>
        <pc:spChg chg="add del">
          <ac:chgData name="Cullen Matilliano" userId="088fd00b-ef63-4a0f-9809-5d366d27103a" providerId="ADAL" clId="{2D8017A6-A2BA-4AAD-90B8-F11BBA8E38A1}" dt="2020-04-18T03:56:17.958" v="1837"/>
          <ac:spMkLst>
            <pc:docMk/>
            <pc:sldMk cId="109857222" sldId="256"/>
            <ac:spMk id="8" creationId="{2A8AA5BC-4F7A-4226-8F99-6D824B226A97}"/>
          </ac:spMkLst>
        </pc:spChg>
        <pc:spChg chg="add del">
          <ac:chgData name="Cullen Matilliano" userId="088fd00b-ef63-4a0f-9809-5d366d27103a" providerId="ADAL" clId="{2D8017A6-A2BA-4AAD-90B8-F11BBA8E38A1}" dt="2020-04-18T03:56:17.958" v="1837"/>
          <ac:spMkLst>
            <pc:docMk/>
            <pc:sldMk cId="109857222" sldId="256"/>
            <ac:spMk id="10" creationId="{3E5445C6-DD42-4979-86FF-03730E8C6DB0}"/>
          </ac:spMkLst>
        </pc:spChg>
        <pc:picChg chg="add del mod">
          <ac:chgData name="Cullen Matilliano" userId="088fd00b-ef63-4a0f-9809-5d366d27103a" providerId="ADAL" clId="{2D8017A6-A2BA-4AAD-90B8-F11BBA8E38A1}" dt="2020-04-19T23:02:56.297" v="2801"/>
          <ac:picMkLst>
            <pc:docMk/>
            <pc:sldMk cId="109857222" sldId="256"/>
            <ac:picMk id="4" creationId="{001F96E7-3B02-4CBE-91F8-89B192297EAC}"/>
          </ac:picMkLst>
        </pc:picChg>
        <pc:picChg chg="add del mod">
          <ac:chgData name="Cullen Matilliano" userId="088fd00b-ef63-4a0f-9809-5d366d27103a" providerId="ADAL" clId="{2D8017A6-A2BA-4AAD-90B8-F11BBA8E38A1}" dt="2020-04-24T00:33:46.244" v="2952"/>
          <ac:picMkLst>
            <pc:docMk/>
            <pc:sldMk cId="109857222" sldId="256"/>
            <ac:picMk id="4" creationId="{5B6CF49D-D7E3-4AE1-9771-A588F2FF3A7B}"/>
          </ac:picMkLst>
        </pc:picChg>
        <pc:picChg chg="add del mod">
          <ac:chgData name="Cullen Matilliano" userId="088fd00b-ef63-4a0f-9809-5d366d27103a" providerId="ADAL" clId="{2D8017A6-A2BA-4AAD-90B8-F11BBA8E38A1}" dt="2020-04-24T00:34:23.262" v="2954"/>
          <ac:picMkLst>
            <pc:docMk/>
            <pc:sldMk cId="109857222" sldId="256"/>
            <ac:picMk id="8" creationId="{36E043DF-2939-423E-941A-74EE2C31FC65}"/>
          </ac:picMkLst>
        </pc:picChg>
        <pc:picChg chg="add del mod">
          <ac:chgData name="Cullen Matilliano" userId="088fd00b-ef63-4a0f-9809-5d366d27103a" providerId="ADAL" clId="{2D8017A6-A2BA-4AAD-90B8-F11BBA8E38A1}" dt="2020-04-19T23:03:30.149" v="2802"/>
          <ac:picMkLst>
            <pc:docMk/>
            <pc:sldMk cId="109857222" sldId="256"/>
            <ac:picMk id="8" creationId="{5295A514-3A4C-478F-97E0-C6EE209C1EC2}"/>
          </ac:picMkLst>
        </pc:picChg>
        <pc:picChg chg="add del mod">
          <ac:chgData name="Cullen Matilliano" userId="088fd00b-ef63-4a0f-9809-5d366d27103a" providerId="ADAL" clId="{2D8017A6-A2BA-4AAD-90B8-F11BBA8E38A1}" dt="2020-04-19T23:04:00.838" v="2803"/>
          <ac:picMkLst>
            <pc:docMk/>
            <pc:sldMk cId="109857222" sldId="256"/>
            <ac:picMk id="10" creationId="{05DA2E46-AEEE-43CD-A760-6901A7270639}"/>
          </ac:picMkLst>
        </pc:picChg>
        <pc:picChg chg="add del mod">
          <ac:chgData name="Cullen Matilliano" userId="088fd00b-ef63-4a0f-9809-5d366d27103a" providerId="ADAL" clId="{2D8017A6-A2BA-4AAD-90B8-F11BBA8E38A1}" dt="2020-04-24T00:34:26.179" v="2955"/>
          <ac:picMkLst>
            <pc:docMk/>
            <pc:sldMk cId="109857222" sldId="256"/>
            <ac:picMk id="10" creationId="{0CE26686-FB28-4DDD-82F8-2685990C8629}"/>
          </ac:picMkLst>
        </pc:picChg>
        <pc:picChg chg="add del mod">
          <ac:chgData name="Cullen Matilliano" userId="088fd00b-ef63-4a0f-9809-5d366d27103a" providerId="ADAL" clId="{2D8017A6-A2BA-4AAD-90B8-F11BBA8E38A1}" dt="2020-04-19T23:04:10.835" v="2804"/>
          <ac:picMkLst>
            <pc:docMk/>
            <pc:sldMk cId="109857222" sldId="256"/>
            <ac:picMk id="11" creationId="{152CC4E8-CAF4-454B-A63B-E5D5333708DE}"/>
          </ac:picMkLst>
        </pc:picChg>
        <pc:picChg chg="add del mod">
          <ac:chgData name="Cullen Matilliano" userId="088fd00b-ef63-4a0f-9809-5d366d27103a" providerId="ADAL" clId="{2D8017A6-A2BA-4AAD-90B8-F11BBA8E38A1}" dt="2020-04-24T00:43:31.725" v="2960"/>
          <ac:picMkLst>
            <pc:docMk/>
            <pc:sldMk cId="109857222" sldId="256"/>
            <ac:picMk id="11" creationId="{71B6182B-32DA-4D6A-BD04-8ED28948BC73}"/>
          </ac:picMkLst>
        </pc:picChg>
        <pc:picChg chg="add del mod">
          <ac:chgData name="Cullen Matilliano" userId="088fd00b-ef63-4a0f-9809-5d366d27103a" providerId="ADAL" clId="{2D8017A6-A2BA-4AAD-90B8-F11BBA8E38A1}" dt="2020-04-19T23:06:24.853" v="2806"/>
          <ac:picMkLst>
            <pc:docMk/>
            <pc:sldMk cId="109857222" sldId="256"/>
            <ac:picMk id="12" creationId="{7467A82C-C396-4D2A-A4D9-126911D393A6}"/>
          </ac:picMkLst>
        </pc:picChg>
        <pc:picChg chg="add del mod">
          <ac:chgData name="Cullen Matilliano" userId="088fd00b-ef63-4a0f-9809-5d366d27103a" providerId="ADAL" clId="{2D8017A6-A2BA-4AAD-90B8-F11BBA8E38A1}" dt="2020-04-19T23:06:54.535" v="2807"/>
          <ac:picMkLst>
            <pc:docMk/>
            <pc:sldMk cId="109857222" sldId="256"/>
            <ac:picMk id="13" creationId="{FE19C2F7-5D98-40BB-9929-5BD43933C9F9}"/>
          </ac:picMkLst>
        </pc:picChg>
        <pc:picChg chg="add del mod">
          <ac:chgData name="Cullen Matilliano" userId="088fd00b-ef63-4a0f-9809-5d366d27103a" providerId="ADAL" clId="{2D8017A6-A2BA-4AAD-90B8-F11BBA8E38A1}" dt="2020-04-19T23:07:24.122" v="2808"/>
          <ac:picMkLst>
            <pc:docMk/>
            <pc:sldMk cId="109857222" sldId="256"/>
            <ac:picMk id="14" creationId="{EFFDB36A-2FF0-4858-93BB-A050CA78814F}"/>
          </ac:picMkLst>
        </pc:picChg>
        <pc:picChg chg="add del mod">
          <ac:chgData name="Cullen Matilliano" userId="088fd00b-ef63-4a0f-9809-5d366d27103a" providerId="ADAL" clId="{2D8017A6-A2BA-4AAD-90B8-F11BBA8E38A1}" dt="2020-04-19T23:08:12.164" v="2809"/>
          <ac:picMkLst>
            <pc:docMk/>
            <pc:sldMk cId="109857222" sldId="256"/>
            <ac:picMk id="15" creationId="{0C471F7F-BBA8-4F84-AA3E-A3EE9D396E94}"/>
          </ac:picMkLst>
        </pc:picChg>
        <pc:picChg chg="add del mod">
          <ac:chgData name="Cullen Matilliano" userId="088fd00b-ef63-4a0f-9809-5d366d27103a" providerId="ADAL" clId="{2D8017A6-A2BA-4AAD-90B8-F11BBA8E38A1}" dt="2020-04-19T23:09:01.960" v="2810"/>
          <ac:picMkLst>
            <pc:docMk/>
            <pc:sldMk cId="109857222" sldId="256"/>
            <ac:picMk id="16" creationId="{EA3FB895-87C0-403E-8846-7A2BC84ED387}"/>
          </ac:picMkLst>
        </pc:picChg>
        <pc:picChg chg="add del mod">
          <ac:chgData name="Cullen Matilliano" userId="088fd00b-ef63-4a0f-9809-5d366d27103a" providerId="ADAL" clId="{2D8017A6-A2BA-4AAD-90B8-F11BBA8E38A1}" dt="2020-04-19T23:10:04.572" v="2811"/>
          <ac:picMkLst>
            <pc:docMk/>
            <pc:sldMk cId="109857222" sldId="256"/>
            <ac:picMk id="17" creationId="{C3F6C383-DF13-4812-BF29-3C23415C63F1}"/>
          </ac:picMkLst>
        </pc:picChg>
        <pc:picChg chg="add del mod">
          <ac:chgData name="Cullen Matilliano" userId="088fd00b-ef63-4a0f-9809-5d366d27103a" providerId="ADAL" clId="{2D8017A6-A2BA-4AAD-90B8-F11BBA8E38A1}" dt="2020-04-19T23:11:28.574" v="2812"/>
          <ac:picMkLst>
            <pc:docMk/>
            <pc:sldMk cId="109857222" sldId="256"/>
            <ac:picMk id="18" creationId="{084540BC-5125-4AE7-93AA-B670A0DBBB5F}"/>
          </ac:picMkLst>
        </pc:picChg>
        <pc:picChg chg="add del mod">
          <ac:chgData name="Cullen Matilliano" userId="088fd00b-ef63-4a0f-9809-5d366d27103a" providerId="ADAL" clId="{2D8017A6-A2BA-4AAD-90B8-F11BBA8E38A1}" dt="2020-04-19T23:20:43.147" v="2920" actId="478"/>
          <ac:picMkLst>
            <pc:docMk/>
            <pc:sldMk cId="109857222" sldId="256"/>
            <ac:picMk id="19" creationId="{7BF2DD6C-4020-46CE-9CF6-B6D0466F80F7}"/>
          </ac:picMkLst>
        </pc:picChg>
        <pc:picChg chg="add del mod">
          <ac:chgData name="Cullen Matilliano" userId="088fd00b-ef63-4a0f-9809-5d366d27103a" providerId="ADAL" clId="{2D8017A6-A2BA-4AAD-90B8-F11BBA8E38A1}" dt="2020-04-19T23:20:03.929" v="2909"/>
          <ac:picMkLst>
            <pc:docMk/>
            <pc:sldMk cId="109857222" sldId="256"/>
            <ac:picMk id="20" creationId="{995F80B1-8F9D-430D-BC67-A970B220E021}"/>
          </ac:picMkLst>
        </pc:picChg>
        <pc:picChg chg="add mod">
          <ac:chgData name="Cullen Matilliano" userId="088fd00b-ef63-4a0f-9809-5d366d27103a" providerId="ADAL" clId="{2D8017A6-A2BA-4AAD-90B8-F11BBA8E38A1}" dt="2020-04-19T23:20:02.224" v="2908"/>
          <ac:picMkLst>
            <pc:docMk/>
            <pc:sldMk cId="109857222" sldId="256"/>
            <ac:picMk id="21" creationId="{057DEB1E-667A-4969-8219-07929FD61281}"/>
          </ac:picMkLst>
        </pc:picChg>
        <pc:cxnChg chg="add">
          <ac:chgData name="Cullen Matilliano" userId="088fd00b-ef63-4a0f-9809-5d366d27103a" providerId="ADAL" clId="{2D8017A6-A2BA-4AAD-90B8-F11BBA8E38A1}" dt="2020-04-18T03:56:23.253" v="1838" actId="26606"/>
          <ac:cxnSpMkLst>
            <pc:docMk/>
            <pc:sldMk cId="109857222" sldId="256"/>
            <ac:cxnSpMk id="7" creationId="{45000665-DFC7-417E-8FD7-516A0F15C975}"/>
          </ac:cxnSpMkLst>
        </pc:cxnChg>
        <pc:cxnChg chg="add del">
          <ac:chgData name="Cullen Matilliano" userId="088fd00b-ef63-4a0f-9809-5d366d27103a" providerId="ADAL" clId="{2D8017A6-A2BA-4AAD-90B8-F11BBA8E38A1}" dt="2020-04-18T03:56:17.958" v="1837"/>
          <ac:cxnSpMkLst>
            <pc:docMk/>
            <pc:sldMk cId="109857222" sldId="256"/>
            <ac:cxnSpMk id="12" creationId="{45000665-DFC7-417E-8FD7-516A0F15C975}"/>
          </ac:cxnSpMkLst>
        </pc:cxnChg>
      </pc:sldChg>
      <pc:sldChg chg="del">
        <pc:chgData name="Cullen Matilliano" userId="088fd00b-ef63-4a0f-9809-5d366d27103a" providerId="ADAL" clId="{2D8017A6-A2BA-4AAD-90B8-F11BBA8E38A1}" dt="2020-04-18T03:29:18.117" v="115" actId="2696"/>
        <pc:sldMkLst>
          <pc:docMk/>
          <pc:sldMk cId="1848403651" sldId="257"/>
        </pc:sldMkLst>
      </pc:sldChg>
      <pc:sldChg chg="addSp delSp modSp mod modTransition setBg delAnim modAnim delDesignElem">
        <pc:chgData name="Cullen Matilliano" userId="088fd00b-ef63-4a0f-9809-5d366d27103a" providerId="ADAL" clId="{2D8017A6-A2BA-4AAD-90B8-F11BBA8E38A1}" dt="2020-04-24T00:43:31.725" v="2960"/>
        <pc:sldMkLst>
          <pc:docMk/>
          <pc:sldMk cId="1353855312" sldId="258"/>
        </pc:sldMkLst>
        <pc:spChg chg="mod">
          <ac:chgData name="Cullen Matilliano" userId="088fd00b-ef63-4a0f-9809-5d366d27103a" providerId="ADAL" clId="{2D8017A6-A2BA-4AAD-90B8-F11BBA8E38A1}" dt="2020-04-18T03:56:48.074" v="1839" actId="26606"/>
          <ac:spMkLst>
            <pc:docMk/>
            <pc:sldMk cId="1353855312" sldId="258"/>
            <ac:spMk id="2" creationId="{10454B43-A8DA-48CC-B22B-EB57824EF6C1}"/>
          </ac:spMkLst>
        </pc:spChg>
        <pc:spChg chg="mod">
          <ac:chgData name="Cullen Matilliano" userId="088fd00b-ef63-4a0f-9809-5d366d27103a" providerId="ADAL" clId="{2D8017A6-A2BA-4AAD-90B8-F11BBA8E38A1}" dt="2020-04-18T03:56:48.074" v="1839" actId="26606"/>
          <ac:spMkLst>
            <pc:docMk/>
            <pc:sldMk cId="1353855312" sldId="258"/>
            <ac:spMk id="3" creationId="{9C2F0B14-83F8-468E-BDFE-E85D0564D5D6}"/>
          </ac:spMkLst>
        </pc:spChg>
        <pc:spChg chg="mod">
          <ac:chgData name="Cullen Matilliano" userId="088fd00b-ef63-4a0f-9809-5d366d27103a" providerId="ADAL" clId="{2D8017A6-A2BA-4AAD-90B8-F11BBA8E38A1}" dt="2020-04-18T03:56:48.074" v="1839" actId="26606"/>
          <ac:spMkLst>
            <pc:docMk/>
            <pc:sldMk cId="1353855312" sldId="258"/>
            <ac:spMk id="5" creationId="{31B3841C-0EB3-4DC7-AF45-C00861BCE340}"/>
          </ac:spMkLst>
        </pc:spChg>
        <pc:spChg chg="mod">
          <ac:chgData name="Cullen Matilliano" userId="088fd00b-ef63-4a0f-9809-5d366d27103a" providerId="ADAL" clId="{2D8017A6-A2BA-4AAD-90B8-F11BBA8E38A1}" dt="2020-04-19T23:11:45.808" v="2841" actId="20577"/>
          <ac:spMkLst>
            <pc:docMk/>
            <pc:sldMk cId="1353855312" sldId="258"/>
            <ac:spMk id="6" creationId="{4AB48866-0A3D-43A0-A269-991B32E51B44}"/>
          </ac:spMkLst>
        </pc:spChg>
        <pc:spChg chg="mod">
          <ac:chgData name="Cullen Matilliano" userId="088fd00b-ef63-4a0f-9809-5d366d27103a" providerId="ADAL" clId="{2D8017A6-A2BA-4AAD-90B8-F11BBA8E38A1}" dt="2020-04-18T04:22:02.650" v="2604" actId="1076"/>
          <ac:spMkLst>
            <pc:docMk/>
            <pc:sldMk cId="1353855312" sldId="258"/>
            <ac:spMk id="7" creationId="{ACDC8081-A1AA-4AD7-B15D-266747472FF4}"/>
          </ac:spMkLst>
        </pc:spChg>
        <pc:spChg chg="add del">
          <ac:chgData name="Cullen Matilliano" userId="088fd00b-ef63-4a0f-9809-5d366d27103a" providerId="ADAL" clId="{2D8017A6-A2BA-4AAD-90B8-F11BBA8E38A1}" dt="2020-04-18T03:55:11.827" v="1820"/>
          <ac:spMkLst>
            <pc:docMk/>
            <pc:sldMk cId="1353855312" sldId="258"/>
            <ac:spMk id="9" creationId="{C607803A-4E99-444E-94F7-8785CDDF5849}"/>
          </ac:spMkLst>
        </pc:spChg>
        <pc:spChg chg="add del">
          <ac:chgData name="Cullen Matilliano" userId="088fd00b-ef63-4a0f-9809-5d366d27103a" providerId="ADAL" clId="{2D8017A6-A2BA-4AAD-90B8-F11BBA8E38A1}" dt="2020-04-18T03:55:11.827" v="1820"/>
          <ac:spMkLst>
            <pc:docMk/>
            <pc:sldMk cId="1353855312" sldId="258"/>
            <ac:spMk id="11" creationId="{2989BE6A-C309-418E-8ADD-1616A980570D}"/>
          </ac:spMkLst>
        </pc:spChg>
        <pc:spChg chg="add">
          <ac:chgData name="Cullen Matilliano" userId="088fd00b-ef63-4a0f-9809-5d366d27103a" providerId="ADAL" clId="{2D8017A6-A2BA-4AAD-90B8-F11BBA8E38A1}" dt="2020-04-18T03:56:48.074" v="1839" actId="26606"/>
          <ac:spMkLst>
            <pc:docMk/>
            <pc:sldMk cId="1353855312" sldId="258"/>
            <ac:spMk id="12" creationId="{CF62D2A7-8207-488C-9F46-316BA81A16C8}"/>
          </ac:spMkLst>
        </pc:spChg>
        <pc:spChg chg="add">
          <ac:chgData name="Cullen Matilliano" userId="088fd00b-ef63-4a0f-9809-5d366d27103a" providerId="ADAL" clId="{2D8017A6-A2BA-4AAD-90B8-F11BBA8E38A1}" dt="2020-04-18T03:56:48.074" v="1839" actId="26606"/>
          <ac:spMkLst>
            <pc:docMk/>
            <pc:sldMk cId="1353855312" sldId="258"/>
            <ac:spMk id="14" creationId="{52AC6D7F-F068-4E11-BB06-F601D89BB980}"/>
          </ac:spMkLst>
        </pc:spChg>
        <pc:picChg chg="mod ord">
          <ac:chgData name="Cullen Matilliano" userId="088fd00b-ef63-4a0f-9809-5d366d27103a" providerId="ADAL" clId="{2D8017A6-A2BA-4AAD-90B8-F11BBA8E38A1}" dt="2020-04-18T03:56:52.295" v="1840" actId="27614"/>
          <ac:picMkLst>
            <pc:docMk/>
            <pc:sldMk cId="1353855312" sldId="258"/>
            <ac:picMk id="4" creationId="{CC5DCCA6-7EDD-44E7-B987-B116400AF848}"/>
          </ac:picMkLst>
        </pc:picChg>
        <pc:picChg chg="del">
          <ac:chgData name="Cullen Matilliano" userId="088fd00b-ef63-4a0f-9809-5d366d27103a" providerId="ADAL" clId="{2D8017A6-A2BA-4AAD-90B8-F11BBA8E38A1}" dt="2020-04-18T04:30:21.326" v="2683" actId="478"/>
          <ac:picMkLst>
            <pc:docMk/>
            <pc:sldMk cId="1353855312" sldId="258"/>
            <ac:picMk id="8" creationId="{28A968D7-B551-489A-824D-0A3A2BC8ACCB}"/>
          </ac:picMkLst>
        </pc:picChg>
        <pc:picChg chg="add del mod">
          <ac:chgData name="Cullen Matilliano" userId="088fd00b-ef63-4a0f-9809-5d366d27103a" providerId="ADAL" clId="{2D8017A6-A2BA-4AAD-90B8-F11BBA8E38A1}" dt="2020-04-24T00:33:46.244" v="2952"/>
          <ac:picMkLst>
            <pc:docMk/>
            <pc:sldMk cId="1353855312" sldId="258"/>
            <ac:picMk id="8" creationId="{365AA696-3D5E-46FC-89F0-6412C08B273E}"/>
          </ac:picMkLst>
        </pc:picChg>
        <pc:picChg chg="add del mod">
          <ac:chgData name="Cullen Matilliano" userId="088fd00b-ef63-4a0f-9809-5d366d27103a" providerId="ADAL" clId="{2D8017A6-A2BA-4AAD-90B8-F11BBA8E38A1}" dt="2020-04-19T23:00:53.805" v="2790" actId="478"/>
          <ac:picMkLst>
            <pc:docMk/>
            <pc:sldMk cId="1353855312" sldId="258"/>
            <ac:picMk id="8" creationId="{B001EB29-30B5-4F36-A29D-A15F57BF7687}"/>
          </ac:picMkLst>
        </pc:picChg>
        <pc:picChg chg="del">
          <ac:chgData name="Cullen Matilliano" userId="088fd00b-ef63-4a0f-9809-5d366d27103a" providerId="ADAL" clId="{2D8017A6-A2BA-4AAD-90B8-F11BBA8E38A1}" dt="2020-04-19T17:52:28.257" v="2787" actId="478"/>
          <ac:picMkLst>
            <pc:docMk/>
            <pc:sldMk cId="1353855312" sldId="258"/>
            <ac:picMk id="8" creationId="{FAB15D7C-D184-436C-9889-023E0001068D}"/>
          </ac:picMkLst>
        </pc:picChg>
        <pc:picChg chg="mod">
          <ac:chgData name="Cullen Matilliano" userId="088fd00b-ef63-4a0f-9809-5d366d27103a" providerId="ADAL" clId="{2D8017A6-A2BA-4AAD-90B8-F11BBA8E38A1}" dt="2020-04-19T23:00:47.011" v="2789" actId="1076"/>
          <ac:picMkLst>
            <pc:docMk/>
            <pc:sldMk cId="1353855312" sldId="258"/>
            <ac:picMk id="9" creationId="{02806B2D-8F5E-47A3-B4D0-F7E821B2746D}"/>
          </ac:picMkLst>
        </pc:picChg>
        <pc:picChg chg="add del mod">
          <ac:chgData name="Cullen Matilliano" userId="088fd00b-ef63-4a0f-9809-5d366d27103a" providerId="ADAL" clId="{2D8017A6-A2BA-4AAD-90B8-F11BBA8E38A1}" dt="2020-04-24T00:34:26.179" v="2955"/>
          <ac:picMkLst>
            <pc:docMk/>
            <pc:sldMk cId="1353855312" sldId="258"/>
            <ac:picMk id="10" creationId="{5B0E1AD5-79CA-45F7-B3DE-1CF15A6F0777}"/>
          </ac:picMkLst>
        </pc:picChg>
        <pc:picChg chg="add del mod">
          <ac:chgData name="Cullen Matilliano" userId="088fd00b-ef63-4a0f-9809-5d366d27103a" providerId="ADAL" clId="{2D8017A6-A2BA-4AAD-90B8-F11BBA8E38A1}" dt="2020-04-19T23:03:30.149" v="2802"/>
          <ac:picMkLst>
            <pc:docMk/>
            <pc:sldMk cId="1353855312" sldId="258"/>
            <ac:picMk id="10" creationId="{E7BB0CB5-C221-43EA-8D40-A5743496B715}"/>
          </ac:picMkLst>
        </pc:picChg>
        <pc:picChg chg="add del mod">
          <ac:chgData name="Cullen Matilliano" userId="088fd00b-ef63-4a0f-9809-5d366d27103a" providerId="ADAL" clId="{2D8017A6-A2BA-4AAD-90B8-F11BBA8E38A1}" dt="2020-04-24T00:43:31.725" v="2960"/>
          <ac:picMkLst>
            <pc:docMk/>
            <pc:sldMk cId="1353855312" sldId="258"/>
            <ac:picMk id="11" creationId="{BF17EE5B-AD8E-43B0-8514-10491265A754}"/>
          </ac:picMkLst>
        </pc:picChg>
        <pc:picChg chg="add del mod">
          <ac:chgData name="Cullen Matilliano" userId="088fd00b-ef63-4a0f-9809-5d366d27103a" providerId="ADAL" clId="{2D8017A6-A2BA-4AAD-90B8-F11BBA8E38A1}" dt="2020-04-19T23:04:00.838" v="2803"/>
          <ac:picMkLst>
            <pc:docMk/>
            <pc:sldMk cId="1353855312" sldId="258"/>
            <ac:picMk id="11" creationId="{F8B74EB2-F115-4C78-8EC6-B6D1447E1106}"/>
          </ac:picMkLst>
        </pc:picChg>
        <pc:picChg chg="add del mod">
          <ac:chgData name="Cullen Matilliano" userId="088fd00b-ef63-4a0f-9809-5d366d27103a" providerId="ADAL" clId="{2D8017A6-A2BA-4AAD-90B8-F11BBA8E38A1}" dt="2020-04-19T23:04:10.835" v="2804"/>
          <ac:picMkLst>
            <pc:docMk/>
            <pc:sldMk cId="1353855312" sldId="258"/>
            <ac:picMk id="13" creationId="{CC1C53EE-4619-4C3F-904D-BD85FE095C0D}"/>
          </ac:picMkLst>
        </pc:picChg>
        <pc:picChg chg="add del mod">
          <ac:chgData name="Cullen Matilliano" userId="088fd00b-ef63-4a0f-9809-5d366d27103a" providerId="ADAL" clId="{2D8017A6-A2BA-4AAD-90B8-F11BBA8E38A1}" dt="2020-04-19T23:06:24.853" v="2806"/>
          <ac:picMkLst>
            <pc:docMk/>
            <pc:sldMk cId="1353855312" sldId="258"/>
            <ac:picMk id="15" creationId="{9D65C28B-466C-436A-8847-F5EF71D6B26F}"/>
          </ac:picMkLst>
        </pc:picChg>
        <pc:picChg chg="add del mod">
          <ac:chgData name="Cullen Matilliano" userId="088fd00b-ef63-4a0f-9809-5d366d27103a" providerId="ADAL" clId="{2D8017A6-A2BA-4AAD-90B8-F11BBA8E38A1}" dt="2020-04-19T23:06:54.535" v="2807"/>
          <ac:picMkLst>
            <pc:docMk/>
            <pc:sldMk cId="1353855312" sldId="258"/>
            <ac:picMk id="16" creationId="{332939F6-3643-48FF-B4B4-5D8C952A7BC6}"/>
          </ac:picMkLst>
        </pc:picChg>
        <pc:picChg chg="add del mod">
          <ac:chgData name="Cullen Matilliano" userId="088fd00b-ef63-4a0f-9809-5d366d27103a" providerId="ADAL" clId="{2D8017A6-A2BA-4AAD-90B8-F11BBA8E38A1}" dt="2020-04-19T23:07:24.122" v="2808"/>
          <ac:picMkLst>
            <pc:docMk/>
            <pc:sldMk cId="1353855312" sldId="258"/>
            <ac:picMk id="17" creationId="{E91F551B-C1EB-4814-88C0-D20232398746}"/>
          </ac:picMkLst>
        </pc:picChg>
        <pc:picChg chg="add del mod">
          <ac:chgData name="Cullen Matilliano" userId="088fd00b-ef63-4a0f-9809-5d366d27103a" providerId="ADAL" clId="{2D8017A6-A2BA-4AAD-90B8-F11BBA8E38A1}" dt="2020-04-19T23:08:12.164" v="2809"/>
          <ac:picMkLst>
            <pc:docMk/>
            <pc:sldMk cId="1353855312" sldId="258"/>
            <ac:picMk id="18" creationId="{49D2A167-E7A5-4599-B431-0941DEFEAEB9}"/>
          </ac:picMkLst>
        </pc:picChg>
        <pc:picChg chg="add del mod">
          <ac:chgData name="Cullen Matilliano" userId="088fd00b-ef63-4a0f-9809-5d366d27103a" providerId="ADAL" clId="{2D8017A6-A2BA-4AAD-90B8-F11BBA8E38A1}" dt="2020-04-19T23:09:01.960" v="2810"/>
          <ac:picMkLst>
            <pc:docMk/>
            <pc:sldMk cId="1353855312" sldId="258"/>
            <ac:picMk id="19" creationId="{79BAA6F3-8A1D-4E33-8397-2E8AA3E44821}"/>
          </ac:picMkLst>
        </pc:picChg>
        <pc:picChg chg="add del mod">
          <ac:chgData name="Cullen Matilliano" userId="088fd00b-ef63-4a0f-9809-5d366d27103a" providerId="ADAL" clId="{2D8017A6-A2BA-4AAD-90B8-F11BBA8E38A1}" dt="2020-04-19T23:10:04.572" v="2811"/>
          <ac:picMkLst>
            <pc:docMk/>
            <pc:sldMk cId="1353855312" sldId="258"/>
            <ac:picMk id="20" creationId="{00F7DC1F-871A-4A8C-A86B-76D0D7B4682C}"/>
          </ac:picMkLst>
        </pc:picChg>
        <pc:picChg chg="add del mod">
          <ac:chgData name="Cullen Matilliano" userId="088fd00b-ef63-4a0f-9809-5d366d27103a" providerId="ADAL" clId="{2D8017A6-A2BA-4AAD-90B8-F11BBA8E38A1}" dt="2020-04-19T23:11:28.574" v="2812"/>
          <ac:picMkLst>
            <pc:docMk/>
            <pc:sldMk cId="1353855312" sldId="258"/>
            <ac:picMk id="21" creationId="{32F199AF-8EB3-43DA-9F13-EFB135E15A8E}"/>
          </ac:picMkLst>
        </pc:picChg>
        <pc:picChg chg="add del mod">
          <ac:chgData name="Cullen Matilliano" userId="088fd00b-ef63-4a0f-9809-5d366d27103a" providerId="ADAL" clId="{2D8017A6-A2BA-4AAD-90B8-F11BBA8E38A1}" dt="2020-04-19T23:20:53.860" v="2922" actId="478"/>
          <ac:picMkLst>
            <pc:docMk/>
            <pc:sldMk cId="1353855312" sldId="258"/>
            <ac:picMk id="22" creationId="{48A05A32-70D3-415C-A912-2DBA63241A81}"/>
          </ac:picMkLst>
        </pc:picChg>
        <pc:picChg chg="add del mod">
          <ac:chgData name="Cullen Matilliano" userId="088fd00b-ef63-4a0f-9809-5d366d27103a" providerId="ADAL" clId="{2D8017A6-A2BA-4AAD-90B8-F11BBA8E38A1}" dt="2020-04-19T23:20:03.929" v="2909"/>
          <ac:picMkLst>
            <pc:docMk/>
            <pc:sldMk cId="1353855312" sldId="258"/>
            <ac:picMk id="23" creationId="{A4D9DEC6-9B5B-4495-A23A-9A62143B9DA6}"/>
          </ac:picMkLst>
        </pc:picChg>
        <pc:picChg chg="add mod">
          <ac:chgData name="Cullen Matilliano" userId="088fd00b-ef63-4a0f-9809-5d366d27103a" providerId="ADAL" clId="{2D8017A6-A2BA-4AAD-90B8-F11BBA8E38A1}" dt="2020-04-19T23:20:02.224" v="2908"/>
          <ac:picMkLst>
            <pc:docMk/>
            <pc:sldMk cId="1353855312" sldId="258"/>
            <ac:picMk id="24" creationId="{062EC15E-9D27-4151-8E66-2AC87DC2D50F}"/>
          </ac:picMkLst>
        </pc:picChg>
      </pc:sldChg>
      <pc:sldChg chg="addSp delSp modSp mod modTransition setBg delAnim modAnim setClrOvrMap delDesignElem">
        <pc:chgData name="Cullen Matilliano" userId="088fd00b-ef63-4a0f-9809-5d366d27103a" providerId="ADAL" clId="{2D8017A6-A2BA-4AAD-90B8-F11BBA8E38A1}" dt="2020-04-24T00:43:31.725" v="2960"/>
        <pc:sldMkLst>
          <pc:docMk/>
          <pc:sldMk cId="2706560110" sldId="259"/>
        </pc:sldMkLst>
        <pc:spChg chg="mod">
          <ac:chgData name="Cullen Matilliano" userId="088fd00b-ef63-4a0f-9809-5d366d27103a" providerId="ADAL" clId="{2D8017A6-A2BA-4AAD-90B8-F11BBA8E38A1}" dt="2020-04-18T03:56:00.662" v="1831" actId="26606"/>
          <ac:spMkLst>
            <pc:docMk/>
            <pc:sldMk cId="2706560110" sldId="259"/>
            <ac:spMk id="2" creationId="{E77BB6A8-0B1D-4868-93A1-A8E4EF2AE9B6}"/>
          </ac:spMkLst>
        </pc:spChg>
        <pc:spChg chg="mod">
          <ac:chgData name="Cullen Matilliano" userId="088fd00b-ef63-4a0f-9809-5d366d27103a" providerId="ADAL" clId="{2D8017A6-A2BA-4AAD-90B8-F11BBA8E38A1}" dt="2020-04-18T03:56:00.662" v="1831" actId="26606"/>
          <ac:spMkLst>
            <pc:docMk/>
            <pc:sldMk cId="2706560110" sldId="259"/>
            <ac:spMk id="3" creationId="{709772F9-1AD7-4742-A63C-0878862A4618}"/>
          </ac:spMkLst>
        </pc:spChg>
        <pc:spChg chg="mod">
          <ac:chgData name="Cullen Matilliano" userId="088fd00b-ef63-4a0f-9809-5d366d27103a" providerId="ADAL" clId="{2D8017A6-A2BA-4AAD-90B8-F11BBA8E38A1}" dt="2020-04-19T23:11:53.860" v="2849" actId="20577"/>
          <ac:spMkLst>
            <pc:docMk/>
            <pc:sldMk cId="2706560110" sldId="259"/>
            <ac:spMk id="4" creationId="{295F38BF-7D98-488D-B929-315A556C9955}"/>
          </ac:spMkLst>
        </pc:spChg>
        <pc:spChg chg="mod">
          <ac:chgData name="Cullen Matilliano" userId="088fd00b-ef63-4a0f-9809-5d366d27103a" providerId="ADAL" clId="{2D8017A6-A2BA-4AAD-90B8-F11BBA8E38A1}" dt="2020-04-18T03:56:00.662" v="1831" actId="26606"/>
          <ac:spMkLst>
            <pc:docMk/>
            <pc:sldMk cId="2706560110" sldId="259"/>
            <ac:spMk id="5" creationId="{35F954FC-9472-48A3-8B47-80A873C38655}"/>
          </ac:spMkLst>
        </pc:spChg>
        <pc:spChg chg="add del">
          <ac:chgData name="Cullen Matilliano" userId="088fd00b-ef63-4a0f-9809-5d366d27103a" providerId="ADAL" clId="{2D8017A6-A2BA-4AAD-90B8-F11BBA8E38A1}" dt="2020-04-18T03:56:17.958" v="1837"/>
          <ac:spMkLst>
            <pc:docMk/>
            <pc:sldMk cId="2706560110" sldId="259"/>
            <ac:spMk id="8" creationId="{EA67B5B4-3A24-436E-B663-1B2EBFF8A0CD}"/>
          </ac:spMkLst>
        </pc:spChg>
        <pc:spChg chg="add del">
          <ac:chgData name="Cullen Matilliano" userId="088fd00b-ef63-4a0f-9809-5d366d27103a" providerId="ADAL" clId="{2D8017A6-A2BA-4AAD-90B8-F11BBA8E38A1}" dt="2020-04-18T03:56:17.958" v="1837"/>
          <ac:spMkLst>
            <pc:docMk/>
            <pc:sldMk cId="2706560110" sldId="259"/>
            <ac:spMk id="13" creationId="{987FDF89-C993-41F4-A1B8-DBAFF16008A9}"/>
          </ac:spMkLst>
        </pc:spChg>
        <pc:spChg chg="add del">
          <ac:chgData name="Cullen Matilliano" userId="088fd00b-ef63-4a0f-9809-5d366d27103a" providerId="ADAL" clId="{2D8017A6-A2BA-4AAD-90B8-F11BBA8E38A1}" dt="2020-04-18T03:56:17.958" v="1837"/>
          <ac:spMkLst>
            <pc:docMk/>
            <pc:sldMk cId="2706560110" sldId="259"/>
            <ac:spMk id="15" creationId="{D1D7179B-FF7C-482F-B3D9-2BE9ED1139F9}"/>
          </ac:spMkLst>
        </pc:spChg>
        <pc:spChg chg="add del">
          <ac:chgData name="Cullen Matilliano" userId="088fd00b-ef63-4a0f-9809-5d366d27103a" providerId="ADAL" clId="{2D8017A6-A2BA-4AAD-90B8-F11BBA8E38A1}" dt="2020-04-18T03:55:11.827" v="1820"/>
          <ac:spMkLst>
            <pc:docMk/>
            <pc:sldMk cId="2706560110" sldId="259"/>
            <ac:spMk id="24" creationId="{2BD55E05-51A2-4173-A7FA-869DE4F71AC3}"/>
          </ac:spMkLst>
        </pc:spChg>
        <pc:picChg chg="add del mod">
          <ac:chgData name="Cullen Matilliano" userId="088fd00b-ef63-4a0f-9809-5d366d27103a" providerId="ADAL" clId="{2D8017A6-A2BA-4AAD-90B8-F11BBA8E38A1}" dt="2020-04-19T23:03:30.149" v="2802"/>
          <ac:picMkLst>
            <pc:docMk/>
            <pc:sldMk cId="2706560110" sldId="259"/>
            <ac:picMk id="6" creationId="{1EC9E7A3-AF64-4050-A7B8-3EA50BC04E85}"/>
          </ac:picMkLst>
        </pc:picChg>
        <pc:picChg chg="add del mod">
          <ac:chgData name="Cullen Matilliano" userId="088fd00b-ef63-4a0f-9809-5d366d27103a" providerId="ADAL" clId="{2D8017A6-A2BA-4AAD-90B8-F11BBA8E38A1}" dt="2020-04-24T00:33:46.244" v="2952"/>
          <ac:picMkLst>
            <pc:docMk/>
            <pc:sldMk cId="2706560110" sldId="259"/>
            <ac:picMk id="6" creationId="{6E25D455-0E6A-4684-99FC-E444B7DEEB21}"/>
          </ac:picMkLst>
        </pc:picChg>
        <pc:picChg chg="mod">
          <ac:chgData name="Cullen Matilliano" userId="088fd00b-ef63-4a0f-9809-5d366d27103a" providerId="ADAL" clId="{2D8017A6-A2BA-4AAD-90B8-F11BBA8E38A1}" dt="2020-04-19T23:00:57.815" v="2791" actId="1076"/>
          <ac:picMkLst>
            <pc:docMk/>
            <pc:sldMk cId="2706560110" sldId="259"/>
            <ac:picMk id="7" creationId="{B8FC7EB6-B6DD-464A-A488-90F5C4E3CA61}"/>
          </ac:picMkLst>
        </pc:picChg>
        <pc:picChg chg="add del mod">
          <ac:chgData name="Cullen Matilliano" userId="088fd00b-ef63-4a0f-9809-5d366d27103a" providerId="ADAL" clId="{2D8017A6-A2BA-4AAD-90B8-F11BBA8E38A1}" dt="2020-04-19T23:04:00.838" v="2803"/>
          <ac:picMkLst>
            <pc:docMk/>
            <pc:sldMk cId="2706560110" sldId="259"/>
            <ac:picMk id="8" creationId="{0C694B77-FEEE-4F4E-9582-D515208D5924}"/>
          </ac:picMkLst>
        </pc:picChg>
        <pc:picChg chg="add del mod">
          <ac:chgData name="Cullen Matilliano" userId="088fd00b-ef63-4a0f-9809-5d366d27103a" providerId="ADAL" clId="{2D8017A6-A2BA-4AAD-90B8-F11BBA8E38A1}" dt="2020-04-24T00:43:31.725" v="2960"/>
          <ac:picMkLst>
            <pc:docMk/>
            <pc:sldMk cId="2706560110" sldId="259"/>
            <ac:picMk id="8" creationId="{D15C320E-F47F-4961-9DCE-34B25987EC3F}"/>
          </ac:picMkLst>
        </pc:picChg>
        <pc:picChg chg="add del mod">
          <ac:chgData name="Cullen Matilliano" userId="088fd00b-ef63-4a0f-9809-5d366d27103a" providerId="ADAL" clId="{2D8017A6-A2BA-4AAD-90B8-F11BBA8E38A1}" dt="2020-04-19T23:04:10.835" v="2804"/>
          <ac:picMkLst>
            <pc:docMk/>
            <pc:sldMk cId="2706560110" sldId="259"/>
            <ac:picMk id="9" creationId="{A34A2386-944A-429B-A40E-ECA70DC1098C}"/>
          </ac:picMkLst>
        </pc:picChg>
        <pc:picChg chg="add del mod">
          <ac:chgData name="Cullen Matilliano" userId="088fd00b-ef63-4a0f-9809-5d366d27103a" providerId="ADAL" clId="{2D8017A6-A2BA-4AAD-90B8-F11BBA8E38A1}" dt="2020-04-19T23:06:24.853" v="2806"/>
          <ac:picMkLst>
            <pc:docMk/>
            <pc:sldMk cId="2706560110" sldId="259"/>
            <ac:picMk id="10" creationId="{475AFB5C-75CC-4CD4-A922-19E3E1AB237E}"/>
          </ac:picMkLst>
        </pc:picChg>
        <pc:picChg chg="add del mod">
          <ac:chgData name="Cullen Matilliano" userId="088fd00b-ef63-4a0f-9809-5d366d27103a" providerId="ADAL" clId="{2D8017A6-A2BA-4AAD-90B8-F11BBA8E38A1}" dt="2020-04-19T23:07:24.122" v="2808"/>
          <ac:picMkLst>
            <pc:docMk/>
            <pc:sldMk cId="2706560110" sldId="259"/>
            <ac:picMk id="11" creationId="{B81065EE-A1C8-41EB-8F59-F90E5B71C88D}"/>
          </ac:picMkLst>
        </pc:picChg>
        <pc:picChg chg="add del mod">
          <ac:chgData name="Cullen Matilliano" userId="088fd00b-ef63-4a0f-9809-5d366d27103a" providerId="ADAL" clId="{2D8017A6-A2BA-4AAD-90B8-F11BBA8E38A1}" dt="2020-04-19T23:08:12.164" v="2809"/>
          <ac:picMkLst>
            <pc:docMk/>
            <pc:sldMk cId="2706560110" sldId="259"/>
            <ac:picMk id="12" creationId="{726FF005-3823-40D3-8418-6795AF12BB83}"/>
          </ac:picMkLst>
        </pc:picChg>
        <pc:picChg chg="add del mod">
          <ac:chgData name="Cullen Matilliano" userId="088fd00b-ef63-4a0f-9809-5d366d27103a" providerId="ADAL" clId="{2D8017A6-A2BA-4AAD-90B8-F11BBA8E38A1}" dt="2020-04-19T23:09:01.960" v="2810"/>
          <ac:picMkLst>
            <pc:docMk/>
            <pc:sldMk cId="2706560110" sldId="259"/>
            <ac:picMk id="13" creationId="{441A428B-49E1-46C3-9754-3011AD0A69E5}"/>
          </ac:picMkLst>
        </pc:picChg>
        <pc:picChg chg="add del mod">
          <ac:chgData name="Cullen Matilliano" userId="088fd00b-ef63-4a0f-9809-5d366d27103a" providerId="ADAL" clId="{2D8017A6-A2BA-4AAD-90B8-F11BBA8E38A1}" dt="2020-04-19T23:10:04.572" v="2811"/>
          <ac:picMkLst>
            <pc:docMk/>
            <pc:sldMk cId="2706560110" sldId="259"/>
            <ac:picMk id="14" creationId="{AF934E87-E524-4F64-846F-969E59EDA224}"/>
          </ac:picMkLst>
        </pc:picChg>
        <pc:picChg chg="add del mod">
          <ac:chgData name="Cullen Matilliano" userId="088fd00b-ef63-4a0f-9809-5d366d27103a" providerId="ADAL" clId="{2D8017A6-A2BA-4AAD-90B8-F11BBA8E38A1}" dt="2020-04-19T23:11:28.574" v="2812"/>
          <ac:picMkLst>
            <pc:docMk/>
            <pc:sldMk cId="2706560110" sldId="259"/>
            <ac:picMk id="15" creationId="{D632BB4E-097B-488D-A0D5-6EA68D58CE83}"/>
          </ac:picMkLst>
        </pc:picChg>
        <pc:picChg chg="add del mod">
          <ac:chgData name="Cullen Matilliano" userId="088fd00b-ef63-4a0f-9809-5d366d27103a" providerId="ADAL" clId="{2D8017A6-A2BA-4AAD-90B8-F11BBA8E38A1}" dt="2020-04-19T23:20:55.538" v="2923" actId="478"/>
          <ac:picMkLst>
            <pc:docMk/>
            <pc:sldMk cId="2706560110" sldId="259"/>
            <ac:picMk id="16" creationId="{5DF6E5EE-5AC2-4D30-AA5E-22283B0AF18F}"/>
          </ac:picMkLst>
        </pc:picChg>
        <pc:picChg chg="add del mod">
          <ac:chgData name="Cullen Matilliano" userId="088fd00b-ef63-4a0f-9809-5d366d27103a" providerId="ADAL" clId="{2D8017A6-A2BA-4AAD-90B8-F11BBA8E38A1}" dt="2020-04-19T23:20:03.929" v="2909"/>
          <ac:picMkLst>
            <pc:docMk/>
            <pc:sldMk cId="2706560110" sldId="259"/>
            <ac:picMk id="17" creationId="{D5693314-5378-4B43-AA0B-04A63DFF3472}"/>
          </ac:picMkLst>
        </pc:picChg>
        <pc:picChg chg="add mod">
          <ac:chgData name="Cullen Matilliano" userId="088fd00b-ef63-4a0f-9809-5d366d27103a" providerId="ADAL" clId="{2D8017A6-A2BA-4AAD-90B8-F11BBA8E38A1}" dt="2020-04-19T23:20:02.224" v="2908"/>
          <ac:picMkLst>
            <pc:docMk/>
            <pc:sldMk cId="2706560110" sldId="259"/>
            <ac:picMk id="18" creationId="{AC8655A6-8376-49B2-B7B7-F1BE76127A80}"/>
          </ac:picMkLst>
        </pc:picChg>
      </pc:sldChg>
      <pc:sldChg chg="addSp delSp modSp ord modTransition modAnim delDesignElem">
        <pc:chgData name="Cullen Matilliano" userId="088fd00b-ef63-4a0f-9809-5d366d27103a" providerId="ADAL" clId="{2D8017A6-A2BA-4AAD-90B8-F11BBA8E38A1}" dt="2020-04-24T00:43:31.725" v="2960"/>
        <pc:sldMkLst>
          <pc:docMk/>
          <pc:sldMk cId="1718857324" sldId="260"/>
        </pc:sldMkLst>
        <pc:spChg chg="mod">
          <ac:chgData name="Cullen Matilliano" userId="088fd00b-ef63-4a0f-9809-5d366d27103a" providerId="ADAL" clId="{2D8017A6-A2BA-4AAD-90B8-F11BBA8E38A1}" dt="2020-04-18T03:55:37.527" v="1830" actId="26606"/>
          <ac:spMkLst>
            <pc:docMk/>
            <pc:sldMk cId="1718857324" sldId="260"/>
            <ac:spMk id="2" creationId="{9B25A5E8-C524-40A1-9D6E-83012023F3D0}"/>
          </ac:spMkLst>
        </pc:spChg>
        <pc:spChg chg="mod">
          <ac:chgData name="Cullen Matilliano" userId="088fd00b-ef63-4a0f-9809-5d366d27103a" providerId="ADAL" clId="{2D8017A6-A2BA-4AAD-90B8-F11BBA8E38A1}" dt="2020-04-18T04:21:07.439" v="2603" actId="1076"/>
          <ac:spMkLst>
            <pc:docMk/>
            <pc:sldMk cId="1718857324" sldId="260"/>
            <ac:spMk id="3" creationId="{702438AD-3CB7-4A16-A202-B7FA665AFBB5}"/>
          </ac:spMkLst>
        </pc:spChg>
        <pc:spChg chg="mod">
          <ac:chgData name="Cullen Matilliano" userId="088fd00b-ef63-4a0f-9809-5d366d27103a" providerId="ADAL" clId="{2D8017A6-A2BA-4AAD-90B8-F11BBA8E38A1}" dt="2020-04-19T23:22:14.773" v="2934" actId="20577"/>
          <ac:spMkLst>
            <pc:docMk/>
            <pc:sldMk cId="1718857324" sldId="260"/>
            <ac:spMk id="6" creationId="{BC25838A-E12D-48CD-9176-A3A7BF18BFCA}"/>
          </ac:spMkLst>
        </pc:spChg>
        <pc:spChg chg="add">
          <ac:chgData name="Cullen Matilliano" userId="088fd00b-ef63-4a0f-9809-5d366d27103a" providerId="ADAL" clId="{2D8017A6-A2BA-4AAD-90B8-F11BBA8E38A1}" dt="2020-04-18T04:07:59.789" v="1951" actId="26606"/>
          <ac:spMkLst>
            <pc:docMk/>
            <pc:sldMk cId="1718857324" sldId="260"/>
            <ac:spMk id="8" creationId="{823AC064-BC96-4F32-8AE1-B2FD38754823}"/>
          </ac:spMkLst>
        </pc:spChg>
        <pc:spChg chg="del">
          <ac:chgData name="Cullen Matilliano" userId="088fd00b-ef63-4a0f-9809-5d366d27103a" providerId="ADAL" clId="{2D8017A6-A2BA-4AAD-90B8-F11BBA8E38A1}" dt="2020-04-18T03:55:13.461" v="1828"/>
          <ac:spMkLst>
            <pc:docMk/>
            <pc:sldMk cId="1718857324" sldId="260"/>
            <ac:spMk id="10" creationId="{823AC064-BC96-4F32-8AE1-B2FD38754823}"/>
          </ac:spMkLst>
        </pc:spChg>
        <pc:spChg chg="add del">
          <ac:chgData name="Cullen Matilliano" userId="088fd00b-ef63-4a0f-9809-5d366d27103a" providerId="ADAL" clId="{2D8017A6-A2BA-4AAD-90B8-F11BBA8E38A1}" dt="2020-04-18T03:56:17.958" v="1837"/>
          <ac:spMkLst>
            <pc:docMk/>
            <pc:sldMk cId="1718857324" sldId="260"/>
            <ac:spMk id="11" creationId="{823AC064-BC96-4F32-8AE1-B2FD38754823}"/>
          </ac:spMkLst>
        </pc:spChg>
        <pc:graphicFrameChg chg="mod ord modGraphic">
          <ac:chgData name="Cullen Matilliano" userId="088fd00b-ef63-4a0f-9809-5d366d27103a" providerId="ADAL" clId="{2D8017A6-A2BA-4AAD-90B8-F11BBA8E38A1}" dt="2020-04-18T04:07:59.789" v="1951" actId="26606"/>
          <ac:graphicFrameMkLst>
            <pc:docMk/>
            <pc:sldMk cId="1718857324" sldId="260"/>
            <ac:graphicFrameMk id="5" creationId="{65BC688E-5E4E-402A-92E5-408F4841E02A}"/>
          </ac:graphicFrameMkLst>
        </pc:graphicFrameChg>
        <pc:picChg chg="mod">
          <ac:chgData name="Cullen Matilliano" userId="088fd00b-ef63-4a0f-9809-5d366d27103a" providerId="ADAL" clId="{2D8017A6-A2BA-4AAD-90B8-F11BBA8E38A1}" dt="2020-04-19T23:01:07.287" v="2794" actId="1076"/>
          <ac:picMkLst>
            <pc:docMk/>
            <pc:sldMk cId="1718857324" sldId="260"/>
            <ac:picMk id="4" creationId="{AAF7FC4F-76A4-425B-B29D-CC7C87A6CD89}"/>
          </ac:picMkLst>
        </pc:picChg>
        <pc:picChg chg="add del mod">
          <ac:chgData name="Cullen Matilliano" userId="088fd00b-ef63-4a0f-9809-5d366d27103a" providerId="ADAL" clId="{2D8017A6-A2BA-4AAD-90B8-F11BBA8E38A1}" dt="2020-04-24T00:33:46.244" v="2952"/>
          <ac:picMkLst>
            <pc:docMk/>
            <pc:sldMk cId="1718857324" sldId="260"/>
            <ac:picMk id="7" creationId="{E126F721-44EA-4CC1-8BE7-B857AB250CE0}"/>
          </ac:picMkLst>
        </pc:picChg>
        <pc:picChg chg="add mod">
          <ac:chgData name="Cullen Matilliano" userId="088fd00b-ef63-4a0f-9809-5d366d27103a" providerId="ADAL" clId="{2D8017A6-A2BA-4AAD-90B8-F11BBA8E38A1}" dt="2020-04-19T23:20:02.224" v="2908"/>
          <ac:picMkLst>
            <pc:docMk/>
            <pc:sldMk cId="1718857324" sldId="260"/>
            <ac:picMk id="7" creationId="{ED6AC4CE-0881-4F0C-AD90-AFF1BEC30252}"/>
          </ac:picMkLst>
        </pc:picChg>
        <pc:picChg chg="add del mod">
          <ac:chgData name="Cullen Matilliano" userId="088fd00b-ef63-4a0f-9809-5d366d27103a" providerId="ADAL" clId="{2D8017A6-A2BA-4AAD-90B8-F11BBA8E38A1}" dt="2020-04-24T00:43:31.725" v="2960"/>
          <ac:picMkLst>
            <pc:docMk/>
            <pc:sldMk cId="1718857324" sldId="260"/>
            <ac:picMk id="10" creationId="{1154ABAA-7A32-4FA6-B809-B8F68079B5CB}"/>
          </ac:picMkLst>
        </pc:picChg>
        <pc:cxnChg chg="add">
          <ac:chgData name="Cullen Matilliano" userId="088fd00b-ef63-4a0f-9809-5d366d27103a" providerId="ADAL" clId="{2D8017A6-A2BA-4AAD-90B8-F11BBA8E38A1}" dt="2020-04-18T04:07:59.789" v="1951" actId="26606"/>
          <ac:cxnSpMkLst>
            <pc:docMk/>
            <pc:sldMk cId="1718857324" sldId="260"/>
            <ac:cxnSpMk id="9" creationId="{7E7C77BC-7138-40B1-A15B-20F57A494629}"/>
          </ac:cxnSpMkLst>
        </pc:cxnChg>
        <pc:cxnChg chg="del">
          <ac:chgData name="Cullen Matilliano" userId="088fd00b-ef63-4a0f-9809-5d366d27103a" providerId="ADAL" clId="{2D8017A6-A2BA-4AAD-90B8-F11BBA8E38A1}" dt="2020-04-18T03:55:13.461" v="1828"/>
          <ac:cxnSpMkLst>
            <pc:docMk/>
            <pc:sldMk cId="1718857324" sldId="260"/>
            <ac:cxnSpMk id="12" creationId="{7E7C77BC-7138-40B1-A15B-20F57A494629}"/>
          </ac:cxnSpMkLst>
        </pc:cxnChg>
        <pc:cxnChg chg="add del">
          <ac:chgData name="Cullen Matilliano" userId="088fd00b-ef63-4a0f-9809-5d366d27103a" providerId="ADAL" clId="{2D8017A6-A2BA-4AAD-90B8-F11BBA8E38A1}" dt="2020-04-18T03:56:17.958" v="1837"/>
          <ac:cxnSpMkLst>
            <pc:docMk/>
            <pc:sldMk cId="1718857324" sldId="260"/>
            <ac:cxnSpMk id="13" creationId="{7E7C77BC-7138-40B1-A15B-20F57A494629}"/>
          </ac:cxnSpMkLst>
        </pc:cxnChg>
      </pc:sldChg>
      <pc:sldChg chg="addSp delSp modSp modTransition delAnim modAnim delDesignElem">
        <pc:chgData name="Cullen Matilliano" userId="088fd00b-ef63-4a0f-9809-5d366d27103a" providerId="ADAL" clId="{2D8017A6-A2BA-4AAD-90B8-F11BBA8E38A1}" dt="2020-04-24T00:43:31.725" v="2960"/>
        <pc:sldMkLst>
          <pc:docMk/>
          <pc:sldMk cId="355947275" sldId="261"/>
        </pc:sldMkLst>
        <pc:spChg chg="mod">
          <ac:chgData name="Cullen Matilliano" userId="088fd00b-ef63-4a0f-9809-5d366d27103a" providerId="ADAL" clId="{2D8017A6-A2BA-4AAD-90B8-F11BBA8E38A1}" dt="2020-04-19T23:22:04.014" v="2925" actId="20577"/>
          <ac:spMkLst>
            <pc:docMk/>
            <pc:sldMk cId="355947275" sldId="261"/>
            <ac:spMk id="4" creationId="{F9BDE818-D6AC-49EB-8C0A-4E5206E847C5}"/>
          </ac:spMkLst>
        </pc:spChg>
        <pc:spChg chg="mod">
          <ac:chgData name="Cullen Matilliano" userId="088fd00b-ef63-4a0f-9809-5d366d27103a" providerId="ADAL" clId="{2D8017A6-A2BA-4AAD-90B8-F11BBA8E38A1}" dt="2020-04-18T03:55:19.990" v="1829" actId="26606"/>
          <ac:spMkLst>
            <pc:docMk/>
            <pc:sldMk cId="355947275" sldId="261"/>
            <ac:spMk id="5" creationId="{C1CC2E57-3EF7-43CB-B0DE-0D74CE0B37EA}"/>
          </ac:spMkLst>
        </pc:spChg>
        <pc:spChg chg="add del">
          <ac:chgData name="Cullen Matilliano" userId="088fd00b-ef63-4a0f-9809-5d366d27103a" providerId="ADAL" clId="{2D8017A6-A2BA-4AAD-90B8-F11BBA8E38A1}" dt="2020-04-18T03:56:17.958" v="1837"/>
          <ac:spMkLst>
            <pc:docMk/>
            <pc:sldMk cId="355947275" sldId="261"/>
            <ac:spMk id="9" creationId="{823AC064-BC96-4F32-8AE1-B2FD38754823}"/>
          </ac:spMkLst>
        </pc:spChg>
        <pc:spChg chg="add">
          <ac:chgData name="Cullen Matilliano" userId="088fd00b-ef63-4a0f-9809-5d366d27103a" providerId="ADAL" clId="{2D8017A6-A2BA-4AAD-90B8-F11BBA8E38A1}" dt="2020-04-18T03:57:02.708" v="1841" actId="26606"/>
          <ac:spMkLst>
            <pc:docMk/>
            <pc:sldMk cId="355947275" sldId="261"/>
            <ac:spMk id="11" creationId="{823AC064-BC96-4F32-8AE1-B2FD38754823}"/>
          </ac:spMkLst>
        </pc:spChg>
        <pc:spChg chg="add del">
          <ac:chgData name="Cullen Matilliano" userId="088fd00b-ef63-4a0f-9809-5d366d27103a" providerId="ADAL" clId="{2D8017A6-A2BA-4AAD-90B8-F11BBA8E38A1}" dt="2020-04-18T03:55:11.827" v="1820"/>
          <ac:spMkLst>
            <pc:docMk/>
            <pc:sldMk cId="355947275" sldId="261"/>
            <ac:spMk id="16" creationId="{823AC064-BC96-4F32-8AE1-B2FD38754823}"/>
          </ac:spMkLst>
        </pc:spChg>
        <pc:graphicFrameChg chg="mod ord modGraphic">
          <ac:chgData name="Cullen Matilliano" userId="088fd00b-ef63-4a0f-9809-5d366d27103a" providerId="ADAL" clId="{2D8017A6-A2BA-4AAD-90B8-F11BBA8E38A1}" dt="2020-04-18T03:57:02.708" v="1841" actId="26606"/>
          <ac:graphicFrameMkLst>
            <pc:docMk/>
            <pc:sldMk cId="355947275" sldId="261"/>
            <ac:graphicFrameMk id="6" creationId="{9FA97DA1-78F8-4F8D-9ACE-3524F77B2227}"/>
          </ac:graphicFrameMkLst>
        </pc:graphicFrameChg>
        <pc:picChg chg="mod">
          <ac:chgData name="Cullen Matilliano" userId="088fd00b-ef63-4a0f-9809-5d366d27103a" providerId="ADAL" clId="{2D8017A6-A2BA-4AAD-90B8-F11BBA8E38A1}" dt="2020-04-19T23:01:00.661" v="2792" actId="1076"/>
          <ac:picMkLst>
            <pc:docMk/>
            <pc:sldMk cId="355947275" sldId="261"/>
            <ac:picMk id="3" creationId="{02197552-7399-4AE4-983E-5DFDEEC03D9A}"/>
          </ac:picMkLst>
        </pc:picChg>
        <pc:picChg chg="add del mod">
          <ac:chgData name="Cullen Matilliano" userId="088fd00b-ef63-4a0f-9809-5d366d27103a" providerId="ADAL" clId="{2D8017A6-A2BA-4AAD-90B8-F11BBA8E38A1}" dt="2020-04-24T00:33:46.244" v="2952"/>
          <ac:picMkLst>
            <pc:docMk/>
            <pc:sldMk cId="355947275" sldId="261"/>
            <ac:picMk id="8" creationId="{0CA6AA5D-8A0B-48FE-B353-441D4FD04FA0}"/>
          </ac:picMkLst>
        </pc:picChg>
        <pc:picChg chg="add del mod">
          <ac:chgData name="Cullen Matilliano" userId="088fd00b-ef63-4a0f-9809-5d366d27103a" providerId="ADAL" clId="{2D8017A6-A2BA-4AAD-90B8-F11BBA8E38A1}" dt="2020-04-19T23:04:10.835" v="2804"/>
          <ac:picMkLst>
            <pc:docMk/>
            <pc:sldMk cId="355947275" sldId="261"/>
            <ac:picMk id="8" creationId="{63D937CA-BB85-425B-8D8D-2B20627F887B}"/>
          </ac:picMkLst>
        </pc:picChg>
        <pc:picChg chg="add del mod">
          <ac:chgData name="Cullen Matilliano" userId="088fd00b-ef63-4a0f-9809-5d366d27103a" providerId="ADAL" clId="{2D8017A6-A2BA-4AAD-90B8-F11BBA8E38A1}" dt="2020-04-24T00:43:31.725" v="2960"/>
          <ac:picMkLst>
            <pc:docMk/>
            <pc:sldMk cId="355947275" sldId="261"/>
            <ac:picMk id="9" creationId="{2FB406E7-96DC-4BCD-B777-0292C4D20632}"/>
          </ac:picMkLst>
        </pc:picChg>
        <pc:picChg chg="add del mod">
          <ac:chgData name="Cullen Matilliano" userId="088fd00b-ef63-4a0f-9809-5d366d27103a" providerId="ADAL" clId="{2D8017A6-A2BA-4AAD-90B8-F11BBA8E38A1}" dt="2020-04-19T23:08:12.164" v="2809"/>
          <ac:picMkLst>
            <pc:docMk/>
            <pc:sldMk cId="355947275" sldId="261"/>
            <ac:picMk id="9" creationId="{E0B4570E-A69E-4A2C-8789-AF318F67275D}"/>
          </ac:picMkLst>
        </pc:picChg>
        <pc:picChg chg="add del mod">
          <ac:chgData name="Cullen Matilliano" userId="088fd00b-ef63-4a0f-9809-5d366d27103a" providerId="ADAL" clId="{2D8017A6-A2BA-4AAD-90B8-F11BBA8E38A1}" dt="2020-04-19T23:09:01.960" v="2810"/>
          <ac:picMkLst>
            <pc:docMk/>
            <pc:sldMk cId="355947275" sldId="261"/>
            <ac:picMk id="10" creationId="{B7103040-0ED1-4192-9C57-799310C55FAA}"/>
          </ac:picMkLst>
        </pc:picChg>
        <pc:picChg chg="add del mod">
          <ac:chgData name="Cullen Matilliano" userId="088fd00b-ef63-4a0f-9809-5d366d27103a" providerId="ADAL" clId="{2D8017A6-A2BA-4AAD-90B8-F11BBA8E38A1}" dt="2020-04-19T23:10:04.572" v="2811"/>
          <ac:picMkLst>
            <pc:docMk/>
            <pc:sldMk cId="355947275" sldId="261"/>
            <ac:picMk id="12" creationId="{47FB2EB9-3FBA-4416-8B8E-323BA3412154}"/>
          </ac:picMkLst>
        </pc:picChg>
        <pc:picChg chg="add del mod">
          <ac:chgData name="Cullen Matilliano" userId="088fd00b-ef63-4a0f-9809-5d366d27103a" providerId="ADAL" clId="{2D8017A6-A2BA-4AAD-90B8-F11BBA8E38A1}" dt="2020-04-19T23:11:28.574" v="2812"/>
          <ac:picMkLst>
            <pc:docMk/>
            <pc:sldMk cId="355947275" sldId="261"/>
            <ac:picMk id="14" creationId="{DAB7182E-89F2-4A96-892D-9541AB94802D}"/>
          </ac:picMkLst>
        </pc:picChg>
        <pc:picChg chg="add del mod">
          <ac:chgData name="Cullen Matilliano" userId="088fd00b-ef63-4a0f-9809-5d366d27103a" providerId="ADAL" clId="{2D8017A6-A2BA-4AAD-90B8-F11BBA8E38A1}" dt="2020-04-19T23:20:51.212" v="2921" actId="478"/>
          <ac:picMkLst>
            <pc:docMk/>
            <pc:sldMk cId="355947275" sldId="261"/>
            <ac:picMk id="15" creationId="{668DA98E-C6BD-474C-9775-1FF5D29A260C}"/>
          </ac:picMkLst>
        </pc:picChg>
        <pc:picChg chg="add mod">
          <ac:chgData name="Cullen Matilliano" userId="088fd00b-ef63-4a0f-9809-5d366d27103a" providerId="ADAL" clId="{2D8017A6-A2BA-4AAD-90B8-F11BBA8E38A1}" dt="2020-04-19T23:20:02.224" v="2908"/>
          <ac:picMkLst>
            <pc:docMk/>
            <pc:sldMk cId="355947275" sldId="261"/>
            <ac:picMk id="16" creationId="{02E80BF5-2B20-42EF-819C-13B02AA459F2}"/>
          </ac:picMkLst>
        </pc:picChg>
        <pc:cxnChg chg="add del">
          <ac:chgData name="Cullen Matilliano" userId="088fd00b-ef63-4a0f-9809-5d366d27103a" providerId="ADAL" clId="{2D8017A6-A2BA-4AAD-90B8-F11BBA8E38A1}" dt="2020-04-18T03:56:17.958" v="1837"/>
          <ac:cxnSpMkLst>
            <pc:docMk/>
            <pc:sldMk cId="355947275" sldId="261"/>
            <ac:cxnSpMk id="10" creationId="{7E7C77BC-7138-40B1-A15B-20F57A494629}"/>
          </ac:cxnSpMkLst>
        </pc:cxnChg>
        <pc:cxnChg chg="add">
          <ac:chgData name="Cullen Matilliano" userId="088fd00b-ef63-4a0f-9809-5d366d27103a" providerId="ADAL" clId="{2D8017A6-A2BA-4AAD-90B8-F11BBA8E38A1}" dt="2020-04-18T03:57:02.708" v="1841" actId="26606"/>
          <ac:cxnSpMkLst>
            <pc:docMk/>
            <pc:sldMk cId="355947275" sldId="261"/>
            <ac:cxnSpMk id="13" creationId="{7E7C77BC-7138-40B1-A15B-20F57A494629}"/>
          </ac:cxnSpMkLst>
        </pc:cxnChg>
        <pc:cxnChg chg="add del">
          <ac:chgData name="Cullen Matilliano" userId="088fd00b-ef63-4a0f-9809-5d366d27103a" providerId="ADAL" clId="{2D8017A6-A2BA-4AAD-90B8-F11BBA8E38A1}" dt="2020-04-18T03:55:11.827" v="1820"/>
          <ac:cxnSpMkLst>
            <pc:docMk/>
            <pc:sldMk cId="355947275" sldId="261"/>
            <ac:cxnSpMk id="17" creationId="{7E7C77BC-7138-40B1-A15B-20F57A494629}"/>
          </ac:cxnSpMkLst>
        </pc:cxnChg>
      </pc:sldChg>
      <pc:sldChg chg="del">
        <pc:chgData name="Cullen Matilliano" userId="088fd00b-ef63-4a0f-9809-5d366d27103a" providerId="ADAL" clId="{2D8017A6-A2BA-4AAD-90B8-F11BBA8E38A1}" dt="2020-04-18T03:36:33.024" v="235" actId="2696"/>
        <pc:sldMkLst>
          <pc:docMk/>
          <pc:sldMk cId="3150915983" sldId="262"/>
        </pc:sldMkLst>
      </pc:sldChg>
      <pc:sldChg chg="addSp delSp modSp mod modTransition setBg modAnim setClrOvrMap delDesignElem">
        <pc:chgData name="Cullen Matilliano" userId="088fd00b-ef63-4a0f-9809-5d366d27103a" providerId="ADAL" clId="{2D8017A6-A2BA-4AAD-90B8-F11BBA8E38A1}" dt="2020-04-24T00:43:31.725" v="2960"/>
        <pc:sldMkLst>
          <pc:docMk/>
          <pc:sldMk cId="204581549" sldId="263"/>
        </pc:sldMkLst>
        <pc:spChg chg="mod">
          <ac:chgData name="Cullen Matilliano" userId="088fd00b-ef63-4a0f-9809-5d366d27103a" providerId="ADAL" clId="{2D8017A6-A2BA-4AAD-90B8-F11BBA8E38A1}" dt="2020-04-18T03:57:44.310" v="1842" actId="26606"/>
          <ac:spMkLst>
            <pc:docMk/>
            <pc:sldMk cId="204581549" sldId="263"/>
            <ac:spMk id="2" creationId="{DBB74DBA-A885-4D35-9344-9F5A78D644A5}"/>
          </ac:spMkLst>
        </pc:spChg>
        <pc:spChg chg="mod">
          <ac:chgData name="Cullen Matilliano" userId="088fd00b-ef63-4a0f-9809-5d366d27103a" providerId="ADAL" clId="{2D8017A6-A2BA-4AAD-90B8-F11BBA8E38A1}" dt="2020-04-18T03:57:44.310" v="1842" actId="26606"/>
          <ac:spMkLst>
            <pc:docMk/>
            <pc:sldMk cId="204581549" sldId="263"/>
            <ac:spMk id="3" creationId="{43E7F30B-81B2-4F52-A3AA-4E2A097B133C}"/>
          </ac:spMkLst>
        </pc:spChg>
        <pc:spChg chg="mod">
          <ac:chgData name="Cullen Matilliano" userId="088fd00b-ef63-4a0f-9809-5d366d27103a" providerId="ADAL" clId="{2D8017A6-A2BA-4AAD-90B8-F11BBA8E38A1}" dt="2020-04-19T23:22:23.948" v="2936"/>
          <ac:spMkLst>
            <pc:docMk/>
            <pc:sldMk cId="204581549" sldId="263"/>
            <ac:spMk id="5" creationId="{FCAAA708-3539-45B4-BB7B-C19C7DB63F26}"/>
          </ac:spMkLst>
        </pc:spChg>
        <pc:spChg chg="add">
          <ac:chgData name="Cullen Matilliano" userId="088fd00b-ef63-4a0f-9809-5d366d27103a" providerId="ADAL" clId="{2D8017A6-A2BA-4AAD-90B8-F11BBA8E38A1}" dt="2020-04-18T03:57:44.310" v="1842" actId="26606"/>
          <ac:spMkLst>
            <pc:docMk/>
            <pc:sldMk cId="204581549" sldId="263"/>
            <ac:spMk id="7" creationId="{EA67B5B4-3A24-436E-B663-1B2EBFF8A0CD}"/>
          </ac:spMkLst>
        </pc:spChg>
        <pc:spChg chg="add">
          <ac:chgData name="Cullen Matilliano" userId="088fd00b-ef63-4a0f-9809-5d366d27103a" providerId="ADAL" clId="{2D8017A6-A2BA-4AAD-90B8-F11BBA8E38A1}" dt="2020-04-18T03:57:44.310" v="1842" actId="26606"/>
          <ac:spMkLst>
            <pc:docMk/>
            <pc:sldMk cId="204581549" sldId="263"/>
            <ac:spMk id="9" creationId="{987FDF89-C993-41F4-A1B8-DBAFF16008A9}"/>
          </ac:spMkLst>
        </pc:spChg>
        <pc:spChg chg="add">
          <ac:chgData name="Cullen Matilliano" userId="088fd00b-ef63-4a0f-9809-5d366d27103a" providerId="ADAL" clId="{2D8017A6-A2BA-4AAD-90B8-F11BBA8E38A1}" dt="2020-04-18T03:57:44.310" v="1842" actId="26606"/>
          <ac:spMkLst>
            <pc:docMk/>
            <pc:sldMk cId="204581549" sldId="263"/>
            <ac:spMk id="14" creationId="{D1D7179B-FF7C-482F-B3D9-2BE9ED1139F9}"/>
          </ac:spMkLst>
        </pc:spChg>
        <pc:spChg chg="del">
          <ac:chgData name="Cullen Matilliano" userId="088fd00b-ef63-4a0f-9809-5d366d27103a" providerId="ADAL" clId="{2D8017A6-A2BA-4AAD-90B8-F11BBA8E38A1}" dt="2020-04-18T03:37:27.579" v="300" actId="26606"/>
          <ac:spMkLst>
            <pc:docMk/>
            <pc:sldMk cId="204581549" sldId="263"/>
            <ac:spMk id="17" creationId="{2BD55E05-51A2-4173-A7FA-869DE4F71AC3}"/>
          </ac:spMkLst>
        </pc:spChg>
        <pc:spChg chg="add del">
          <ac:chgData name="Cullen Matilliano" userId="088fd00b-ef63-4a0f-9809-5d366d27103a" providerId="ADAL" clId="{2D8017A6-A2BA-4AAD-90B8-F11BBA8E38A1}" dt="2020-04-18T03:55:13.461" v="1828"/>
          <ac:spMkLst>
            <pc:docMk/>
            <pc:sldMk cId="204581549" sldId="263"/>
            <ac:spMk id="22" creationId="{DFF2AC85-FAA0-4844-813F-83C04D7382E2}"/>
          </ac:spMkLst>
        </pc:spChg>
        <pc:spChg chg="add del">
          <ac:chgData name="Cullen Matilliano" userId="088fd00b-ef63-4a0f-9809-5d366d27103a" providerId="ADAL" clId="{2D8017A6-A2BA-4AAD-90B8-F11BBA8E38A1}" dt="2020-04-18T03:55:13.461" v="1828"/>
          <ac:spMkLst>
            <pc:docMk/>
            <pc:sldMk cId="204581549" sldId="263"/>
            <ac:spMk id="24" creationId="{89CC0F1E-BAA2-47B1-8F83-7ECB9FD9E009}"/>
          </ac:spMkLst>
        </pc:spChg>
        <pc:picChg chg="add del mod">
          <ac:chgData name="Cullen Matilliano" userId="088fd00b-ef63-4a0f-9809-5d366d27103a" providerId="ADAL" clId="{2D8017A6-A2BA-4AAD-90B8-F11BBA8E38A1}" dt="2020-04-24T00:43:31.725" v="2960"/>
          <ac:picMkLst>
            <pc:docMk/>
            <pc:sldMk cId="204581549" sldId="263"/>
            <ac:picMk id="6" creationId="{B324FB20-0ECC-4CE2-A598-A2C029ABBB94}"/>
          </ac:picMkLst>
        </pc:picChg>
        <pc:picChg chg="add mod">
          <ac:chgData name="Cullen Matilliano" userId="088fd00b-ef63-4a0f-9809-5d366d27103a" providerId="ADAL" clId="{2D8017A6-A2BA-4AAD-90B8-F11BBA8E38A1}" dt="2020-04-19T23:20:02.224" v="2908"/>
          <ac:picMkLst>
            <pc:docMk/>
            <pc:sldMk cId="204581549" sldId="263"/>
            <ac:picMk id="6" creationId="{DF21185B-8FE3-4279-BE5E-82024C2FD5E6}"/>
          </ac:picMkLst>
        </pc:picChg>
        <pc:picChg chg="mod">
          <ac:chgData name="Cullen Matilliano" userId="088fd00b-ef63-4a0f-9809-5d366d27103a" providerId="ADAL" clId="{2D8017A6-A2BA-4AAD-90B8-F11BBA8E38A1}" dt="2020-04-19T23:01:15.440" v="2796" actId="1076"/>
          <ac:picMkLst>
            <pc:docMk/>
            <pc:sldMk cId="204581549" sldId="263"/>
            <ac:picMk id="16" creationId="{02914027-20F0-4A10-8594-A24A937E9004}"/>
          </ac:picMkLst>
        </pc:picChg>
      </pc:sldChg>
      <pc:sldChg chg="addSp delSp modSp mod modTransition setBg modAnim delDesignElem">
        <pc:chgData name="Cullen Matilliano" userId="088fd00b-ef63-4a0f-9809-5d366d27103a" providerId="ADAL" clId="{2D8017A6-A2BA-4AAD-90B8-F11BBA8E38A1}" dt="2020-04-24T00:43:31.725" v="2960"/>
        <pc:sldMkLst>
          <pc:docMk/>
          <pc:sldMk cId="3210259025" sldId="264"/>
        </pc:sldMkLst>
        <pc:spChg chg="mod">
          <ac:chgData name="Cullen Matilliano" userId="088fd00b-ef63-4a0f-9809-5d366d27103a" providerId="ADAL" clId="{2D8017A6-A2BA-4AAD-90B8-F11BBA8E38A1}" dt="2020-04-18T04:16:55.102" v="2276" actId="26606"/>
          <ac:spMkLst>
            <pc:docMk/>
            <pc:sldMk cId="3210259025" sldId="264"/>
            <ac:spMk id="2" creationId="{188CD765-C5EE-4EFA-BCFD-8CCA9A95FA32}"/>
          </ac:spMkLst>
        </pc:spChg>
        <pc:spChg chg="del">
          <ac:chgData name="Cullen Matilliano" userId="088fd00b-ef63-4a0f-9809-5d366d27103a" providerId="ADAL" clId="{2D8017A6-A2BA-4AAD-90B8-F11BBA8E38A1}" dt="2020-04-18T04:07:17.519" v="1927" actId="26606"/>
          <ac:spMkLst>
            <pc:docMk/>
            <pc:sldMk cId="3210259025" sldId="264"/>
            <ac:spMk id="3" creationId="{7469C47B-540C-4CFE-A8AD-A8F17578832F}"/>
          </ac:spMkLst>
        </pc:spChg>
        <pc:spChg chg="mod">
          <ac:chgData name="Cullen Matilliano" userId="088fd00b-ef63-4a0f-9809-5d366d27103a" providerId="ADAL" clId="{2D8017A6-A2BA-4AAD-90B8-F11BBA8E38A1}" dt="2020-04-18T04:16:55.102" v="2276" actId="26606"/>
          <ac:spMkLst>
            <pc:docMk/>
            <pc:sldMk cId="3210259025" sldId="264"/>
            <ac:spMk id="4" creationId="{2399B465-35B1-4FE7-B600-6CEA33227138}"/>
          </ac:spMkLst>
        </pc:spChg>
        <pc:spChg chg="mod">
          <ac:chgData name="Cullen Matilliano" userId="088fd00b-ef63-4a0f-9809-5d366d27103a" providerId="ADAL" clId="{2D8017A6-A2BA-4AAD-90B8-F11BBA8E38A1}" dt="2020-04-19T23:22:44.941" v="2941"/>
          <ac:spMkLst>
            <pc:docMk/>
            <pc:sldMk cId="3210259025" sldId="264"/>
            <ac:spMk id="5" creationId="{5DEDE927-7641-4FFA-966D-63B20A67ACF1}"/>
          </ac:spMkLst>
        </pc:spChg>
        <pc:spChg chg="add del">
          <ac:chgData name="Cullen Matilliano" userId="088fd00b-ef63-4a0f-9809-5d366d27103a" providerId="ADAL" clId="{2D8017A6-A2BA-4AAD-90B8-F11BBA8E38A1}" dt="2020-04-18T04:16:55.102" v="2276" actId="26606"/>
          <ac:spMkLst>
            <pc:docMk/>
            <pc:sldMk cId="3210259025" sldId="264"/>
            <ac:spMk id="11" creationId="{A017E2F9-032A-4CAE-A2E4-7465A67B7A03}"/>
          </ac:spMkLst>
        </pc:spChg>
        <pc:spChg chg="add del">
          <ac:chgData name="Cullen Matilliano" userId="088fd00b-ef63-4a0f-9809-5d366d27103a" providerId="ADAL" clId="{2D8017A6-A2BA-4AAD-90B8-F11BBA8E38A1}" dt="2020-04-18T04:16:55.102" v="2276" actId="26606"/>
          <ac:spMkLst>
            <pc:docMk/>
            <pc:sldMk cId="3210259025" sldId="264"/>
            <ac:spMk id="13" creationId="{036EB2E8-1BD0-492D-BF5A-CE0184DA769D}"/>
          </ac:spMkLst>
        </pc:spChg>
        <pc:spChg chg="add del">
          <ac:chgData name="Cullen Matilliano" userId="088fd00b-ef63-4a0f-9809-5d366d27103a" providerId="ADAL" clId="{2D8017A6-A2BA-4AAD-90B8-F11BBA8E38A1}" dt="2020-04-18T04:16:55.102" v="2276" actId="26606"/>
          <ac:spMkLst>
            <pc:docMk/>
            <pc:sldMk cId="3210259025" sldId="264"/>
            <ac:spMk id="15" creationId="{5316ED32-D562-46FD-A6C1-B0FBF4EF62B6}"/>
          </ac:spMkLst>
        </pc:spChg>
        <pc:spChg chg="add">
          <ac:chgData name="Cullen Matilliano" userId="088fd00b-ef63-4a0f-9809-5d366d27103a" providerId="ADAL" clId="{2D8017A6-A2BA-4AAD-90B8-F11BBA8E38A1}" dt="2020-04-18T04:16:55.102" v="2276" actId="26606"/>
          <ac:spMkLst>
            <pc:docMk/>
            <pc:sldMk cId="3210259025" sldId="264"/>
            <ac:spMk id="20" creationId="{23207CC6-EAA1-4BFF-A48A-DECAD8972717}"/>
          </ac:spMkLst>
        </pc:spChg>
        <pc:spChg chg="add">
          <ac:chgData name="Cullen Matilliano" userId="088fd00b-ef63-4a0f-9809-5d366d27103a" providerId="ADAL" clId="{2D8017A6-A2BA-4AAD-90B8-F11BBA8E38A1}" dt="2020-04-18T04:16:55.102" v="2276" actId="26606"/>
          <ac:spMkLst>
            <pc:docMk/>
            <pc:sldMk cId="3210259025" sldId="264"/>
            <ac:spMk id="22" creationId="{B234A3DD-923D-4166-8B19-7DD589908C68}"/>
          </ac:spMkLst>
        </pc:spChg>
        <pc:spChg chg="add">
          <ac:chgData name="Cullen Matilliano" userId="088fd00b-ef63-4a0f-9809-5d366d27103a" providerId="ADAL" clId="{2D8017A6-A2BA-4AAD-90B8-F11BBA8E38A1}" dt="2020-04-18T04:16:55.102" v="2276" actId="26606"/>
          <ac:spMkLst>
            <pc:docMk/>
            <pc:sldMk cId="3210259025" sldId="264"/>
            <ac:spMk id="24" creationId="{F6ACA5AC-3C5D-4994-B40F-FC8349E4D6F4}"/>
          </ac:spMkLst>
        </pc:spChg>
        <pc:spChg chg="del">
          <ac:chgData name="Cullen Matilliano" userId="088fd00b-ef63-4a0f-9809-5d366d27103a" providerId="ADAL" clId="{2D8017A6-A2BA-4AAD-90B8-F11BBA8E38A1}" dt="2020-04-18T03:55:13.461" v="1828"/>
          <ac:spMkLst>
            <pc:docMk/>
            <pc:sldMk cId="3210259025" sldId="264"/>
            <ac:spMk id="28" creationId="{2BD55E05-51A2-4173-A7FA-869DE4F71AC3}"/>
          </ac:spMkLst>
        </pc:spChg>
        <pc:picChg chg="add del mod">
          <ac:chgData name="Cullen Matilliano" userId="088fd00b-ef63-4a0f-9809-5d366d27103a" providerId="ADAL" clId="{2D8017A6-A2BA-4AAD-90B8-F11BBA8E38A1}" dt="2020-04-24T00:43:31.725" v="2960"/>
          <ac:picMkLst>
            <pc:docMk/>
            <pc:sldMk cId="3210259025" sldId="264"/>
            <ac:picMk id="3" creationId="{B2144B10-7647-45D5-AE80-25EC27ABB8C0}"/>
          </ac:picMkLst>
        </pc:picChg>
      </pc:sldChg>
      <pc:sldChg chg="addSp delSp modSp ord modTransition modAnim delDesignElem">
        <pc:chgData name="Cullen Matilliano" userId="088fd00b-ef63-4a0f-9809-5d366d27103a" providerId="ADAL" clId="{2D8017A6-A2BA-4AAD-90B8-F11BBA8E38A1}" dt="2020-04-24T00:43:31.725" v="2960"/>
        <pc:sldMkLst>
          <pc:docMk/>
          <pc:sldMk cId="3093692257" sldId="265"/>
        </pc:sldMkLst>
        <pc:spChg chg="mod">
          <ac:chgData name="Cullen Matilliano" userId="088fd00b-ef63-4a0f-9809-5d366d27103a" providerId="ADAL" clId="{2D8017A6-A2BA-4AAD-90B8-F11BBA8E38A1}" dt="2020-04-18T04:17:47.983" v="2298" actId="20577"/>
          <ac:spMkLst>
            <pc:docMk/>
            <pc:sldMk cId="3093692257" sldId="265"/>
            <ac:spMk id="2" creationId="{175DFD61-4A2D-40DB-AE5E-FE3D34512922}"/>
          </ac:spMkLst>
        </pc:spChg>
        <pc:spChg chg="add mod">
          <ac:chgData name="Cullen Matilliano" userId="088fd00b-ef63-4a0f-9809-5d366d27103a" providerId="ADAL" clId="{2D8017A6-A2BA-4AAD-90B8-F11BBA8E38A1}" dt="2020-04-18T03:29:09.744" v="114" actId="14100"/>
          <ac:spMkLst>
            <pc:docMk/>
            <pc:sldMk cId="3093692257" sldId="265"/>
            <ac:spMk id="3" creationId="{6088F119-4BFA-4784-8D14-2B06DA05B86E}"/>
          </ac:spMkLst>
        </pc:spChg>
        <pc:spChg chg="mod">
          <ac:chgData name="Cullen Matilliano" userId="088fd00b-ef63-4a0f-9809-5d366d27103a" providerId="ADAL" clId="{2D8017A6-A2BA-4AAD-90B8-F11BBA8E38A1}" dt="2020-04-19T23:22:18.904" v="2935"/>
          <ac:spMkLst>
            <pc:docMk/>
            <pc:sldMk cId="3093692257" sldId="265"/>
            <ac:spMk id="4" creationId="{7F5A587D-429F-40A2-8C42-4A9EB20A4D8E}"/>
          </ac:spMkLst>
        </pc:spChg>
        <pc:spChg chg="mod">
          <ac:chgData name="Cullen Matilliano" userId="088fd00b-ef63-4a0f-9809-5d366d27103a" providerId="ADAL" clId="{2D8017A6-A2BA-4AAD-90B8-F11BBA8E38A1}" dt="2020-04-18T03:28:18.472" v="78" actId="26606"/>
          <ac:spMkLst>
            <pc:docMk/>
            <pc:sldMk cId="3093692257" sldId="265"/>
            <ac:spMk id="5" creationId="{D34D40E6-C4C2-4EFC-8757-D1FC53DA4AE1}"/>
          </ac:spMkLst>
        </pc:spChg>
        <pc:spChg chg="del">
          <ac:chgData name="Cullen Matilliano" userId="088fd00b-ef63-4a0f-9809-5d366d27103a" providerId="ADAL" clId="{2D8017A6-A2BA-4AAD-90B8-F11BBA8E38A1}" dt="2020-04-18T03:28:12.828" v="76" actId="478"/>
          <ac:spMkLst>
            <pc:docMk/>
            <pc:sldMk cId="3093692257" sldId="265"/>
            <ac:spMk id="12" creationId="{8324699D-2A02-4042-AD08-33E673D470C5}"/>
          </ac:spMkLst>
        </pc:spChg>
        <pc:spChg chg="del">
          <ac:chgData name="Cullen Matilliano" userId="088fd00b-ef63-4a0f-9809-5d366d27103a" providerId="ADAL" clId="{2D8017A6-A2BA-4AAD-90B8-F11BBA8E38A1}" dt="2020-04-18T03:28:14.305" v="77" actId="478"/>
          <ac:spMkLst>
            <pc:docMk/>
            <pc:sldMk cId="3093692257" sldId="265"/>
            <ac:spMk id="14" creationId="{4E584C85-FEA1-4782-9D76-85F762B258A6}"/>
          </ac:spMkLst>
        </pc:spChg>
        <pc:spChg chg="del mod">
          <ac:chgData name="Cullen Matilliano" userId="088fd00b-ef63-4a0f-9809-5d366d27103a" providerId="ADAL" clId="{2D8017A6-A2BA-4AAD-90B8-F11BBA8E38A1}" dt="2020-04-18T03:28:23.961" v="79" actId="478"/>
          <ac:spMkLst>
            <pc:docMk/>
            <pc:sldMk cId="3093692257" sldId="265"/>
            <ac:spMk id="16" creationId="{E1B8408D-43AC-4442-B8C1-FF70C591203F}"/>
          </ac:spMkLst>
        </pc:spChg>
        <pc:spChg chg="mod">
          <ac:chgData name="Cullen Matilliano" userId="088fd00b-ef63-4a0f-9809-5d366d27103a" providerId="ADAL" clId="{2D8017A6-A2BA-4AAD-90B8-F11BBA8E38A1}" dt="2020-04-18T03:54:04.954" v="1813"/>
          <ac:spMkLst>
            <pc:docMk/>
            <pc:sldMk cId="3093692257" sldId="265"/>
            <ac:spMk id="27" creationId="{1C9C12F0-A276-48E1-85FC-F91FD61816B2}"/>
          </ac:spMkLst>
        </pc:spChg>
        <pc:spChg chg="del">
          <ac:chgData name="Cullen Matilliano" userId="088fd00b-ef63-4a0f-9809-5d366d27103a" providerId="ADAL" clId="{2D8017A6-A2BA-4AAD-90B8-F11BBA8E38A1}" dt="2020-04-18T03:28:11.213" v="75" actId="478"/>
          <ac:spMkLst>
            <pc:docMk/>
            <pc:sldMk cId="3093692257" sldId="265"/>
            <ac:spMk id="30" creationId="{B16D4455-EB14-4B34-AE1A-463F4768BEE0}"/>
          </ac:spMkLst>
        </pc:spChg>
        <pc:spChg chg="del">
          <ac:chgData name="Cullen Matilliano" userId="088fd00b-ef63-4a0f-9809-5d366d27103a" providerId="ADAL" clId="{2D8017A6-A2BA-4AAD-90B8-F11BBA8E38A1}" dt="2020-04-18T03:28:18.472" v="78" actId="26606"/>
          <ac:spMkLst>
            <pc:docMk/>
            <pc:sldMk cId="3093692257" sldId="265"/>
            <ac:spMk id="32" creationId="{EBB6D9F6-3E47-45AD-8461-718A3C87E3E8}"/>
          </ac:spMkLst>
        </pc:spChg>
        <pc:spChg chg="del">
          <ac:chgData name="Cullen Matilliano" userId="088fd00b-ef63-4a0f-9809-5d366d27103a" providerId="ADAL" clId="{2D8017A6-A2BA-4AAD-90B8-F11BBA8E38A1}" dt="2020-04-18T03:28:18.472" v="78" actId="26606"/>
          <ac:spMkLst>
            <pc:docMk/>
            <pc:sldMk cId="3093692257" sldId="265"/>
            <ac:spMk id="33" creationId="{A3B16A00-A549-4B07-B8C2-4B3A966D9E26}"/>
          </ac:spMkLst>
        </pc:spChg>
        <pc:spChg chg="del">
          <ac:chgData name="Cullen Matilliano" userId="088fd00b-ef63-4a0f-9809-5d366d27103a" providerId="ADAL" clId="{2D8017A6-A2BA-4AAD-90B8-F11BBA8E38A1}" dt="2020-04-18T03:28:18.472" v="78" actId="26606"/>
          <ac:spMkLst>
            <pc:docMk/>
            <pc:sldMk cId="3093692257" sldId="265"/>
            <ac:spMk id="34" creationId="{33B86BAE-87B4-4192-ABB2-627FFC965AC7}"/>
          </ac:spMkLst>
        </pc:spChg>
        <pc:spChg chg="del">
          <ac:chgData name="Cullen Matilliano" userId="088fd00b-ef63-4a0f-9809-5d366d27103a" providerId="ADAL" clId="{2D8017A6-A2BA-4AAD-90B8-F11BBA8E38A1}" dt="2020-04-18T03:28:18.472" v="78" actId="26606"/>
          <ac:spMkLst>
            <pc:docMk/>
            <pc:sldMk cId="3093692257" sldId="265"/>
            <ac:spMk id="36" creationId="{22BB4F03-4463-45CC-89A7-8E03412EDDBF}"/>
          </ac:spMkLst>
        </pc:spChg>
        <pc:spChg chg="del">
          <ac:chgData name="Cullen Matilliano" userId="088fd00b-ef63-4a0f-9809-5d366d27103a" providerId="ADAL" clId="{2D8017A6-A2BA-4AAD-90B8-F11BBA8E38A1}" dt="2020-04-18T03:28:18.472" v="78" actId="26606"/>
          <ac:spMkLst>
            <pc:docMk/>
            <pc:sldMk cId="3093692257" sldId="265"/>
            <ac:spMk id="38" creationId="{80E1AEAE-1F52-4C29-925C-27738417E9F5}"/>
          </ac:spMkLst>
        </pc:spChg>
        <pc:spChg chg="add del">
          <ac:chgData name="Cullen Matilliano" userId="088fd00b-ef63-4a0f-9809-5d366d27103a" providerId="ADAL" clId="{2D8017A6-A2BA-4AAD-90B8-F11BBA8E38A1}" dt="2020-04-18T03:28:34.370" v="80" actId="26606"/>
          <ac:spMkLst>
            <pc:docMk/>
            <pc:sldMk cId="3093692257" sldId="265"/>
            <ac:spMk id="40" creationId="{CF62D2A7-8207-488C-9F46-316BA81A16C8}"/>
          </ac:spMkLst>
        </pc:spChg>
        <pc:spChg chg="add del">
          <ac:chgData name="Cullen Matilliano" userId="088fd00b-ef63-4a0f-9809-5d366d27103a" providerId="ADAL" clId="{2D8017A6-A2BA-4AAD-90B8-F11BBA8E38A1}" dt="2020-04-18T03:55:11.827" v="1820"/>
          <ac:spMkLst>
            <pc:docMk/>
            <pc:sldMk cId="3093692257" sldId="265"/>
            <ac:spMk id="45" creationId="{CF62D2A7-8207-488C-9F46-316BA81A16C8}"/>
          </ac:spMkLst>
        </pc:spChg>
        <pc:picChg chg="add del mod">
          <ac:chgData name="Cullen Matilliano" userId="088fd00b-ef63-4a0f-9809-5d366d27103a" providerId="ADAL" clId="{2D8017A6-A2BA-4AAD-90B8-F11BBA8E38A1}" dt="2020-04-24T00:43:31.725" v="2960"/>
          <ac:picMkLst>
            <pc:docMk/>
            <pc:sldMk cId="3093692257" sldId="265"/>
            <ac:picMk id="6" creationId="{0C017002-7EB1-4E55-9FE6-1FE657BB4017}"/>
          </ac:picMkLst>
        </pc:picChg>
        <pc:picChg chg="add mod">
          <ac:chgData name="Cullen Matilliano" userId="088fd00b-ef63-4a0f-9809-5d366d27103a" providerId="ADAL" clId="{2D8017A6-A2BA-4AAD-90B8-F11BBA8E38A1}" dt="2020-04-19T23:20:02.224" v="2908"/>
          <ac:picMkLst>
            <pc:docMk/>
            <pc:sldMk cId="3093692257" sldId="265"/>
            <ac:picMk id="6" creationId="{5F49D8C9-CD30-4A13-82D7-F5CEC92C14FF}"/>
          </ac:picMkLst>
        </pc:picChg>
        <pc:picChg chg="del">
          <ac:chgData name="Cullen Matilliano" userId="088fd00b-ef63-4a0f-9809-5d366d27103a" providerId="ADAL" clId="{2D8017A6-A2BA-4AAD-90B8-F11BBA8E38A1}" dt="2020-04-18T03:24:40.883" v="7" actId="478"/>
          <ac:picMkLst>
            <pc:docMk/>
            <pc:sldMk cId="3093692257" sldId="265"/>
            <ac:picMk id="6" creationId="{9D67F037-0590-487D-9598-8789B0787F99}"/>
          </ac:picMkLst>
        </pc:picChg>
        <pc:picChg chg="del mod">
          <ac:chgData name="Cullen Matilliano" userId="088fd00b-ef63-4a0f-9809-5d366d27103a" providerId="ADAL" clId="{2D8017A6-A2BA-4AAD-90B8-F11BBA8E38A1}" dt="2020-04-19T23:04:10.835" v="2804"/>
          <ac:picMkLst>
            <pc:docMk/>
            <pc:sldMk cId="3093692257" sldId="265"/>
            <ac:picMk id="7" creationId="{D6F6D911-D14C-4EEB-93FE-72211CC9C254}"/>
          </ac:picMkLst>
        </pc:picChg>
        <pc:picChg chg="del">
          <ac:chgData name="Cullen Matilliano" userId="088fd00b-ef63-4a0f-9809-5d366d27103a" providerId="ADAL" clId="{2D8017A6-A2BA-4AAD-90B8-F11BBA8E38A1}" dt="2020-04-18T03:24:42.403" v="10" actId="478"/>
          <ac:picMkLst>
            <pc:docMk/>
            <pc:sldMk cId="3093692257" sldId="265"/>
            <ac:picMk id="8" creationId="{086D3FA4-A925-498F-88CC-DA98F9E87364}"/>
          </ac:picMkLst>
        </pc:picChg>
        <pc:picChg chg="del">
          <ac:chgData name="Cullen Matilliano" userId="088fd00b-ef63-4a0f-9809-5d366d27103a" providerId="ADAL" clId="{2D8017A6-A2BA-4AAD-90B8-F11BBA8E38A1}" dt="2020-04-18T03:24:41.977" v="9" actId="478"/>
          <ac:picMkLst>
            <pc:docMk/>
            <pc:sldMk cId="3093692257" sldId="265"/>
            <ac:picMk id="10" creationId="{1333D65F-EB40-477D-ACFD-A2725AEDCF17}"/>
          </ac:picMkLst>
        </pc:picChg>
        <pc:picChg chg="del">
          <ac:chgData name="Cullen Matilliano" userId="088fd00b-ef63-4a0f-9809-5d366d27103a" providerId="ADAL" clId="{2D8017A6-A2BA-4AAD-90B8-F11BBA8E38A1}" dt="2020-04-24T00:33:46.244" v="2952"/>
          <ac:picMkLst>
            <pc:docMk/>
            <pc:sldMk cId="3093692257" sldId="265"/>
            <ac:picMk id="10" creationId="{A2AD74E7-9208-4491-8437-B1B521F7583A}"/>
          </ac:picMkLst>
        </pc:picChg>
        <pc:picChg chg="del">
          <ac:chgData name="Cullen Matilliano" userId="088fd00b-ef63-4a0f-9809-5d366d27103a" providerId="ADAL" clId="{2D8017A6-A2BA-4AAD-90B8-F11BBA8E38A1}" dt="2020-04-18T03:24:41.449" v="8" actId="478"/>
          <ac:picMkLst>
            <pc:docMk/>
            <pc:sldMk cId="3093692257" sldId="265"/>
            <ac:picMk id="18" creationId="{F78A2CC0-07F6-47AC-BC93-ACD83CE6493C}"/>
          </ac:picMkLst>
        </pc:picChg>
        <pc:picChg chg="add mod ord">
          <ac:chgData name="Cullen Matilliano" userId="088fd00b-ef63-4a0f-9809-5d366d27103a" providerId="ADAL" clId="{2D8017A6-A2BA-4AAD-90B8-F11BBA8E38A1}" dt="2020-04-19T23:20:28.819" v="2919" actId="1076"/>
          <ac:picMkLst>
            <pc:docMk/>
            <pc:sldMk cId="3093692257" sldId="265"/>
            <ac:picMk id="19" creationId="{19635A29-987C-48EB-A03A-ECC2EFA8752C}"/>
          </ac:picMkLst>
        </pc:picChg>
      </pc:sldChg>
      <pc:sldChg chg="addSp delSp modSp mod ord modTransition setBg modAnim">
        <pc:chgData name="Cullen Matilliano" userId="088fd00b-ef63-4a0f-9809-5d366d27103a" providerId="ADAL" clId="{2D8017A6-A2BA-4AAD-90B8-F11BBA8E38A1}" dt="2020-04-24T00:43:31.725" v="2960"/>
        <pc:sldMkLst>
          <pc:docMk/>
          <pc:sldMk cId="388808778" sldId="266"/>
        </pc:sldMkLst>
        <pc:spChg chg="mod">
          <ac:chgData name="Cullen Matilliano" userId="088fd00b-ef63-4a0f-9809-5d366d27103a" providerId="ADAL" clId="{2D8017A6-A2BA-4AAD-90B8-F11BBA8E38A1}" dt="2020-04-18T04:07:20.544" v="1928" actId="26606"/>
          <ac:spMkLst>
            <pc:docMk/>
            <pc:sldMk cId="388808778" sldId="266"/>
            <ac:spMk id="2" creationId="{5DBAA2DC-9844-465F-B236-58919EC59325}"/>
          </ac:spMkLst>
        </pc:spChg>
        <pc:spChg chg="mod">
          <ac:chgData name="Cullen Matilliano" userId="088fd00b-ef63-4a0f-9809-5d366d27103a" providerId="ADAL" clId="{2D8017A6-A2BA-4AAD-90B8-F11BBA8E38A1}" dt="2020-04-18T04:07:20.544" v="1928" actId="26606"/>
          <ac:spMkLst>
            <pc:docMk/>
            <pc:sldMk cId="388808778" sldId="266"/>
            <ac:spMk id="3" creationId="{F204C237-4A4A-4690-9F4C-AAD86D9AB8E3}"/>
          </ac:spMkLst>
        </pc:spChg>
        <pc:spChg chg="mod">
          <ac:chgData name="Cullen Matilliano" userId="088fd00b-ef63-4a0f-9809-5d366d27103a" providerId="ADAL" clId="{2D8017A6-A2BA-4AAD-90B8-F11BBA8E38A1}" dt="2020-04-19T23:22:48.208" v="2942"/>
          <ac:spMkLst>
            <pc:docMk/>
            <pc:sldMk cId="388808778" sldId="266"/>
            <ac:spMk id="4" creationId="{D1209B64-975A-4816-97E8-749DE4CEE09D}"/>
          </ac:spMkLst>
        </pc:spChg>
        <pc:spChg chg="add">
          <ac:chgData name="Cullen Matilliano" userId="088fd00b-ef63-4a0f-9809-5d366d27103a" providerId="ADAL" clId="{2D8017A6-A2BA-4AAD-90B8-F11BBA8E38A1}" dt="2020-04-18T04:07:20.544" v="1928" actId="26606"/>
          <ac:spMkLst>
            <pc:docMk/>
            <pc:sldMk cId="388808778" sldId="266"/>
            <ac:spMk id="8" creationId="{EA67B5B4-3A24-436E-B663-1B2EBFF8A0CD}"/>
          </ac:spMkLst>
        </pc:spChg>
        <pc:spChg chg="add">
          <ac:chgData name="Cullen Matilliano" userId="088fd00b-ef63-4a0f-9809-5d366d27103a" providerId="ADAL" clId="{2D8017A6-A2BA-4AAD-90B8-F11BBA8E38A1}" dt="2020-04-18T04:07:20.544" v="1928" actId="26606"/>
          <ac:spMkLst>
            <pc:docMk/>
            <pc:sldMk cId="388808778" sldId="266"/>
            <ac:spMk id="10" creationId="{987FDF89-C993-41F4-A1B8-DBAFF16008A9}"/>
          </ac:spMkLst>
        </pc:spChg>
        <pc:spChg chg="add">
          <ac:chgData name="Cullen Matilliano" userId="088fd00b-ef63-4a0f-9809-5d366d27103a" providerId="ADAL" clId="{2D8017A6-A2BA-4AAD-90B8-F11BBA8E38A1}" dt="2020-04-18T04:07:20.544" v="1928" actId="26606"/>
          <ac:spMkLst>
            <pc:docMk/>
            <pc:sldMk cId="388808778" sldId="266"/>
            <ac:spMk id="12" creationId="{D1D7179B-FF7C-482F-B3D9-2BE9ED1139F9}"/>
          </ac:spMkLst>
        </pc:spChg>
        <pc:picChg chg="add del mod">
          <ac:chgData name="Cullen Matilliano" userId="088fd00b-ef63-4a0f-9809-5d366d27103a" providerId="ADAL" clId="{2D8017A6-A2BA-4AAD-90B8-F11BBA8E38A1}" dt="2020-04-24T00:43:31.725" v="2960"/>
          <ac:picMkLst>
            <pc:docMk/>
            <pc:sldMk cId="388808778" sldId="266"/>
            <ac:picMk id="6" creationId="{A74971FE-8A3E-4514-A610-F2C77D4B0094}"/>
          </ac:picMkLst>
        </pc:picChg>
      </pc:sldChg>
      <pc:sldChg chg="addSp modSp add del mod setBg setClrOvrMap">
        <pc:chgData name="Cullen Matilliano" userId="088fd00b-ef63-4a0f-9809-5d366d27103a" providerId="ADAL" clId="{2D8017A6-A2BA-4AAD-90B8-F11BBA8E38A1}" dt="2020-04-18T03:53:10.197" v="1800" actId="2696"/>
        <pc:sldMkLst>
          <pc:docMk/>
          <pc:sldMk cId="2617333100" sldId="267"/>
        </pc:sldMkLst>
        <pc:spChg chg="mod">
          <ac:chgData name="Cullen Matilliano" userId="088fd00b-ef63-4a0f-9809-5d366d27103a" providerId="ADAL" clId="{2D8017A6-A2BA-4AAD-90B8-F11BBA8E38A1}" dt="2020-04-18T03:38:58.044" v="576" actId="26606"/>
          <ac:spMkLst>
            <pc:docMk/>
            <pc:sldMk cId="2617333100" sldId="267"/>
            <ac:spMk id="2" creationId="{8F6891CA-00B4-45EA-ABD7-5F46DF958A56}"/>
          </ac:spMkLst>
        </pc:spChg>
        <pc:spChg chg="mod">
          <ac:chgData name="Cullen Matilliano" userId="088fd00b-ef63-4a0f-9809-5d366d27103a" providerId="ADAL" clId="{2D8017A6-A2BA-4AAD-90B8-F11BBA8E38A1}" dt="2020-04-18T03:46:27.867" v="973" actId="20577"/>
          <ac:spMkLst>
            <pc:docMk/>
            <pc:sldMk cId="2617333100" sldId="267"/>
            <ac:spMk id="3" creationId="{476915FF-F236-46CC-AD27-610075DCBCD8}"/>
          </ac:spMkLst>
        </pc:spChg>
        <pc:spChg chg="add">
          <ac:chgData name="Cullen Matilliano" userId="088fd00b-ef63-4a0f-9809-5d366d27103a" providerId="ADAL" clId="{2D8017A6-A2BA-4AAD-90B8-F11BBA8E38A1}" dt="2020-04-18T03:38:58.044" v="576" actId="26606"/>
          <ac:spMkLst>
            <pc:docMk/>
            <pc:sldMk cId="2617333100" sldId="267"/>
            <ac:spMk id="8" creationId="{26BDCA6B-3C9C-4213-A0D9-30BD5F0B073E}"/>
          </ac:spMkLst>
        </pc:spChg>
        <pc:spChg chg="add">
          <ac:chgData name="Cullen Matilliano" userId="088fd00b-ef63-4a0f-9809-5d366d27103a" providerId="ADAL" clId="{2D8017A6-A2BA-4AAD-90B8-F11BBA8E38A1}" dt="2020-04-18T03:38:58.044" v="576" actId="26606"/>
          <ac:spMkLst>
            <pc:docMk/>
            <pc:sldMk cId="2617333100" sldId="267"/>
            <ac:spMk id="10" creationId="{FDA12F62-867F-4684-B28B-E085D09DCC06}"/>
          </ac:spMkLst>
        </pc:spChg>
      </pc:sldChg>
      <pc:sldChg chg="addSp delSp modSp add mod modTransition setBg modAnim setClrOvrMap delDesignElem">
        <pc:chgData name="Cullen Matilliano" userId="088fd00b-ef63-4a0f-9809-5d366d27103a" providerId="ADAL" clId="{2D8017A6-A2BA-4AAD-90B8-F11BBA8E38A1}" dt="2020-04-24T00:43:31.725" v="2960"/>
        <pc:sldMkLst>
          <pc:docMk/>
          <pc:sldMk cId="917083493" sldId="268"/>
        </pc:sldMkLst>
        <pc:spChg chg="mod">
          <ac:chgData name="Cullen Matilliano" userId="088fd00b-ef63-4a0f-9809-5d366d27103a" providerId="ADAL" clId="{2D8017A6-A2BA-4AAD-90B8-F11BBA8E38A1}" dt="2020-04-18T03:57:49.945" v="1844" actId="26606"/>
          <ac:spMkLst>
            <pc:docMk/>
            <pc:sldMk cId="917083493" sldId="268"/>
            <ac:spMk id="2" creationId="{49F5A0F8-2EF3-40ED-83D6-6A1207F6B2C6}"/>
          </ac:spMkLst>
        </pc:spChg>
        <pc:spChg chg="mod">
          <ac:chgData name="Cullen Matilliano" userId="088fd00b-ef63-4a0f-9809-5d366d27103a" providerId="ADAL" clId="{2D8017A6-A2BA-4AAD-90B8-F11BBA8E38A1}" dt="2020-04-18T03:57:49.945" v="1844" actId="26606"/>
          <ac:spMkLst>
            <pc:docMk/>
            <pc:sldMk cId="917083493" sldId="268"/>
            <ac:spMk id="3" creationId="{7CF0644D-21FE-45F9-B565-A341A8C15C28}"/>
          </ac:spMkLst>
        </pc:spChg>
        <pc:spChg chg="mod">
          <ac:chgData name="Cullen Matilliano" userId="088fd00b-ef63-4a0f-9809-5d366d27103a" providerId="ADAL" clId="{2D8017A6-A2BA-4AAD-90B8-F11BBA8E38A1}" dt="2020-04-19T23:22:34.097" v="2938"/>
          <ac:spMkLst>
            <pc:docMk/>
            <pc:sldMk cId="917083493" sldId="268"/>
            <ac:spMk id="4" creationId="{3B5F1BDE-5764-473A-B056-C1BE4512DB1B}"/>
          </ac:spMkLst>
        </pc:spChg>
        <pc:spChg chg="add">
          <ac:chgData name="Cullen Matilliano" userId="088fd00b-ef63-4a0f-9809-5d366d27103a" providerId="ADAL" clId="{2D8017A6-A2BA-4AAD-90B8-F11BBA8E38A1}" dt="2020-04-18T03:57:49.945" v="1844" actId="26606"/>
          <ac:spMkLst>
            <pc:docMk/>
            <pc:sldMk cId="917083493" sldId="268"/>
            <ac:spMk id="5" creationId="{EA67B5B4-3A24-436E-B663-1B2EBFF8A0CD}"/>
          </ac:spMkLst>
        </pc:spChg>
        <pc:spChg chg="add">
          <ac:chgData name="Cullen Matilliano" userId="088fd00b-ef63-4a0f-9809-5d366d27103a" providerId="ADAL" clId="{2D8017A6-A2BA-4AAD-90B8-F11BBA8E38A1}" dt="2020-04-18T03:57:49.945" v="1844" actId="26606"/>
          <ac:spMkLst>
            <pc:docMk/>
            <pc:sldMk cId="917083493" sldId="268"/>
            <ac:spMk id="6" creationId="{987FDF89-C993-41F4-A1B8-DBAFF16008A9}"/>
          </ac:spMkLst>
        </pc:spChg>
        <pc:spChg chg="add del">
          <ac:chgData name="Cullen Matilliano" userId="088fd00b-ef63-4a0f-9809-5d366d27103a" providerId="ADAL" clId="{2D8017A6-A2BA-4AAD-90B8-F11BBA8E38A1}" dt="2020-04-18T03:46:23.424" v="972" actId="26606"/>
          <ac:spMkLst>
            <pc:docMk/>
            <pc:sldMk cId="917083493" sldId="268"/>
            <ac:spMk id="8" creationId="{DFF2AC85-FAA0-4844-813F-83C04D7382E2}"/>
          </ac:spMkLst>
        </pc:spChg>
        <pc:spChg chg="add del">
          <ac:chgData name="Cullen Matilliano" userId="088fd00b-ef63-4a0f-9809-5d366d27103a" providerId="ADAL" clId="{2D8017A6-A2BA-4AAD-90B8-F11BBA8E38A1}" dt="2020-04-18T03:46:23.424" v="972" actId="26606"/>
          <ac:spMkLst>
            <pc:docMk/>
            <pc:sldMk cId="917083493" sldId="268"/>
            <ac:spMk id="10" creationId="{89CC0F1E-BAA2-47B1-8F83-7ECB9FD9E009}"/>
          </ac:spMkLst>
        </pc:spChg>
        <pc:spChg chg="add">
          <ac:chgData name="Cullen Matilliano" userId="088fd00b-ef63-4a0f-9809-5d366d27103a" providerId="ADAL" clId="{2D8017A6-A2BA-4AAD-90B8-F11BBA8E38A1}" dt="2020-04-18T03:57:49.945" v="1844" actId="26606"/>
          <ac:spMkLst>
            <pc:docMk/>
            <pc:sldMk cId="917083493" sldId="268"/>
            <ac:spMk id="12" creationId="{D1D7179B-FF7C-482F-B3D9-2BE9ED1139F9}"/>
          </ac:spMkLst>
        </pc:spChg>
        <pc:spChg chg="add del">
          <ac:chgData name="Cullen Matilliano" userId="088fd00b-ef63-4a0f-9809-5d366d27103a" providerId="ADAL" clId="{2D8017A6-A2BA-4AAD-90B8-F11BBA8E38A1}" dt="2020-04-18T03:55:13.461" v="1828"/>
          <ac:spMkLst>
            <pc:docMk/>
            <pc:sldMk cId="917083493" sldId="268"/>
            <ac:spMk id="15" creationId="{DFF2AC85-FAA0-4844-813F-83C04D7382E2}"/>
          </ac:spMkLst>
        </pc:spChg>
        <pc:spChg chg="add del">
          <ac:chgData name="Cullen Matilliano" userId="088fd00b-ef63-4a0f-9809-5d366d27103a" providerId="ADAL" clId="{2D8017A6-A2BA-4AAD-90B8-F11BBA8E38A1}" dt="2020-04-18T03:55:13.461" v="1828"/>
          <ac:spMkLst>
            <pc:docMk/>
            <pc:sldMk cId="917083493" sldId="268"/>
            <ac:spMk id="17" creationId="{89CC0F1E-BAA2-47B1-8F83-7ECB9FD9E009}"/>
          </ac:spMkLst>
        </pc:spChg>
        <pc:picChg chg="mod">
          <ac:chgData name="Cullen Matilliano" userId="088fd00b-ef63-4a0f-9809-5d366d27103a" providerId="ADAL" clId="{2D8017A6-A2BA-4AAD-90B8-F11BBA8E38A1}" dt="2020-04-19T23:01:21.088" v="2798" actId="1076"/>
          <ac:picMkLst>
            <pc:docMk/>
            <pc:sldMk cId="917083493" sldId="268"/>
            <ac:picMk id="8" creationId="{92C9D2DD-ACB1-44DB-9637-F149DBF7B676}"/>
          </ac:picMkLst>
        </pc:picChg>
        <pc:picChg chg="add del mod">
          <ac:chgData name="Cullen Matilliano" userId="088fd00b-ef63-4a0f-9809-5d366d27103a" providerId="ADAL" clId="{2D8017A6-A2BA-4AAD-90B8-F11BBA8E38A1}" dt="2020-04-24T00:43:31.725" v="2960"/>
          <ac:picMkLst>
            <pc:docMk/>
            <pc:sldMk cId="917083493" sldId="268"/>
            <ac:picMk id="9" creationId="{2D9A0B4E-3F5E-4C6F-ABEA-D105B1A2874A}"/>
          </ac:picMkLst>
        </pc:picChg>
      </pc:sldChg>
      <pc:sldChg chg="addSp delSp modSp add mod modTransition setBg modAnim setClrOvrMap delDesignElem">
        <pc:chgData name="Cullen Matilliano" userId="088fd00b-ef63-4a0f-9809-5d366d27103a" providerId="ADAL" clId="{2D8017A6-A2BA-4AAD-90B8-F11BBA8E38A1}" dt="2020-04-24T00:43:31.725" v="2960"/>
        <pc:sldMkLst>
          <pc:docMk/>
          <pc:sldMk cId="2598345810" sldId="269"/>
        </pc:sldMkLst>
        <pc:spChg chg="mod">
          <ac:chgData name="Cullen Matilliano" userId="088fd00b-ef63-4a0f-9809-5d366d27103a" providerId="ADAL" clId="{2D8017A6-A2BA-4AAD-90B8-F11BBA8E38A1}" dt="2020-04-18T03:57:53.390" v="1845" actId="26606"/>
          <ac:spMkLst>
            <pc:docMk/>
            <pc:sldMk cId="2598345810" sldId="269"/>
            <ac:spMk id="2" creationId="{E0049C7F-A808-4F7B-BBEA-51C51C4AF8B5}"/>
          </ac:spMkLst>
        </pc:spChg>
        <pc:spChg chg="mod">
          <ac:chgData name="Cullen Matilliano" userId="088fd00b-ef63-4a0f-9809-5d366d27103a" providerId="ADAL" clId="{2D8017A6-A2BA-4AAD-90B8-F11BBA8E38A1}" dt="2020-04-18T03:57:53.390" v="1845" actId="26606"/>
          <ac:spMkLst>
            <pc:docMk/>
            <pc:sldMk cId="2598345810" sldId="269"/>
            <ac:spMk id="3" creationId="{0C5730D1-96F6-4AEC-B699-243748805A76}"/>
          </ac:spMkLst>
        </pc:spChg>
        <pc:spChg chg="mod">
          <ac:chgData name="Cullen Matilliano" userId="088fd00b-ef63-4a0f-9809-5d366d27103a" providerId="ADAL" clId="{2D8017A6-A2BA-4AAD-90B8-F11BBA8E38A1}" dt="2020-04-19T23:22:37.623" v="2939"/>
          <ac:spMkLst>
            <pc:docMk/>
            <pc:sldMk cId="2598345810" sldId="269"/>
            <ac:spMk id="4" creationId="{07EE3AFA-B04E-4FAE-BD33-0BE493AC29D0}"/>
          </ac:spMkLst>
        </pc:spChg>
        <pc:spChg chg="add">
          <ac:chgData name="Cullen Matilliano" userId="088fd00b-ef63-4a0f-9809-5d366d27103a" providerId="ADAL" clId="{2D8017A6-A2BA-4AAD-90B8-F11BBA8E38A1}" dt="2020-04-18T03:57:53.390" v="1845" actId="26606"/>
          <ac:spMkLst>
            <pc:docMk/>
            <pc:sldMk cId="2598345810" sldId="269"/>
            <ac:spMk id="5" creationId="{EA67B5B4-3A24-436E-B663-1B2EBFF8A0CD}"/>
          </ac:spMkLst>
        </pc:spChg>
        <pc:spChg chg="add">
          <ac:chgData name="Cullen Matilliano" userId="088fd00b-ef63-4a0f-9809-5d366d27103a" providerId="ADAL" clId="{2D8017A6-A2BA-4AAD-90B8-F11BBA8E38A1}" dt="2020-04-18T03:57:53.390" v="1845" actId="26606"/>
          <ac:spMkLst>
            <pc:docMk/>
            <pc:sldMk cId="2598345810" sldId="269"/>
            <ac:spMk id="6" creationId="{987FDF89-C993-41F4-A1B8-DBAFF16008A9}"/>
          </ac:spMkLst>
        </pc:spChg>
        <pc:spChg chg="add del">
          <ac:chgData name="Cullen Matilliano" userId="088fd00b-ef63-4a0f-9809-5d366d27103a" providerId="ADAL" clId="{2D8017A6-A2BA-4AAD-90B8-F11BBA8E38A1}" dt="2020-04-18T03:55:13.461" v="1828"/>
          <ac:spMkLst>
            <pc:docMk/>
            <pc:sldMk cId="2598345810" sldId="269"/>
            <ac:spMk id="8" creationId="{DFF2AC85-FAA0-4844-813F-83C04D7382E2}"/>
          </ac:spMkLst>
        </pc:spChg>
        <pc:spChg chg="add del">
          <ac:chgData name="Cullen Matilliano" userId="088fd00b-ef63-4a0f-9809-5d366d27103a" providerId="ADAL" clId="{2D8017A6-A2BA-4AAD-90B8-F11BBA8E38A1}" dt="2020-04-18T03:55:13.461" v="1828"/>
          <ac:spMkLst>
            <pc:docMk/>
            <pc:sldMk cId="2598345810" sldId="269"/>
            <ac:spMk id="10" creationId="{89CC0F1E-BAA2-47B1-8F83-7ECB9FD9E009}"/>
          </ac:spMkLst>
        </pc:spChg>
        <pc:spChg chg="add">
          <ac:chgData name="Cullen Matilliano" userId="088fd00b-ef63-4a0f-9809-5d366d27103a" providerId="ADAL" clId="{2D8017A6-A2BA-4AAD-90B8-F11BBA8E38A1}" dt="2020-04-18T03:57:53.390" v="1845" actId="26606"/>
          <ac:spMkLst>
            <pc:docMk/>
            <pc:sldMk cId="2598345810" sldId="269"/>
            <ac:spMk id="12" creationId="{D1D7179B-FF7C-482F-B3D9-2BE9ED1139F9}"/>
          </ac:spMkLst>
        </pc:spChg>
        <pc:picChg chg="mod">
          <ac:chgData name="Cullen Matilliano" userId="088fd00b-ef63-4a0f-9809-5d366d27103a" providerId="ADAL" clId="{2D8017A6-A2BA-4AAD-90B8-F11BBA8E38A1}" dt="2020-04-19T23:01:52.621" v="2799" actId="1076"/>
          <ac:picMkLst>
            <pc:docMk/>
            <pc:sldMk cId="2598345810" sldId="269"/>
            <ac:picMk id="8" creationId="{442F6308-4F9E-4B0B-B702-B30778E6236A}"/>
          </ac:picMkLst>
        </pc:picChg>
        <pc:picChg chg="add del mod">
          <ac:chgData name="Cullen Matilliano" userId="088fd00b-ef63-4a0f-9809-5d366d27103a" providerId="ADAL" clId="{2D8017A6-A2BA-4AAD-90B8-F11BBA8E38A1}" dt="2020-04-24T00:43:31.725" v="2960"/>
          <ac:picMkLst>
            <pc:docMk/>
            <pc:sldMk cId="2598345810" sldId="269"/>
            <ac:picMk id="9" creationId="{D1E23334-6D24-4E45-B267-B6BF829C4646}"/>
          </ac:picMkLst>
        </pc:picChg>
      </pc:sldChg>
      <pc:sldChg chg="addSp delSp modSp add mod modTransition setBg modAnim setClrOvrMap delDesignElem">
        <pc:chgData name="Cullen Matilliano" userId="088fd00b-ef63-4a0f-9809-5d366d27103a" providerId="ADAL" clId="{2D8017A6-A2BA-4AAD-90B8-F11BBA8E38A1}" dt="2020-04-24T00:43:31.725" v="2960"/>
        <pc:sldMkLst>
          <pc:docMk/>
          <pc:sldMk cId="796187446" sldId="270"/>
        </pc:sldMkLst>
        <pc:spChg chg="mod">
          <ac:chgData name="Cullen Matilliano" userId="088fd00b-ef63-4a0f-9809-5d366d27103a" providerId="ADAL" clId="{2D8017A6-A2BA-4AAD-90B8-F11BBA8E38A1}" dt="2020-04-18T03:59:12.835" v="1856" actId="26606"/>
          <ac:spMkLst>
            <pc:docMk/>
            <pc:sldMk cId="796187446" sldId="270"/>
            <ac:spMk id="2" creationId="{BB253C94-0E0B-4B6A-BEA1-A0368ADB4C00}"/>
          </ac:spMkLst>
        </pc:spChg>
        <pc:spChg chg="mod ord">
          <ac:chgData name="Cullen Matilliano" userId="088fd00b-ef63-4a0f-9809-5d366d27103a" providerId="ADAL" clId="{2D8017A6-A2BA-4AAD-90B8-F11BBA8E38A1}" dt="2020-04-18T03:59:12.835" v="1856" actId="26606"/>
          <ac:spMkLst>
            <pc:docMk/>
            <pc:sldMk cId="796187446" sldId="270"/>
            <ac:spMk id="3" creationId="{2E0B256F-169A-4D51-BD40-B48765B65EE0}"/>
          </ac:spMkLst>
        </pc:spChg>
        <pc:spChg chg="add mod">
          <ac:chgData name="Cullen Matilliano" userId="088fd00b-ef63-4a0f-9809-5d366d27103a" providerId="ADAL" clId="{2D8017A6-A2BA-4AAD-90B8-F11BBA8E38A1}" dt="2020-04-18T04:00:20.745" v="1903" actId="20577"/>
          <ac:spMkLst>
            <pc:docMk/>
            <pc:sldMk cId="796187446" sldId="270"/>
            <ac:spMk id="5" creationId="{02B9DA74-C7F3-40D5-9B13-3080CA3DA372}"/>
          </ac:spMkLst>
        </pc:spChg>
        <pc:spChg chg="mod">
          <ac:chgData name="Cullen Matilliano" userId="088fd00b-ef63-4a0f-9809-5d366d27103a" providerId="ADAL" clId="{2D8017A6-A2BA-4AAD-90B8-F11BBA8E38A1}" dt="2020-04-19T23:22:40.508" v="2940"/>
          <ac:spMkLst>
            <pc:docMk/>
            <pc:sldMk cId="796187446" sldId="270"/>
            <ac:spMk id="7" creationId="{EB64E1A2-C891-4048-9289-B297858F3AD1}"/>
          </ac:spMkLst>
        </pc:spChg>
        <pc:spChg chg="add del">
          <ac:chgData name="Cullen Matilliano" userId="088fd00b-ef63-4a0f-9809-5d366d27103a" providerId="ADAL" clId="{2D8017A6-A2BA-4AAD-90B8-F11BBA8E38A1}" dt="2020-04-18T03:55:13.461" v="1828"/>
          <ac:spMkLst>
            <pc:docMk/>
            <pc:sldMk cId="796187446" sldId="270"/>
            <ac:spMk id="8" creationId="{DFF2AC85-FAA0-4844-813F-83C04D7382E2}"/>
          </ac:spMkLst>
        </pc:spChg>
        <pc:spChg chg="add">
          <ac:chgData name="Cullen Matilliano" userId="088fd00b-ef63-4a0f-9809-5d366d27103a" providerId="ADAL" clId="{2D8017A6-A2BA-4AAD-90B8-F11BBA8E38A1}" dt="2020-04-18T03:59:12.835" v="1856" actId="26606"/>
          <ac:spMkLst>
            <pc:docMk/>
            <pc:sldMk cId="796187446" sldId="270"/>
            <ac:spMk id="9" creationId="{EE1FC7B4-E4A7-4452-B413-1A623E3A7230}"/>
          </ac:spMkLst>
        </pc:spChg>
        <pc:spChg chg="add del">
          <ac:chgData name="Cullen Matilliano" userId="088fd00b-ef63-4a0f-9809-5d366d27103a" providerId="ADAL" clId="{2D8017A6-A2BA-4AAD-90B8-F11BBA8E38A1}" dt="2020-04-18T03:55:13.461" v="1828"/>
          <ac:spMkLst>
            <pc:docMk/>
            <pc:sldMk cId="796187446" sldId="270"/>
            <ac:spMk id="10" creationId="{89CC0F1E-BAA2-47B1-8F83-7ECB9FD9E009}"/>
          </ac:spMkLst>
        </pc:spChg>
        <pc:spChg chg="add">
          <ac:chgData name="Cullen Matilliano" userId="088fd00b-ef63-4a0f-9809-5d366d27103a" providerId="ADAL" clId="{2D8017A6-A2BA-4AAD-90B8-F11BBA8E38A1}" dt="2020-04-18T03:59:12.835" v="1856" actId="26606"/>
          <ac:spMkLst>
            <pc:docMk/>
            <pc:sldMk cId="796187446" sldId="270"/>
            <ac:spMk id="11" creationId="{E0709AF0-24F0-4486-B189-BE6386BDB198}"/>
          </ac:spMkLst>
        </pc:spChg>
        <pc:spChg chg="add">
          <ac:chgData name="Cullen Matilliano" userId="088fd00b-ef63-4a0f-9809-5d366d27103a" providerId="ADAL" clId="{2D8017A6-A2BA-4AAD-90B8-F11BBA8E38A1}" dt="2020-04-18T03:59:12.835" v="1856" actId="26606"/>
          <ac:spMkLst>
            <pc:docMk/>
            <pc:sldMk cId="796187446" sldId="270"/>
            <ac:spMk id="13" creationId="{FBE3B62F-5853-4A3C-B050-6186351A7176}"/>
          </ac:spMkLst>
        </pc:spChg>
        <pc:picChg chg="mod modCrop">
          <ac:chgData name="Cullen Matilliano" userId="088fd00b-ef63-4a0f-9809-5d366d27103a" providerId="ADAL" clId="{2D8017A6-A2BA-4AAD-90B8-F11BBA8E38A1}" dt="2020-04-18T03:59:12.835" v="1856" actId="26606"/>
          <ac:picMkLst>
            <pc:docMk/>
            <pc:sldMk cId="796187446" sldId="270"/>
            <ac:picMk id="4" creationId="{6419BE8F-3A66-4F3C-B619-57B1045439BA}"/>
          </ac:picMkLst>
        </pc:picChg>
        <pc:picChg chg="del mod modCrop">
          <ac:chgData name="Cullen Matilliano" userId="088fd00b-ef63-4a0f-9809-5d366d27103a" providerId="ADAL" clId="{2D8017A6-A2BA-4AAD-90B8-F11BBA8E38A1}" dt="2020-04-18T03:59:09.313" v="1855" actId="478"/>
          <ac:picMkLst>
            <pc:docMk/>
            <pc:sldMk cId="796187446" sldId="270"/>
            <ac:picMk id="6" creationId="{4B4C673A-718A-49BA-B0B0-B9AD4020A42F}"/>
          </ac:picMkLst>
        </pc:picChg>
        <pc:picChg chg="add del mod">
          <ac:chgData name="Cullen Matilliano" userId="088fd00b-ef63-4a0f-9809-5d366d27103a" providerId="ADAL" clId="{2D8017A6-A2BA-4AAD-90B8-F11BBA8E38A1}" dt="2020-04-24T00:43:31.725" v="2960"/>
          <ac:picMkLst>
            <pc:docMk/>
            <pc:sldMk cId="796187446" sldId="270"/>
            <ac:picMk id="8" creationId="{94DD8DE9-CB23-4265-9ABF-983240D546D0}"/>
          </ac:picMkLst>
        </pc:picChg>
        <pc:picChg chg="del mod">
          <ac:chgData name="Cullen Matilliano" userId="088fd00b-ef63-4a0f-9809-5d366d27103a" providerId="ADAL" clId="{2D8017A6-A2BA-4AAD-90B8-F11BBA8E38A1}" dt="2020-04-19T23:04:10.835" v="2804"/>
          <ac:picMkLst>
            <pc:docMk/>
            <pc:sldMk cId="796187446" sldId="270"/>
            <ac:picMk id="8" creationId="{F255643D-0D54-40AC-8759-3216AE8A45C4}"/>
          </ac:picMkLst>
        </pc:picChg>
      </pc:sldChg>
      <pc:sldChg chg="addSp delSp modSp add mod modTransition setBg modAnim setClrOvrMap delDesignElem">
        <pc:chgData name="Cullen Matilliano" userId="088fd00b-ef63-4a0f-9809-5d366d27103a" providerId="ADAL" clId="{2D8017A6-A2BA-4AAD-90B8-F11BBA8E38A1}" dt="2020-04-24T00:43:31.725" v="2960"/>
        <pc:sldMkLst>
          <pc:docMk/>
          <pc:sldMk cId="2336530952" sldId="271"/>
        </pc:sldMkLst>
        <pc:spChg chg="mod">
          <ac:chgData name="Cullen Matilliano" userId="088fd00b-ef63-4a0f-9809-5d366d27103a" providerId="ADAL" clId="{2D8017A6-A2BA-4AAD-90B8-F11BBA8E38A1}" dt="2020-04-18T03:57:47.453" v="1843" actId="26606"/>
          <ac:spMkLst>
            <pc:docMk/>
            <pc:sldMk cId="2336530952" sldId="271"/>
            <ac:spMk id="2" creationId="{3AE1BC2B-5756-44B4-8CE2-0541865E7EF0}"/>
          </ac:spMkLst>
        </pc:spChg>
        <pc:spChg chg="mod">
          <ac:chgData name="Cullen Matilliano" userId="088fd00b-ef63-4a0f-9809-5d366d27103a" providerId="ADAL" clId="{2D8017A6-A2BA-4AAD-90B8-F11BBA8E38A1}" dt="2020-04-18T03:57:47.453" v="1843" actId="26606"/>
          <ac:spMkLst>
            <pc:docMk/>
            <pc:sldMk cId="2336530952" sldId="271"/>
            <ac:spMk id="3" creationId="{73DF227C-956C-47E8-990C-A37FB566CDAF}"/>
          </ac:spMkLst>
        </pc:spChg>
        <pc:spChg chg="mod">
          <ac:chgData name="Cullen Matilliano" userId="088fd00b-ef63-4a0f-9809-5d366d27103a" providerId="ADAL" clId="{2D8017A6-A2BA-4AAD-90B8-F11BBA8E38A1}" dt="2020-04-19T23:22:28.605" v="2937"/>
          <ac:spMkLst>
            <pc:docMk/>
            <pc:sldMk cId="2336530952" sldId="271"/>
            <ac:spMk id="4" creationId="{294ACC77-F3A0-43C3-8581-7CFE90C3A40F}"/>
          </ac:spMkLst>
        </pc:spChg>
        <pc:spChg chg="add">
          <ac:chgData name="Cullen Matilliano" userId="088fd00b-ef63-4a0f-9809-5d366d27103a" providerId="ADAL" clId="{2D8017A6-A2BA-4AAD-90B8-F11BBA8E38A1}" dt="2020-04-18T03:57:47.453" v="1843" actId="26606"/>
          <ac:spMkLst>
            <pc:docMk/>
            <pc:sldMk cId="2336530952" sldId="271"/>
            <ac:spMk id="5" creationId="{EA67B5B4-3A24-436E-B663-1B2EBFF8A0CD}"/>
          </ac:spMkLst>
        </pc:spChg>
        <pc:spChg chg="add">
          <ac:chgData name="Cullen Matilliano" userId="088fd00b-ef63-4a0f-9809-5d366d27103a" providerId="ADAL" clId="{2D8017A6-A2BA-4AAD-90B8-F11BBA8E38A1}" dt="2020-04-18T03:57:47.453" v="1843" actId="26606"/>
          <ac:spMkLst>
            <pc:docMk/>
            <pc:sldMk cId="2336530952" sldId="271"/>
            <ac:spMk id="6" creationId="{987FDF89-C993-41F4-A1B8-DBAFF16008A9}"/>
          </ac:spMkLst>
        </pc:spChg>
        <pc:spChg chg="add del">
          <ac:chgData name="Cullen Matilliano" userId="088fd00b-ef63-4a0f-9809-5d366d27103a" providerId="ADAL" clId="{2D8017A6-A2BA-4AAD-90B8-F11BBA8E38A1}" dt="2020-04-18T03:55:13.461" v="1828"/>
          <ac:spMkLst>
            <pc:docMk/>
            <pc:sldMk cId="2336530952" sldId="271"/>
            <ac:spMk id="8" creationId="{DFF2AC85-FAA0-4844-813F-83C04D7382E2}"/>
          </ac:spMkLst>
        </pc:spChg>
        <pc:spChg chg="add del">
          <ac:chgData name="Cullen Matilliano" userId="088fd00b-ef63-4a0f-9809-5d366d27103a" providerId="ADAL" clId="{2D8017A6-A2BA-4AAD-90B8-F11BBA8E38A1}" dt="2020-04-18T03:55:13.461" v="1828"/>
          <ac:spMkLst>
            <pc:docMk/>
            <pc:sldMk cId="2336530952" sldId="271"/>
            <ac:spMk id="10" creationId="{89CC0F1E-BAA2-47B1-8F83-7ECB9FD9E009}"/>
          </ac:spMkLst>
        </pc:spChg>
        <pc:spChg chg="add">
          <ac:chgData name="Cullen Matilliano" userId="088fd00b-ef63-4a0f-9809-5d366d27103a" providerId="ADAL" clId="{2D8017A6-A2BA-4AAD-90B8-F11BBA8E38A1}" dt="2020-04-18T03:57:47.453" v="1843" actId="26606"/>
          <ac:spMkLst>
            <pc:docMk/>
            <pc:sldMk cId="2336530952" sldId="271"/>
            <ac:spMk id="12" creationId="{D1D7179B-FF7C-482F-B3D9-2BE9ED1139F9}"/>
          </ac:spMkLst>
        </pc:spChg>
        <pc:picChg chg="mod">
          <ac:chgData name="Cullen Matilliano" userId="088fd00b-ef63-4a0f-9809-5d366d27103a" providerId="ADAL" clId="{2D8017A6-A2BA-4AAD-90B8-F11BBA8E38A1}" dt="2020-04-19T23:01:18.684" v="2797" actId="1076"/>
          <ac:picMkLst>
            <pc:docMk/>
            <pc:sldMk cId="2336530952" sldId="271"/>
            <ac:picMk id="8" creationId="{2DADCAC1-54D0-4654-809E-B07A507FCE69}"/>
          </ac:picMkLst>
        </pc:picChg>
        <pc:picChg chg="add del mod">
          <ac:chgData name="Cullen Matilliano" userId="088fd00b-ef63-4a0f-9809-5d366d27103a" providerId="ADAL" clId="{2D8017A6-A2BA-4AAD-90B8-F11BBA8E38A1}" dt="2020-04-24T00:43:31.725" v="2960"/>
          <ac:picMkLst>
            <pc:docMk/>
            <pc:sldMk cId="2336530952" sldId="271"/>
            <ac:picMk id="9" creationId="{1FA47F57-09CA-4F2F-A456-2E3B7ECB00D3}"/>
          </ac:picMkLst>
        </pc:picChg>
      </pc:sldChg>
      <pc:sldChg chg="modSp add del">
        <pc:chgData name="Cullen Matilliano" userId="088fd00b-ef63-4a0f-9809-5d366d27103a" providerId="ADAL" clId="{2D8017A6-A2BA-4AAD-90B8-F11BBA8E38A1}" dt="2020-04-18T03:51:45.722" v="1567"/>
        <pc:sldMkLst>
          <pc:docMk/>
          <pc:sldMk cId="3030579317" sldId="271"/>
        </pc:sldMkLst>
        <pc:spChg chg="mod">
          <ac:chgData name="Cullen Matilliano" userId="088fd00b-ef63-4a0f-9809-5d366d27103a" providerId="ADAL" clId="{2D8017A6-A2BA-4AAD-90B8-F11BBA8E38A1}" dt="2020-04-18T03:51:45.349" v="1566" actId="20577"/>
          <ac:spMkLst>
            <pc:docMk/>
            <pc:sldMk cId="3030579317" sldId="271"/>
            <ac:spMk id="2" creationId="{BB5F2FE9-97DB-457D-85BF-AFAD1F39F562}"/>
          </ac:spMkLst>
        </pc:spChg>
        <pc:spChg chg="mod">
          <ac:chgData name="Cullen Matilliano" userId="088fd00b-ef63-4a0f-9809-5d366d27103a" providerId="ADAL" clId="{2D8017A6-A2BA-4AAD-90B8-F11BBA8E38A1}" dt="2020-04-18T03:51:41.327" v="1565"/>
          <ac:spMkLst>
            <pc:docMk/>
            <pc:sldMk cId="3030579317" sldId="271"/>
            <ac:spMk id="3" creationId="{D47DCE92-2C8E-4D29-95F7-83F5E48D8F42}"/>
          </ac:spMkLst>
        </pc:spChg>
      </pc:sldChg>
      <pc:sldChg chg="modSp add del">
        <pc:chgData name="Cullen Matilliano" userId="088fd00b-ef63-4a0f-9809-5d366d27103a" providerId="ADAL" clId="{2D8017A6-A2BA-4AAD-90B8-F11BBA8E38A1}" dt="2020-04-18T04:07:43.107" v="1950" actId="2696"/>
        <pc:sldMkLst>
          <pc:docMk/>
          <pc:sldMk cId="2610941871" sldId="272"/>
        </pc:sldMkLst>
        <pc:spChg chg="mod">
          <ac:chgData name="Cullen Matilliano" userId="088fd00b-ef63-4a0f-9809-5d366d27103a" providerId="ADAL" clId="{2D8017A6-A2BA-4AAD-90B8-F11BBA8E38A1}" dt="2020-04-18T04:07:34.354" v="1949" actId="20577"/>
          <ac:spMkLst>
            <pc:docMk/>
            <pc:sldMk cId="2610941871" sldId="272"/>
            <ac:spMk id="2" creationId="{E2A91D79-6AEC-4C67-9116-1A1894245C4B}"/>
          </ac:spMkLst>
        </pc:spChg>
      </pc:sldChg>
      <pc:sldChg chg="addSp delSp modSp add ord modTransition modAnim">
        <pc:chgData name="Cullen Matilliano" userId="088fd00b-ef63-4a0f-9809-5d366d27103a" providerId="ADAL" clId="{2D8017A6-A2BA-4AAD-90B8-F11BBA8E38A1}" dt="2020-04-24T00:43:31.725" v="2960"/>
        <pc:sldMkLst>
          <pc:docMk/>
          <pc:sldMk cId="3507944963" sldId="272"/>
        </pc:sldMkLst>
        <pc:spChg chg="mod">
          <ac:chgData name="Cullen Matilliano" userId="088fd00b-ef63-4a0f-9809-5d366d27103a" providerId="ADAL" clId="{2D8017A6-A2BA-4AAD-90B8-F11BBA8E38A1}" dt="2020-04-18T04:08:24.514" v="1976" actId="20577"/>
          <ac:spMkLst>
            <pc:docMk/>
            <pc:sldMk cId="3507944963" sldId="272"/>
            <ac:spMk id="2" creationId="{9B25A5E8-C524-40A1-9D6E-83012023F3D0}"/>
          </ac:spMkLst>
        </pc:spChg>
        <pc:spChg chg="mod">
          <ac:chgData name="Cullen Matilliano" userId="088fd00b-ef63-4a0f-9809-5d366d27103a" providerId="ADAL" clId="{2D8017A6-A2BA-4AAD-90B8-F11BBA8E38A1}" dt="2020-04-19T23:22:54.255" v="2950" actId="20577"/>
          <ac:spMkLst>
            <pc:docMk/>
            <pc:sldMk cId="3507944963" sldId="272"/>
            <ac:spMk id="6" creationId="{BC25838A-E12D-48CD-9176-A3A7BF18BFCA}"/>
          </ac:spMkLst>
        </pc:spChg>
        <pc:spChg chg="del">
          <ac:chgData name="Cullen Matilliano" userId="088fd00b-ef63-4a0f-9809-5d366d27103a" providerId="ADAL" clId="{2D8017A6-A2BA-4AAD-90B8-F11BBA8E38A1}" dt="2020-04-18T04:10:29.888" v="2217" actId="26606"/>
          <ac:spMkLst>
            <pc:docMk/>
            <pc:sldMk cId="3507944963" sldId="272"/>
            <ac:spMk id="8" creationId="{823AC064-BC96-4F32-8AE1-B2FD38754823}"/>
          </ac:spMkLst>
        </pc:spChg>
        <pc:spChg chg="add">
          <ac:chgData name="Cullen Matilliano" userId="088fd00b-ef63-4a0f-9809-5d366d27103a" providerId="ADAL" clId="{2D8017A6-A2BA-4AAD-90B8-F11BBA8E38A1}" dt="2020-04-18T04:10:29.888" v="2217" actId="26606"/>
          <ac:spMkLst>
            <pc:docMk/>
            <pc:sldMk cId="3507944963" sldId="272"/>
            <ac:spMk id="14" creationId="{823AC064-BC96-4F32-8AE1-B2FD38754823}"/>
          </ac:spMkLst>
        </pc:spChg>
        <pc:graphicFrameChg chg="mod modGraphic">
          <ac:chgData name="Cullen Matilliano" userId="088fd00b-ef63-4a0f-9809-5d366d27103a" providerId="ADAL" clId="{2D8017A6-A2BA-4AAD-90B8-F11BBA8E38A1}" dt="2020-04-18T04:10:29.888" v="2217" actId="26606"/>
          <ac:graphicFrameMkLst>
            <pc:docMk/>
            <pc:sldMk cId="3507944963" sldId="272"/>
            <ac:graphicFrameMk id="5" creationId="{65BC688E-5E4E-402A-92E5-408F4841E02A}"/>
          </ac:graphicFrameMkLst>
        </pc:graphicFrameChg>
        <pc:picChg chg="add del mod">
          <ac:chgData name="Cullen Matilliano" userId="088fd00b-ef63-4a0f-9809-5d366d27103a" providerId="ADAL" clId="{2D8017A6-A2BA-4AAD-90B8-F11BBA8E38A1}" dt="2020-04-24T00:43:31.725" v="2960"/>
          <ac:picMkLst>
            <pc:docMk/>
            <pc:sldMk cId="3507944963" sldId="272"/>
            <ac:picMk id="4" creationId="{F8766943-53FC-43AE-AF21-BEE031F360E7}"/>
          </ac:picMkLst>
        </pc:picChg>
        <pc:cxnChg chg="del">
          <ac:chgData name="Cullen Matilliano" userId="088fd00b-ef63-4a0f-9809-5d366d27103a" providerId="ADAL" clId="{2D8017A6-A2BA-4AAD-90B8-F11BBA8E38A1}" dt="2020-04-18T04:10:29.888" v="2217" actId="26606"/>
          <ac:cxnSpMkLst>
            <pc:docMk/>
            <pc:sldMk cId="3507944963" sldId="272"/>
            <ac:cxnSpMk id="9" creationId="{7E7C77BC-7138-40B1-A15B-20F57A494629}"/>
          </ac:cxnSpMkLst>
        </pc:cxnChg>
        <pc:cxnChg chg="add">
          <ac:chgData name="Cullen Matilliano" userId="088fd00b-ef63-4a0f-9809-5d366d27103a" providerId="ADAL" clId="{2D8017A6-A2BA-4AAD-90B8-F11BBA8E38A1}" dt="2020-04-18T04:10:29.888" v="2217" actId="26606"/>
          <ac:cxnSpMkLst>
            <pc:docMk/>
            <pc:sldMk cId="3507944963" sldId="272"/>
            <ac:cxnSpMk id="16" creationId="{7E7C77BC-7138-40B1-A15B-20F57A494629}"/>
          </ac:cxnSpMkLst>
        </pc:cxnChg>
      </pc:sldChg>
      <pc:sldChg chg="addSp delSp modSp add mod modTransition setBg delAnim modAnim">
        <pc:chgData name="Cullen Matilliano" userId="088fd00b-ef63-4a0f-9809-5d366d27103a" providerId="ADAL" clId="{2D8017A6-A2BA-4AAD-90B8-F11BBA8E38A1}" dt="2020-04-24T00:43:31.725" v="2960"/>
        <pc:sldMkLst>
          <pc:docMk/>
          <pc:sldMk cId="2938329970" sldId="273"/>
        </pc:sldMkLst>
        <pc:spChg chg="mod">
          <ac:chgData name="Cullen Matilliano" userId="088fd00b-ef63-4a0f-9809-5d366d27103a" providerId="ADAL" clId="{2D8017A6-A2BA-4AAD-90B8-F11BBA8E38A1}" dt="2020-04-18T04:20:23.639" v="2599" actId="26606"/>
          <ac:spMkLst>
            <pc:docMk/>
            <pc:sldMk cId="2938329970" sldId="273"/>
            <ac:spMk id="2" creationId="{DB3F2402-F5E8-4FF3-A4D3-B865BEBCC9C1}"/>
          </ac:spMkLst>
        </pc:spChg>
        <pc:spChg chg="mod">
          <ac:chgData name="Cullen Matilliano" userId="088fd00b-ef63-4a0f-9809-5d366d27103a" providerId="ADAL" clId="{2D8017A6-A2BA-4AAD-90B8-F11BBA8E38A1}" dt="2020-04-18T04:20:23.639" v="2599" actId="26606"/>
          <ac:spMkLst>
            <pc:docMk/>
            <pc:sldMk cId="2938329970" sldId="273"/>
            <ac:spMk id="3" creationId="{AB82B7D3-424A-4D12-9BA6-C8AE2390357D}"/>
          </ac:spMkLst>
        </pc:spChg>
        <pc:spChg chg="mod">
          <ac:chgData name="Cullen Matilliano" userId="088fd00b-ef63-4a0f-9809-5d366d27103a" providerId="ADAL" clId="{2D8017A6-A2BA-4AAD-90B8-F11BBA8E38A1}" dt="2020-04-19T23:22:08.522" v="2926"/>
          <ac:spMkLst>
            <pc:docMk/>
            <pc:sldMk cId="2938329970" sldId="273"/>
            <ac:spMk id="4" creationId="{ED9D42E1-A0F9-4353-A984-7C913F25E41B}"/>
          </ac:spMkLst>
        </pc:spChg>
        <pc:spChg chg="mod">
          <ac:chgData name="Cullen Matilliano" userId="088fd00b-ef63-4a0f-9809-5d366d27103a" providerId="ADAL" clId="{2D8017A6-A2BA-4AAD-90B8-F11BBA8E38A1}" dt="2020-04-18T04:20:23.639" v="2599" actId="26606"/>
          <ac:spMkLst>
            <pc:docMk/>
            <pc:sldMk cId="2938329970" sldId="273"/>
            <ac:spMk id="5" creationId="{CA235B1E-765F-490C-A062-399E8D038B86}"/>
          </ac:spMkLst>
        </pc:spChg>
        <pc:spChg chg="add">
          <ac:chgData name="Cullen Matilliano" userId="088fd00b-ef63-4a0f-9809-5d366d27103a" providerId="ADAL" clId="{2D8017A6-A2BA-4AAD-90B8-F11BBA8E38A1}" dt="2020-04-18T04:20:23.639" v="2599" actId="26606"/>
          <ac:spMkLst>
            <pc:docMk/>
            <pc:sldMk cId="2938329970" sldId="273"/>
            <ac:spMk id="12" creationId="{CF62D2A7-8207-488C-9F46-316BA81A16C8}"/>
          </ac:spMkLst>
        </pc:spChg>
        <pc:spChg chg="add">
          <ac:chgData name="Cullen Matilliano" userId="088fd00b-ef63-4a0f-9809-5d366d27103a" providerId="ADAL" clId="{2D8017A6-A2BA-4AAD-90B8-F11BBA8E38A1}" dt="2020-04-18T04:20:23.639" v="2599" actId="26606"/>
          <ac:spMkLst>
            <pc:docMk/>
            <pc:sldMk cId="2938329970" sldId="273"/>
            <ac:spMk id="14" creationId="{52AC6D7F-F068-4E11-BB06-F601D89BB980}"/>
          </ac:spMkLst>
        </pc:spChg>
        <pc:picChg chg="mod">
          <ac:chgData name="Cullen Matilliano" userId="088fd00b-ef63-4a0f-9809-5d366d27103a" providerId="ADAL" clId="{2D8017A6-A2BA-4AAD-90B8-F11BBA8E38A1}" dt="2020-04-19T23:01:03.333" v="2793" actId="1076"/>
          <ac:picMkLst>
            <pc:docMk/>
            <pc:sldMk cId="2938329970" sldId="273"/>
            <ac:picMk id="6" creationId="{EF7A2AF5-1574-4F5F-95BA-8CFDABE8747D}"/>
          </ac:picMkLst>
        </pc:picChg>
        <pc:picChg chg="add del mod">
          <ac:chgData name="Cullen Matilliano" userId="088fd00b-ef63-4a0f-9809-5d366d27103a" providerId="ADAL" clId="{2D8017A6-A2BA-4AAD-90B8-F11BBA8E38A1}" dt="2020-04-19T23:10:04.572" v="2811"/>
          <ac:picMkLst>
            <pc:docMk/>
            <pc:sldMk cId="2938329970" sldId="273"/>
            <ac:picMk id="7" creationId="{256B9F3D-8411-4E73-8348-B34CA7E99829}"/>
          </ac:picMkLst>
        </pc:picChg>
        <pc:picChg chg="add del mod">
          <ac:chgData name="Cullen Matilliano" userId="088fd00b-ef63-4a0f-9809-5d366d27103a" providerId="ADAL" clId="{2D8017A6-A2BA-4AAD-90B8-F11BBA8E38A1}" dt="2020-04-24T00:33:46.244" v="2952"/>
          <ac:picMkLst>
            <pc:docMk/>
            <pc:sldMk cId="2938329970" sldId="273"/>
            <ac:picMk id="7" creationId="{587C4591-A21E-4481-81AA-B8A9F12CD56B}"/>
          </ac:picMkLst>
        </pc:picChg>
        <pc:picChg chg="add del mod">
          <ac:chgData name="Cullen Matilliano" userId="088fd00b-ef63-4a0f-9809-5d366d27103a" providerId="ADAL" clId="{2D8017A6-A2BA-4AAD-90B8-F11BBA8E38A1}" dt="2020-04-24T00:43:31.725" v="2960"/>
          <ac:picMkLst>
            <pc:docMk/>
            <pc:sldMk cId="2938329970" sldId="273"/>
            <ac:picMk id="8" creationId="{15B04809-123D-4904-AB1B-5069DB40E06D}"/>
          </ac:picMkLst>
        </pc:picChg>
        <pc:picChg chg="add del mod">
          <ac:chgData name="Cullen Matilliano" userId="088fd00b-ef63-4a0f-9809-5d366d27103a" providerId="ADAL" clId="{2D8017A6-A2BA-4AAD-90B8-F11BBA8E38A1}" dt="2020-04-19T23:20:59.670" v="2924" actId="478"/>
          <ac:picMkLst>
            <pc:docMk/>
            <pc:sldMk cId="2938329970" sldId="273"/>
            <ac:picMk id="8" creationId="{D3BB5ABC-36D7-4251-8674-FAF5E3AA0A06}"/>
          </ac:picMkLst>
        </pc:picChg>
        <pc:picChg chg="add">
          <ac:chgData name="Cullen Matilliano" userId="088fd00b-ef63-4a0f-9809-5d366d27103a" providerId="ADAL" clId="{2D8017A6-A2BA-4AAD-90B8-F11BBA8E38A1}" dt="2020-04-18T04:20:23.639" v="2599" actId="26606"/>
          <ac:picMkLst>
            <pc:docMk/>
            <pc:sldMk cId="2938329970" sldId="273"/>
            <ac:picMk id="9" creationId="{BC5C34D6-158A-4C61-8197-834BA027539D}"/>
          </ac:picMkLst>
        </pc:picChg>
        <pc:picChg chg="add mod">
          <ac:chgData name="Cullen Matilliano" userId="088fd00b-ef63-4a0f-9809-5d366d27103a" providerId="ADAL" clId="{2D8017A6-A2BA-4AAD-90B8-F11BBA8E38A1}" dt="2020-04-19T23:20:02.224" v="2908"/>
          <ac:picMkLst>
            <pc:docMk/>
            <pc:sldMk cId="2938329970" sldId="273"/>
            <ac:picMk id="10" creationId="{43C4AAF3-AF1D-46E6-BB31-E240F906E45A}"/>
          </ac:picMkLst>
        </pc:picChg>
      </pc:sldChg>
    </pc:docChg>
  </pc:docChgLst>
  <pc:docChgLst>
    <pc:chgData name="Ilenn C Johnson" userId="S::icj23@nau.edu::385b1b6f-f0b6-48b1-89cf-28c3453c2377" providerId="AD" clId="Web-{4778664F-4F09-F942-0B20-623F42D1C63D}"/>
    <pc:docChg chg="modSld">
      <pc:chgData name="Ilenn C Johnson" userId="S::icj23@nau.edu::385b1b6f-f0b6-48b1-89cf-28c3453c2377" providerId="AD" clId="Web-{4778664F-4F09-F942-0B20-623F42D1C63D}" dt="2020-04-18T03:53:10.311" v="4" actId="1076"/>
      <pc:docMkLst>
        <pc:docMk/>
      </pc:docMkLst>
      <pc:sldChg chg="addSp modSp">
        <pc:chgData name="Ilenn C Johnson" userId="S::icj23@nau.edu::385b1b6f-f0b6-48b1-89cf-28c3453c2377" providerId="AD" clId="Web-{4778664F-4F09-F942-0B20-623F42D1C63D}" dt="2020-04-18T03:53:10.311" v="4" actId="1076"/>
        <pc:sldMkLst>
          <pc:docMk/>
          <pc:sldMk cId="796187446" sldId="270"/>
        </pc:sldMkLst>
        <pc:picChg chg="add mod">
          <ac:chgData name="Ilenn C Johnson" userId="S::icj23@nau.edu::385b1b6f-f0b6-48b1-89cf-28c3453c2377" providerId="AD" clId="Web-{4778664F-4F09-F942-0B20-623F42D1C63D}" dt="2020-04-18T03:53:10.311" v="4" actId="1076"/>
          <ac:picMkLst>
            <pc:docMk/>
            <pc:sldMk cId="796187446" sldId="270"/>
            <ac:picMk id="4" creationId="{6419BE8F-3A66-4F3C-B619-57B1045439BA}"/>
          </ac:picMkLst>
        </pc:picChg>
        <pc:picChg chg="add mod">
          <ac:chgData name="Ilenn C Johnson" userId="S::icj23@nau.edu::385b1b6f-f0b6-48b1-89cf-28c3453c2377" providerId="AD" clId="Web-{4778664F-4F09-F942-0B20-623F42D1C63D}" dt="2020-04-18T03:53:10.155" v="3" actId="1076"/>
          <ac:picMkLst>
            <pc:docMk/>
            <pc:sldMk cId="796187446" sldId="270"/>
            <ac:picMk id="6" creationId="{4B4C673A-718A-49BA-B0B0-B9AD4020A42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88B062-4BFE-4537-98F6-1AA1E4BBF058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5F137-AF9B-40B7-9708-5F703F0B4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55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FE02A-EEFA-41D9-8586-1AC26397F5B6}" type="datetime1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Team Honeywell March 3, 2020; Honeywell 19F1 [1]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6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87AD7-F1FD-40F9-BC18-E6AFE1945F2F}" type="datetime1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Team Honeywell March 3, 2020; Honeywell 19F1 [1]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07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0A252-B37B-4043-AAFC-E7C923BDFF50}" type="datetime1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Team Honeywell March 3, 2020; Honeywell 19F1 [1]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63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F1C38-0E20-4AD8-A034-FEB82A13EBBC}" type="datetime1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Team Honeywell March 3, 2020; Honeywell 19F1 [1]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09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46914-16D9-48B1-8650-27910F49C15B}" type="datetime1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Team Honeywell March 3, 2020; Honeywell 19F1 [1]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423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55848-E5FB-4442-956E-14A08CFAD277}" type="datetime1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Team Honeywell March 3, 2020; Honeywell 19F1 [1]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149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5F6AF-1A20-444B-B3B9-762FE85D044B}" type="datetime1">
              <a:rPr lang="en-US" smtClean="0"/>
              <a:t>4/23/2020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Team Honeywell March 3, 2020; Honeywell 19F1 [1]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71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6EFBC-E51C-4C4B-AE9E-FB5B5EFA8D73}" type="datetime1">
              <a:rPr lang="en-US" smtClean="0"/>
              <a:t>4/23/2020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Team Honeywell March 3, 2020; Honeywell 19F1 [1]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42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9353F-4AD7-4B78-A90E-59DA8192C17D}" type="datetime1">
              <a:rPr lang="en-US" smtClean="0"/>
              <a:t>4/23/2020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Team Honeywell March 3, 2020; Honeywell 19F1 [1]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701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41FF3-09C1-4DA1-8C6C-8CE58BF345AD}" type="datetime1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Team Honeywell March 3, 2020; Honeywell 19F1 [1]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87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AC7E0-12A9-40F8-B168-4B4226826CE5}" type="datetime1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Team Honeywell March 3, 2020; Honeywell 19F1 [1]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26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A7D7E-C820-49BF-9322-EBC9ED236EB7}" type="datetime1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Team Honeywell March 3, 2020; Honeywell 19F1 [1]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9038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A8AA5BC-4F7A-4226-8F99-6D824B226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3E5445C6-DD42-4979-86FF-03730E8C6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840037"/>
          </a:xfrm>
        </p:spPr>
        <p:txBody>
          <a:bodyPr>
            <a:normAutofit/>
          </a:bodyPr>
          <a:lstStyle/>
          <a:p>
            <a:r>
              <a:rPr lang="en-US" sz="5800">
                <a:ea typeface="+mj-lt"/>
                <a:cs typeface="+mj-lt"/>
              </a:rPr>
              <a:t>Team Honeywell</a:t>
            </a:r>
          </a:p>
          <a:p>
            <a:endParaRPr lang="en-US" sz="5800"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56436"/>
            <a:ext cx="9144000" cy="160081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300">
                <a:solidFill>
                  <a:schemeClr val="accent1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Jered Deal</a:t>
            </a:r>
          </a:p>
          <a:p>
            <a:r>
              <a:rPr lang="en-US" sz="1300">
                <a:solidFill>
                  <a:schemeClr val="accent1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Ilenn Johnson</a:t>
            </a:r>
          </a:p>
          <a:p>
            <a:r>
              <a:rPr lang="en-US" sz="1300">
                <a:solidFill>
                  <a:schemeClr val="accent1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Cullen Matillano</a:t>
            </a:r>
          </a:p>
          <a:p>
            <a:r>
              <a:rPr lang="en-US" sz="1300">
                <a:solidFill>
                  <a:schemeClr val="accent1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John Selee</a:t>
            </a:r>
          </a:p>
          <a:p>
            <a:r>
              <a:rPr lang="en-US" sz="1300">
                <a:solidFill>
                  <a:schemeClr val="accent1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Jacob Vedder</a:t>
            </a:r>
          </a:p>
          <a:p>
            <a:endParaRPr lang="en-US" sz="1300">
              <a:solidFill>
                <a:schemeClr val="accent1">
                  <a:lumMod val="60000"/>
                  <a:lumOff val="40000"/>
                </a:schemeClr>
              </a:solidFill>
              <a:cs typeface="Calibri"/>
            </a:endParaRPr>
          </a:p>
        </p:txBody>
      </p: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45000665-DFC7-417E-8FD7-516A0F15C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B6F208-6EDC-4E86-B611-5226F9677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5563"/>
    </mc:Choice>
    <mc:Fallback>
      <p:transition spd="slow" advTm="5563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1D7179B-FF7C-482F-B3D9-2BE9ED113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10300" cy="6858000"/>
          </a:xfrm>
          <a:custGeom>
            <a:avLst/>
            <a:gdLst>
              <a:gd name="connsiteX0" fmla="*/ 0 w 6210300"/>
              <a:gd name="connsiteY0" fmla="*/ 0 h 6858000"/>
              <a:gd name="connsiteX1" fmla="*/ 2628900 w 6210300"/>
              <a:gd name="connsiteY1" fmla="*/ 0 h 6858000"/>
              <a:gd name="connsiteX2" fmla="*/ 3034146 w 6210300"/>
              <a:gd name="connsiteY2" fmla="*/ 0 h 6858000"/>
              <a:gd name="connsiteX3" fmla="*/ 6210300 w 6210300"/>
              <a:gd name="connsiteY3" fmla="*/ 6858000 h 6858000"/>
              <a:gd name="connsiteX4" fmla="*/ 2628900 w 6210300"/>
              <a:gd name="connsiteY4" fmla="*/ 6858000 h 6858000"/>
              <a:gd name="connsiteX5" fmla="*/ 0 w 62103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10300" h="6858000">
                <a:moveTo>
                  <a:pt x="0" y="0"/>
                </a:moveTo>
                <a:lnTo>
                  <a:pt x="2628900" y="0"/>
                </a:lnTo>
                <a:lnTo>
                  <a:pt x="3034146" y="0"/>
                </a:lnTo>
                <a:lnTo>
                  <a:pt x="6210300" y="6858000"/>
                </a:lnTo>
                <a:lnTo>
                  <a:pt x="2628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F5A0F8-2EF3-40ED-83D6-6A1207F6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3973667" cy="5811837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Proof Pressure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F0644D-21FE-45F9-B565-A341A8C15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6927" y="365125"/>
            <a:ext cx="5996871" cy="5811837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Proof Pressure will determine whether or not the OCDH will leak during usage.</a:t>
            </a:r>
          </a:p>
          <a:p>
            <a:r>
              <a:rPr lang="en-US" sz="2000">
                <a:solidFill>
                  <a:srgbClr val="FFFFFF"/>
                </a:solidFill>
              </a:rPr>
              <a:t>Any leakage on the housing will result in a test fail.</a:t>
            </a:r>
          </a:p>
          <a:p>
            <a:r>
              <a:rPr lang="en-US" sz="2000">
                <a:solidFill>
                  <a:srgbClr val="FFFFFF"/>
                </a:solidFill>
              </a:rPr>
              <a:t>A pitot tube will be used to measure pressure over a 12 hour period to evaluate total pressure within the housing. </a:t>
            </a:r>
          </a:p>
          <a:p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5F1BDE-5764-473A-B056-C1BE4512D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Selee </a:t>
            </a:r>
            <a:r>
              <a:rPr lang="en-US">
                <a:solidFill>
                  <a:srgbClr val="FFFFFF">
                    <a:alpha val="80000"/>
                  </a:srgbClr>
                </a:solidFill>
              </a:rPr>
              <a:t>April 24</a:t>
            </a:r>
            <a:r>
              <a:rPr lang="en-US"/>
              <a:t>, 2020; Honeywell 19F1 [2]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7C6EDB-69CE-406B-AD28-B88F59265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10</a:t>
            </a:fld>
            <a:endParaRPr lang="en-US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C9D2DD-ACB1-44DB-9637-F149DBF7B6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111" y="6234112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7083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53135"/>
    </mc:Choice>
    <mc:Fallback>
      <p:transition spd="slow" advTm="53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08" objId="8"/>
        <p14:stopEvt time="50311" objId="8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1D7179B-FF7C-482F-B3D9-2BE9ED113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10300" cy="6858000"/>
          </a:xfrm>
          <a:custGeom>
            <a:avLst/>
            <a:gdLst>
              <a:gd name="connsiteX0" fmla="*/ 0 w 6210300"/>
              <a:gd name="connsiteY0" fmla="*/ 0 h 6858000"/>
              <a:gd name="connsiteX1" fmla="*/ 2628900 w 6210300"/>
              <a:gd name="connsiteY1" fmla="*/ 0 h 6858000"/>
              <a:gd name="connsiteX2" fmla="*/ 3034146 w 6210300"/>
              <a:gd name="connsiteY2" fmla="*/ 0 h 6858000"/>
              <a:gd name="connsiteX3" fmla="*/ 6210300 w 6210300"/>
              <a:gd name="connsiteY3" fmla="*/ 6858000 h 6858000"/>
              <a:gd name="connsiteX4" fmla="*/ 2628900 w 6210300"/>
              <a:gd name="connsiteY4" fmla="*/ 6858000 h 6858000"/>
              <a:gd name="connsiteX5" fmla="*/ 0 w 62103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10300" h="6858000">
                <a:moveTo>
                  <a:pt x="0" y="0"/>
                </a:moveTo>
                <a:lnTo>
                  <a:pt x="2628900" y="0"/>
                </a:lnTo>
                <a:lnTo>
                  <a:pt x="3034146" y="0"/>
                </a:lnTo>
                <a:lnTo>
                  <a:pt x="6210300" y="6858000"/>
                </a:lnTo>
                <a:lnTo>
                  <a:pt x="2628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049C7F-A808-4F7B-BBEA-51C51C4AF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3973667" cy="5811837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Burst Pressure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730D1-96F6-4AEC-B699-243748805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6927" y="365125"/>
            <a:ext cx="5996871" cy="5811837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The burst pressure test will determine whether the OCDH fails under extreme pressure.</a:t>
            </a:r>
          </a:p>
          <a:p>
            <a:r>
              <a:rPr lang="en-US" sz="2000">
                <a:solidFill>
                  <a:srgbClr val="FFFFFF"/>
                </a:solidFill>
              </a:rPr>
              <a:t>Any leakage or ruptures in the housing will result in a test failure. </a:t>
            </a:r>
          </a:p>
          <a:p>
            <a:r>
              <a:rPr lang="en-US" sz="2000">
                <a:solidFill>
                  <a:srgbClr val="FFFFFF"/>
                </a:solidFill>
              </a:rPr>
              <a:t>The same set will be used from the proof pressure testing.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EE3AFA-B04E-4FAE-BD33-0BE493AC2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John Selee </a:t>
            </a:r>
            <a:r>
              <a:rPr lang="en-US">
                <a:solidFill>
                  <a:srgbClr val="FFFFFF">
                    <a:alpha val="80000"/>
                  </a:srgbClr>
                </a:solidFill>
              </a:rPr>
              <a:t>April 24</a:t>
            </a:r>
            <a:r>
              <a:rPr lang="en-US"/>
              <a:t>, 2020; Honeywell 19F1 [2]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852300-62FA-48FE-9C58-DE3D02396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11</a:t>
            </a:fld>
            <a:endParaRPr lang="en-US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42F6308-4F9E-4B0B-B702-B30778E6236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580" y="6234112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8345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53028"/>
    </mc:Choice>
    <mc:Fallback>
      <p:transition spd="slow" advTm="53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10" objId="8"/>
        <p14:stopEvt time="51155" objId="8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1FC7B4-E4A7-4452-B413-1A623E3A72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>
              <a:alpha val="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E0709AF0-24F0-4486-B189-BE6386BD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1">
            <a:extLst>
              <a:ext uri="{FF2B5EF4-FFF2-40B4-BE49-F238E27FC236}">
                <a16:creationId xmlns:a16="http://schemas.microsoft.com/office/drawing/2014/main" id="{FBE3B62F-5853-4A3C-B050-6186351A7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253C94-0E0B-4B6A-BEA1-A0368ADB4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660" y="939474"/>
            <a:ext cx="10395044" cy="1325563"/>
          </a:xfrm>
        </p:spPr>
        <p:txBody>
          <a:bodyPr>
            <a:normAutofit/>
          </a:bodyPr>
          <a:lstStyle/>
          <a:p>
            <a:r>
              <a:rPr lang="en-US"/>
              <a:t>Flow Testing</a:t>
            </a:r>
          </a:p>
        </p:txBody>
      </p:sp>
      <p:pic>
        <p:nvPicPr>
          <p:cNvPr id="4" name="Picture 4" descr="A picture containing indoor, table, desk, small&#10;&#10;Description generated with very high confidence">
            <a:extLst>
              <a:ext uri="{FF2B5EF4-FFF2-40B4-BE49-F238E27FC236}">
                <a16:creationId xmlns:a16="http://schemas.microsoft.com/office/drawing/2014/main" id="{6419BE8F-3A66-4F3C-B619-57B1045439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87"/>
          <a:stretch/>
        </p:blipFill>
        <p:spPr>
          <a:xfrm>
            <a:off x="1337052" y="2773900"/>
            <a:ext cx="2856074" cy="224739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0B256F-169A-4D51-BD40-B48765B65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3382" y="2984954"/>
            <a:ext cx="6032552" cy="31565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Flow testing will be used to verify flow models around the sensor on the final prototype.</a:t>
            </a:r>
          </a:p>
          <a:p>
            <a:r>
              <a:rPr lang="en-US" sz="2000"/>
              <a:t>Pressures can be recorded using transducers</a:t>
            </a:r>
            <a:endParaRPr lang="en-US" sz="2000">
              <a:cs typeface="Calibri"/>
            </a:endParaRPr>
          </a:p>
          <a:p>
            <a:r>
              <a:rPr lang="en-US" sz="2000"/>
              <a:t>Velocities at points of measured pressure are calculated and plotted.</a:t>
            </a:r>
            <a:endParaRPr lang="en-US" sz="2000">
              <a:cs typeface="Calibri"/>
            </a:endParaRPr>
          </a:p>
          <a:p>
            <a:r>
              <a:rPr lang="en-US" sz="2000">
                <a:cs typeface="Calibri"/>
              </a:rPr>
              <a:t>Recommended 5 measurements for each point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B9DA74-C7F3-40D5-9B13-3080CA3DA372}"/>
              </a:ext>
            </a:extLst>
          </p:cNvPr>
          <p:cNvSpPr txBox="1"/>
          <p:nvPr/>
        </p:nvSpPr>
        <p:spPr>
          <a:xfrm>
            <a:off x="1371600" y="5169159"/>
            <a:ext cx="2640563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/>
              <a:t>Figure 3: Flow Testing Apparatus with an early prototype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B64E1A2-C891-4048-9289-B297858F3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Ilenn Johnson </a:t>
            </a:r>
            <a:r>
              <a:rPr lang="en-US">
                <a:solidFill>
                  <a:srgbClr val="FFFFFF">
                    <a:alpha val="80000"/>
                  </a:srgbClr>
                </a:solidFill>
              </a:rPr>
              <a:t>April 24</a:t>
            </a:r>
            <a:r>
              <a:rPr lang="en-US"/>
              <a:t>, 2020; Honeywell 19F1 [2]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50628BD-E1A4-4DB9-822D-F3371EA20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974A006B-CC8B-48AD-83F5-4165EEE5C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929" y="412824"/>
            <a:ext cx="3045124" cy="18772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BA603F-5958-4EF4-B9DA-1F505BF252AA}"/>
              </a:ext>
            </a:extLst>
          </p:cNvPr>
          <p:cNvSpPr txBox="1"/>
          <p:nvPr/>
        </p:nvSpPr>
        <p:spPr>
          <a:xfrm>
            <a:off x="6806241" y="2336819"/>
            <a:ext cx="2640563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/>
              <a:t>Figure 4: Flow Simulation</a:t>
            </a:r>
          </a:p>
        </p:txBody>
      </p:sp>
    </p:spTree>
    <p:extLst>
      <p:ext uri="{BB962C8B-B14F-4D97-AF65-F5344CB8AC3E}">
        <p14:creationId xmlns:p14="http://schemas.microsoft.com/office/powerpoint/2010/main" val="7961874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7335"/>
    </mc:Choice>
    <mc:Fallback>
      <p:transition spd="slow" advTm="7335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3207CC6-EAA1-4BFF-A48A-DECAD8972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3">
            <a:extLst>
              <a:ext uri="{FF2B5EF4-FFF2-40B4-BE49-F238E27FC236}">
                <a16:creationId xmlns:a16="http://schemas.microsoft.com/office/drawing/2014/main" id="{B234A3DD-923D-4166-8B19-7DD58990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925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16">
            <a:extLst>
              <a:ext uri="{FF2B5EF4-FFF2-40B4-BE49-F238E27FC236}">
                <a16:creationId xmlns:a16="http://schemas.microsoft.com/office/drawing/2014/main" id="{F6ACA5AC-3C5D-4994-B40F-FC8349E4D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79"/>
            <a:ext cx="9324977" cy="6858479"/>
          </a:xfrm>
          <a:custGeom>
            <a:avLst/>
            <a:gdLst>
              <a:gd name="connsiteX0" fmla="*/ 1246925 w 9324977"/>
              <a:gd name="connsiteY0" fmla="*/ 0 h 6858479"/>
              <a:gd name="connsiteX1" fmla="*/ 5076797 w 9324977"/>
              <a:gd name="connsiteY1" fmla="*/ 0 h 6858479"/>
              <a:gd name="connsiteX2" fmla="*/ 6143025 w 9324977"/>
              <a:gd name="connsiteY2" fmla="*/ 0 h 6858479"/>
              <a:gd name="connsiteX3" fmla="*/ 6148602 w 9324977"/>
              <a:gd name="connsiteY3" fmla="*/ 0 h 6858479"/>
              <a:gd name="connsiteX4" fmla="*/ 9324977 w 9324977"/>
              <a:gd name="connsiteY4" fmla="*/ 6858478 h 6858479"/>
              <a:gd name="connsiteX5" fmla="*/ 3359025 w 9324977"/>
              <a:gd name="connsiteY5" fmla="*/ 6858478 h 6858479"/>
              <a:gd name="connsiteX6" fmla="*/ 3359025 w 9324977"/>
              <a:gd name="connsiteY6" fmla="*/ 6858479 h 6858479"/>
              <a:gd name="connsiteX7" fmla="*/ 0 w 9324977"/>
              <a:gd name="connsiteY7" fmla="*/ 6858479 h 6858479"/>
              <a:gd name="connsiteX8" fmla="*/ 0 w 9324977"/>
              <a:gd name="connsiteY8" fmla="*/ 479 h 6858479"/>
              <a:gd name="connsiteX9" fmla="*/ 1246925 w 9324977"/>
              <a:gd name="connsiteY9" fmla="*/ 479 h 6858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24977" h="6858479">
                <a:moveTo>
                  <a:pt x="1246925" y="0"/>
                </a:moveTo>
                <a:lnTo>
                  <a:pt x="5076797" y="0"/>
                </a:lnTo>
                <a:lnTo>
                  <a:pt x="6143025" y="0"/>
                </a:lnTo>
                <a:lnTo>
                  <a:pt x="6148602" y="0"/>
                </a:lnTo>
                <a:lnTo>
                  <a:pt x="9324977" y="6858478"/>
                </a:lnTo>
                <a:lnTo>
                  <a:pt x="3359025" y="6858478"/>
                </a:lnTo>
                <a:lnTo>
                  <a:pt x="3359025" y="6858479"/>
                </a:lnTo>
                <a:lnTo>
                  <a:pt x="0" y="6858479"/>
                </a:lnTo>
                <a:lnTo>
                  <a:pt x="0" y="479"/>
                </a:lnTo>
                <a:lnTo>
                  <a:pt x="1246925" y="479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8CD765-C5EE-4EFA-BCFD-8CCA9A95F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1" y="2600324"/>
            <a:ext cx="6405753" cy="32779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DEDE927-7641-4FFA-966D-63B20A67A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672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spcAft>
                <a:spcPts val="600"/>
              </a:spcAft>
            </a:pPr>
            <a:r>
              <a:rPr lang="en-US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Team Honeywell </a:t>
            </a:r>
            <a:r>
              <a:rPr lang="en-US">
                <a:solidFill>
                  <a:srgbClr val="FFFFFF">
                    <a:alpha val="80000"/>
                  </a:srgbClr>
                </a:solidFill>
              </a:rPr>
              <a:t>April 24</a:t>
            </a:r>
            <a:r>
              <a:rPr lang="en-US" kern="1200">
                <a:solidFill>
                  <a:schemeClr val="tx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, 2020; Honeywell 19F1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99B465-35B1-4FE7-B600-6CEA33227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25174" y="6356350"/>
            <a:ext cx="4286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330EA680-D336-4FF7-8B7A-9848BB0A1C32}" type="slidenum">
              <a:rPr lang="en-US">
                <a:solidFill>
                  <a:srgbClr val="D9D9D9"/>
                </a:solidFill>
              </a:rPr>
              <a:pPr defTabSz="914400">
                <a:spcAft>
                  <a:spcPts val="600"/>
                </a:spcAft>
              </a:pPr>
              <a:t>13</a:t>
            </a:fld>
            <a:endParaRPr lang="en-US">
              <a:solidFill>
                <a:srgbClr val="D9D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259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3"/>
    </mc:Choice>
    <mc:Fallback>
      <p:transition spd="slow" advTm="112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1D7179B-FF7C-482F-B3D9-2BE9ED113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10300" cy="6858000"/>
          </a:xfrm>
          <a:custGeom>
            <a:avLst/>
            <a:gdLst>
              <a:gd name="connsiteX0" fmla="*/ 0 w 6210300"/>
              <a:gd name="connsiteY0" fmla="*/ 0 h 6858000"/>
              <a:gd name="connsiteX1" fmla="*/ 2628900 w 6210300"/>
              <a:gd name="connsiteY1" fmla="*/ 0 h 6858000"/>
              <a:gd name="connsiteX2" fmla="*/ 3034146 w 6210300"/>
              <a:gd name="connsiteY2" fmla="*/ 0 h 6858000"/>
              <a:gd name="connsiteX3" fmla="*/ 6210300 w 6210300"/>
              <a:gd name="connsiteY3" fmla="*/ 6858000 h 6858000"/>
              <a:gd name="connsiteX4" fmla="*/ 2628900 w 6210300"/>
              <a:gd name="connsiteY4" fmla="*/ 6858000 h 6858000"/>
              <a:gd name="connsiteX5" fmla="*/ 0 w 62103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10300" h="6858000">
                <a:moveTo>
                  <a:pt x="0" y="0"/>
                </a:moveTo>
                <a:lnTo>
                  <a:pt x="2628900" y="0"/>
                </a:lnTo>
                <a:lnTo>
                  <a:pt x="3034146" y="0"/>
                </a:lnTo>
                <a:lnTo>
                  <a:pt x="6210300" y="6858000"/>
                </a:lnTo>
                <a:lnTo>
                  <a:pt x="2628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BAA2DC-9844-465F-B236-58919EC59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3973667" cy="5811837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References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4C237-4A4A-4690-9F4C-AAD86D9AB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6927" y="365125"/>
            <a:ext cx="5996871" cy="58118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>
                <a:solidFill>
                  <a:srgbClr val="FFFFFF"/>
                </a:solidFill>
                <a:cs typeface="Calibri"/>
              </a:rPr>
              <a:t>[1]“Honeywell,” </a:t>
            </a:r>
            <a:r>
              <a:rPr lang="en-US" sz="2000" i="1">
                <a:solidFill>
                  <a:srgbClr val="FFFFFF"/>
                </a:solidFill>
                <a:cs typeface="Calibri"/>
              </a:rPr>
              <a:t>Honeywell</a:t>
            </a:r>
            <a:r>
              <a:rPr lang="en-US" sz="2000">
                <a:solidFill>
                  <a:srgbClr val="FFFFFF"/>
                </a:solidFill>
                <a:cs typeface="Calibri"/>
              </a:rPr>
              <a:t>. [Online]. Available: https://www.honeywell.com/. [Accessed: 10-Sep-2019].</a:t>
            </a:r>
          </a:p>
          <a:p>
            <a:r>
              <a:rPr lang="en-US" sz="2000">
                <a:solidFill>
                  <a:srgbClr val="FFFFFF"/>
                </a:solidFill>
                <a:cs typeface="Calibri"/>
              </a:rPr>
              <a:t>[2]</a:t>
            </a:r>
            <a:r>
              <a:rPr lang="en-US" sz="2000">
                <a:solidFill>
                  <a:srgbClr val="FFFFFF"/>
                </a:solidFill>
              </a:rPr>
              <a:t> Honeywell, "Procurement Specifications for the Oil Chip Detector Housing," Honeywell Aerospace, Phoenix, 2019.</a:t>
            </a:r>
            <a:endParaRPr lang="en-US" sz="2000">
              <a:solidFill>
                <a:srgbClr val="FFFFFF"/>
              </a:solidFill>
              <a:cs typeface="Calibri"/>
            </a:endParaRPr>
          </a:p>
          <a:p>
            <a:r>
              <a:rPr lang="en-US" sz="2000">
                <a:solidFill>
                  <a:srgbClr val="FFFFFF"/>
                </a:solidFill>
                <a:cs typeface="Calibri"/>
              </a:rPr>
              <a:t>[3]</a:t>
            </a:r>
            <a:r>
              <a:rPr lang="en-US" sz="2000">
                <a:solidFill>
                  <a:srgbClr val="FFFFFF"/>
                </a:solidFill>
              </a:rPr>
              <a:t> Federal Aviation Administration, "14 CFR Parts Applicable to Engines &amp; Propellers," Federal Aviation Administration, 22 March 2016. [Online]. Available: https://www.faa.gov/aircraft/air_cert/design_approvals/engine_prop/engine_prop_regs/regs/. [Accessed 31 March 2020].</a:t>
            </a:r>
            <a:endParaRPr lang="en-US" sz="2000">
              <a:solidFill>
                <a:srgbClr val="FFFFFF"/>
              </a:solidFill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209B64-975A-4816-97E8-749DE4CEE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Team Honeywell </a:t>
            </a:r>
            <a:r>
              <a:rPr lang="en-US">
                <a:solidFill>
                  <a:srgbClr val="FFFFFF">
                    <a:alpha val="80000"/>
                  </a:srgbClr>
                </a:solidFill>
              </a:rPr>
              <a:t>April 24</a:t>
            </a:r>
            <a:r>
              <a:rPr lang="en-US"/>
              <a:t>, 2020; Honeywell 19F1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776F2-9836-433A-98B5-9CF44F960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8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0"/>
    </mc:Choice>
    <mc:Fallback>
      <p:transition spd="slow" advTm="126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5A5E8-C524-40A1-9D6E-83012023F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Applicable Documents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BC25838A-E12D-48CD-9176-A3A7BF18B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430"/>
            <a:ext cx="41148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Team Honeywell April 24, 2020; Honeywell 19F1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5BC688E-5E4E-402A-92E5-408F4841E0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5845023"/>
              </p:ext>
            </p:extLst>
          </p:nvPr>
        </p:nvGraphicFramePr>
        <p:xfrm>
          <a:off x="320040" y="2808254"/>
          <a:ext cx="11496822" cy="3400952"/>
        </p:xfrm>
        <a:graphic>
          <a:graphicData uri="http://schemas.openxmlformats.org/drawingml/2006/table">
            <a:tbl>
              <a:tblPr firstRow="1" bandRow="1">
                <a:noFill/>
                <a:tableStyleId>{9D7B26C5-4107-4FEC-AEDC-1716B250A1EF}</a:tableStyleId>
              </a:tblPr>
              <a:tblGrid>
                <a:gridCol w="6074311">
                  <a:extLst>
                    <a:ext uri="{9D8B030D-6E8A-4147-A177-3AD203B41FA5}">
                      <a16:colId xmlns:a16="http://schemas.microsoft.com/office/drawing/2014/main" val="1821591186"/>
                    </a:ext>
                  </a:extLst>
                </a:gridCol>
                <a:gridCol w="5422511">
                  <a:extLst>
                    <a:ext uri="{9D8B030D-6E8A-4147-A177-3AD203B41FA5}">
                      <a16:colId xmlns:a16="http://schemas.microsoft.com/office/drawing/2014/main" val="3076245687"/>
                    </a:ext>
                  </a:extLst>
                </a:gridCol>
              </a:tblGrid>
              <a:tr h="697042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000" b="1">
                          <a:solidFill>
                            <a:srgbClr val="FFFFFF"/>
                          </a:solidFill>
                          <a:effectLst/>
                        </a:rPr>
                        <a:t>Document Number </a:t>
                      </a:r>
                      <a:endParaRPr lang="en-US" sz="20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287243" marR="172346" marT="172346" marB="172346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000" b="1">
                          <a:solidFill>
                            <a:srgbClr val="FFFFFF"/>
                          </a:solidFill>
                          <a:effectLst/>
                        </a:rPr>
                        <a:t>Document Name</a:t>
                      </a:r>
                      <a:endParaRPr lang="en-US" sz="20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marL="287243" marR="172346" marT="172346" marB="172346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8200351"/>
                  </a:ext>
                </a:extLst>
              </a:tr>
              <a:tr h="1003434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24-PSC-XXXXXXXX</a:t>
                      </a:r>
                    </a:p>
                  </a:txBody>
                  <a:tcPr marL="287243" marR="172346" marT="172346" marB="172346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Procurement Specification for the Oil Chip Detector Housing</a:t>
                      </a:r>
                      <a:endParaRPr lang="en-US" sz="2000" b="0" i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</a:txBody>
                  <a:tcPr marL="287243" marR="172346" marT="172346" marB="172346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639605"/>
                  </a:ext>
                </a:extLst>
              </a:tr>
              <a:tr h="697042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14-CFR-Part 33</a:t>
                      </a:r>
                      <a:endParaRPr lang="en-US" sz="2000" b="0" i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</a:txBody>
                  <a:tcPr marL="287243" marR="172346" marT="172346" marB="172346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0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Airworthiness Standards: Aircraft Engines</a:t>
                      </a:r>
                      <a:endParaRPr lang="en-US" sz="2000" b="0" i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</a:endParaRPr>
                    </a:p>
                  </a:txBody>
                  <a:tcPr marL="287243" marR="172346" marT="172346" marB="172346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7935882"/>
                  </a:ext>
                </a:extLst>
              </a:tr>
              <a:tr h="1003434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F1901-0001</a:t>
                      </a:r>
                    </a:p>
                  </a:txBody>
                  <a:tcPr marL="287243" marR="172346" marT="172346" marB="172346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000" b="0" i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Test Procedure: Bench Testing for the Oil Chip Detector Housing</a:t>
                      </a:r>
                    </a:p>
                  </a:txBody>
                  <a:tcPr marL="287243" marR="172346" marT="172346" marB="172346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5373653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E28736-88EF-4F9E-9903-B160740DC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944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6"/>
    </mc:Choice>
    <mc:Fallback>
      <p:transition spd="slow" advTm="158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54B43-A8DA-48CC-B22B-EB57824EF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Project Description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F0B14-83F8-468E-BDFE-E85D0564D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1800">
              <a:cs typeface="Calibri"/>
            </a:endParaRPr>
          </a:p>
          <a:p>
            <a:r>
              <a:rPr lang="en-US" sz="1800">
                <a:cs typeface="Calibri"/>
              </a:rPr>
              <a:t>Design, analyze and prototype an oil chip detector housing for a small turboprop engine.</a:t>
            </a:r>
          </a:p>
          <a:p>
            <a:endParaRPr lang="en-US" sz="1800">
              <a:cs typeface="Calibri"/>
            </a:endParaRPr>
          </a:p>
          <a:p>
            <a:r>
              <a:rPr lang="en-US" sz="1800">
                <a:cs typeface="Calibri"/>
              </a:rPr>
              <a:t>Client: Honeywell</a:t>
            </a:r>
          </a:p>
          <a:p>
            <a:endParaRPr lang="en-US" sz="1800">
              <a:cs typeface="Calibri"/>
            </a:endParaRPr>
          </a:p>
          <a:p>
            <a:r>
              <a:rPr lang="en-US" sz="1800">
                <a:cs typeface="Calibri"/>
              </a:rPr>
              <a:t>Keeping oil free of debris during engine operation.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2AC6D7F-F068-4E11-BB06-F601D89BB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CC5DCCA6-7EDD-44E7-B987-B116400AF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4057" y="2028831"/>
            <a:ext cx="3796790" cy="1025133"/>
          </a:xfrm>
          <a:prstGeom prst="rect">
            <a:avLst/>
          </a:prstGeom>
        </p:spPr>
      </p:pic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4AB48866-0A3D-43A0-A269-991B32E51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3666" y="6199632"/>
            <a:ext cx="4802755" cy="310896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100">
                <a:solidFill>
                  <a:schemeClr val="tx1">
                    <a:alpha val="80000"/>
                  </a:schemeClr>
                </a:solidFill>
              </a:rPr>
              <a:t>Cullen Matillano April 24, 2020; Honeywell 19F1 [1]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B3841C-0EB3-4DC7-AF45-C00861BCE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0232" y="6108192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330EA680-D336-4FF7-8B7A-9848BB0A1C32}" type="slidenum">
              <a:rPr lang="en-US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2</a:t>
            </a:fld>
            <a:endParaRPr lang="en-US" sz="150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C8081-A1AA-4AD7-B15D-266747472FF4}"/>
              </a:ext>
            </a:extLst>
          </p:cNvPr>
          <p:cNvSpPr txBox="1"/>
          <p:nvPr/>
        </p:nvSpPr>
        <p:spPr>
          <a:xfrm>
            <a:off x="8989586" y="5992776"/>
            <a:ext cx="30222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900"/>
              <a:t>Figure 1. Honeywell logo [1]</a:t>
            </a: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2806B2D-8F5E-47A3-B4D0-F7E821B274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73.197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6382512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3855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58"/>
    </mc:Choice>
    <mc:Fallback>
      <p:transition spd="slow" advTm="12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BB6A8-0B1D-4868-93A1-A8E4EF2AE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3973667" cy="5811837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Project Description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772F9-1AD7-4742-A63C-0878862A4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6927" y="365125"/>
            <a:ext cx="5996871" cy="58118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>
                <a:solidFill>
                  <a:srgbClr val="FFFFFF"/>
                </a:solidFill>
                <a:cs typeface="Calibri"/>
              </a:rPr>
              <a:t>Honeywell has asked Team Honeywell to design the housing for an oil chip detector sensor on an engine.</a:t>
            </a:r>
          </a:p>
          <a:p>
            <a:r>
              <a:rPr lang="en-US" sz="2000">
                <a:solidFill>
                  <a:srgbClr val="FFFFFF"/>
                </a:solidFill>
                <a:cs typeface="Calibri"/>
              </a:rPr>
              <a:t>The oil chip detector and input and output lines have already been designed.</a:t>
            </a:r>
          </a:p>
          <a:p>
            <a:r>
              <a:rPr lang="en-US" sz="2000">
                <a:solidFill>
                  <a:srgbClr val="FFFFFF"/>
                </a:solidFill>
                <a:cs typeface="Calibri"/>
              </a:rPr>
              <a:t>The design will be mounted on an engine and will have the other parts installed into it.</a:t>
            </a:r>
          </a:p>
          <a:p>
            <a:r>
              <a:rPr lang="en-US" sz="2000">
                <a:solidFill>
                  <a:srgbClr val="FFFFFF"/>
                </a:solidFill>
                <a:cs typeface="Calibri"/>
              </a:rPr>
              <a:t>There will be an oil flow through the device, and the goal is to maximize the rate at which the oil chip detector picks up impurities in the oil.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5F38BF-7D98-488D-B929-315A556C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>
                    <a:alpha val="80000"/>
                  </a:srgbClr>
                </a:solidFill>
              </a:rPr>
              <a:t>Cullen Matillano April 24, 2020; Honeywell 19F1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F954FC-9472-48A3-8B47-80A873C38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30EA680-D336-4FF7-8B7A-9848BB0A1C32}" type="slidenum">
              <a:rPr lang="en-US">
                <a:solidFill>
                  <a:srgbClr val="FFFFFF">
                    <a:alpha val="80000"/>
                  </a:srgb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rgbClr val="FFFFFF">
                  <a:alpha val="80000"/>
                </a:srgbClr>
              </a:solidFill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FC7EB6-B6DD-464A-A488-90F5C4E3C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33411.29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473" y="556877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6560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6407"/>
    </mc:Choice>
    <mc:Fallback>
      <p:transition spd="slow" advTm="36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6887EC-6C47-49A8-80E8-6984D432E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Design Requirements</a:t>
            </a:r>
          </a:p>
        </p:txBody>
      </p:sp>
      <p:cxnSp>
        <p:nvCxnSpPr>
          <p:cNvPr id="13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BDE818-D6AC-49EB-8C0A-4E5206E84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430"/>
            <a:ext cx="41148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Jacob </a:t>
            </a:r>
            <a:r>
              <a:rPr lang="en-US">
                <a:solidFill>
                  <a:srgbClr val="898989"/>
                </a:solidFill>
              </a:rPr>
              <a:t>Vedder April</a:t>
            </a:r>
            <a:r>
              <a:rPr lang="en-US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, 2020; Honeywell 19F1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CC2E57-3EF7-43CB-B0DE-0D74CE0B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22430"/>
            <a:ext cx="27432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330EA680-D336-4FF7-8B7A-9848BB0A1C32}" type="slidenum">
              <a:rPr lang="en-US">
                <a:solidFill>
                  <a:srgbClr val="898989"/>
                </a:solidFill>
              </a:rPr>
              <a:pPr defTabSz="914400">
                <a:spcAft>
                  <a:spcPts val="600"/>
                </a:spcAft>
              </a:pPr>
              <a:t>4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86D16A-0210-4201-BD06-EF1F5DC9D794}"/>
              </a:ext>
            </a:extLst>
          </p:cNvPr>
          <p:cNvSpPr txBox="1"/>
          <p:nvPr/>
        </p:nvSpPr>
        <p:spPr>
          <a:xfrm>
            <a:off x="5216161" y="2279556"/>
            <a:ext cx="17696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900"/>
              <a:t>Table 1. Customer Requirements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FA97DA1-78F8-4F8D-9ACE-3524F77B22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0996955"/>
              </p:ext>
            </p:extLst>
          </p:nvPr>
        </p:nvGraphicFramePr>
        <p:xfrm>
          <a:off x="1135606" y="2509911"/>
          <a:ext cx="9865688" cy="3997645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4340185">
                  <a:extLst>
                    <a:ext uri="{9D8B030D-6E8A-4147-A177-3AD203B41FA5}">
                      <a16:colId xmlns:a16="http://schemas.microsoft.com/office/drawing/2014/main" val="2415754150"/>
                    </a:ext>
                  </a:extLst>
                </a:gridCol>
                <a:gridCol w="5525503">
                  <a:extLst>
                    <a:ext uri="{9D8B030D-6E8A-4147-A177-3AD203B41FA5}">
                      <a16:colId xmlns:a16="http://schemas.microsoft.com/office/drawing/2014/main" val="2311180561"/>
                    </a:ext>
                  </a:extLst>
                </a:gridCol>
              </a:tblGrid>
              <a:tr h="484629">
                <a:tc>
                  <a:txBody>
                    <a:bodyPr/>
                    <a:lstStyle/>
                    <a:p>
                      <a:r>
                        <a:rPr lang="en-US" sz="1400" b="0" cap="all" spc="150">
                          <a:solidFill>
                            <a:schemeClr val="lt1"/>
                          </a:solidFill>
                        </a:rPr>
                        <a:t>Customer Requirement</a:t>
                      </a:r>
                    </a:p>
                  </a:txBody>
                  <a:tcPr marL="117942" marR="117942" marT="117942" marB="117942"/>
                </a:tc>
                <a:tc>
                  <a:txBody>
                    <a:bodyPr/>
                    <a:lstStyle/>
                    <a:p>
                      <a:r>
                        <a:rPr lang="en-US" sz="1400" b="0" cap="all" spc="150">
                          <a:solidFill>
                            <a:schemeClr val="lt1"/>
                          </a:solidFill>
                        </a:rPr>
                        <a:t>Comment</a:t>
                      </a:r>
                    </a:p>
                  </a:txBody>
                  <a:tcPr marL="117942" marR="117942" marT="117942" marB="117942"/>
                </a:tc>
                <a:extLst>
                  <a:ext uri="{0D108BD9-81ED-4DB2-BD59-A6C34878D82A}">
                    <a16:rowId xmlns:a16="http://schemas.microsoft.com/office/drawing/2014/main" val="1682273036"/>
                  </a:ext>
                </a:extLst>
              </a:tr>
              <a:tr h="439127">
                <a:tc>
                  <a:txBody>
                    <a:bodyPr/>
                    <a:lstStyle/>
                    <a:p>
                      <a:r>
                        <a:rPr lang="en-US" sz="1100" cap="none" spc="0">
                          <a:solidFill>
                            <a:schemeClr val="tx1"/>
                          </a:solidFill>
                        </a:rPr>
                        <a:t>Weight </a:t>
                      </a:r>
                    </a:p>
                  </a:txBody>
                  <a:tcPr marL="117942" marR="117942" marT="117942" marB="117942"/>
                </a:tc>
                <a:tc>
                  <a:txBody>
                    <a:bodyPr/>
                    <a:lstStyle/>
                    <a:p>
                      <a:r>
                        <a:rPr lang="en-US" sz="1100" cap="none" spc="0">
                          <a:solidFill>
                            <a:schemeClr val="tx1"/>
                          </a:solidFill>
                        </a:rPr>
                        <a:t>(0.95 lbs.),Less than the assigned limit (1.00 lbs.)</a:t>
                      </a:r>
                    </a:p>
                  </a:txBody>
                  <a:tcPr marL="117942" marR="117942" marT="117942" marB="117942"/>
                </a:tc>
                <a:extLst>
                  <a:ext uri="{0D108BD9-81ED-4DB2-BD59-A6C34878D82A}">
                    <a16:rowId xmlns:a16="http://schemas.microsoft.com/office/drawing/2014/main" val="1462104554"/>
                  </a:ext>
                </a:extLst>
              </a:tr>
              <a:tr h="439127">
                <a:tc>
                  <a:txBody>
                    <a:bodyPr/>
                    <a:lstStyle/>
                    <a:p>
                      <a:r>
                        <a:rPr lang="en-US" sz="1100" cap="none" spc="0">
                          <a:solidFill>
                            <a:schemeClr val="tx1"/>
                          </a:solidFill>
                        </a:rPr>
                        <a:t>Leak Free</a:t>
                      </a:r>
                    </a:p>
                  </a:txBody>
                  <a:tcPr marL="117942" marR="117942" marT="117942" marB="117942"/>
                </a:tc>
                <a:tc>
                  <a:txBody>
                    <a:bodyPr/>
                    <a:lstStyle/>
                    <a:p>
                      <a:r>
                        <a:rPr lang="en-US" sz="1100" cap="none" spc="0">
                          <a:solidFill>
                            <a:schemeClr val="tx1"/>
                          </a:solidFill>
                        </a:rPr>
                        <a:t>Assured by material choice and machining quality</a:t>
                      </a:r>
                    </a:p>
                  </a:txBody>
                  <a:tcPr marL="117942" marR="117942" marT="117942" marB="117942"/>
                </a:tc>
                <a:extLst>
                  <a:ext uri="{0D108BD9-81ED-4DB2-BD59-A6C34878D82A}">
                    <a16:rowId xmlns:a16="http://schemas.microsoft.com/office/drawing/2014/main" val="947165719"/>
                  </a:ext>
                </a:extLst>
              </a:tr>
              <a:tr h="439127">
                <a:tc>
                  <a:txBody>
                    <a:bodyPr/>
                    <a:lstStyle/>
                    <a:p>
                      <a:r>
                        <a:rPr lang="en-US" sz="1100" cap="none" spc="0">
                          <a:solidFill>
                            <a:schemeClr val="tx1"/>
                          </a:solidFill>
                        </a:rPr>
                        <a:t>Fuel, Oil Resistant</a:t>
                      </a:r>
                    </a:p>
                  </a:txBody>
                  <a:tcPr marL="117942" marR="117942" marT="117942" marB="117942"/>
                </a:tc>
                <a:tc>
                  <a:txBody>
                    <a:bodyPr/>
                    <a:lstStyle/>
                    <a:p>
                      <a:r>
                        <a:rPr lang="en-US" sz="1100" cap="none" spc="0">
                          <a:solidFill>
                            <a:schemeClr val="tx1"/>
                          </a:solidFill>
                        </a:rPr>
                        <a:t>Nonreactive and impermeable material choice</a:t>
                      </a:r>
                    </a:p>
                  </a:txBody>
                  <a:tcPr marL="117942" marR="117942" marT="117942" marB="117942"/>
                </a:tc>
                <a:extLst>
                  <a:ext uri="{0D108BD9-81ED-4DB2-BD59-A6C34878D82A}">
                    <a16:rowId xmlns:a16="http://schemas.microsoft.com/office/drawing/2014/main" val="3283925099"/>
                  </a:ext>
                </a:extLst>
              </a:tr>
              <a:tr h="439127">
                <a:tc>
                  <a:txBody>
                    <a:bodyPr/>
                    <a:lstStyle/>
                    <a:p>
                      <a:r>
                        <a:rPr lang="en-US" sz="1100" cap="none" spc="0">
                          <a:solidFill>
                            <a:schemeClr val="tx1"/>
                          </a:solidFill>
                        </a:rPr>
                        <a:t>Temperature Resistant</a:t>
                      </a:r>
                    </a:p>
                  </a:txBody>
                  <a:tcPr marL="117942" marR="117942" marT="117942" marB="117942"/>
                </a:tc>
                <a:tc>
                  <a:txBody>
                    <a:bodyPr/>
                    <a:lstStyle/>
                    <a:p>
                      <a:r>
                        <a:rPr lang="en-US" sz="1100" cap="none" spc="0">
                          <a:solidFill>
                            <a:schemeClr val="tx1"/>
                          </a:solidFill>
                        </a:rPr>
                        <a:t>304 Stainless Steel; a ductile material with T</a:t>
                      </a:r>
                      <a:r>
                        <a:rPr lang="en-US" sz="1100" cap="none" spc="0" baseline="-25000">
                          <a:solidFill>
                            <a:schemeClr val="tx1"/>
                          </a:solidFill>
                        </a:rPr>
                        <a:t>m</a:t>
                      </a:r>
                      <a:r>
                        <a:rPr lang="en-US" sz="1100" cap="none" spc="0">
                          <a:solidFill>
                            <a:schemeClr val="tx1"/>
                          </a:solidFill>
                        </a:rPr>
                        <a:t> &gt; 2000°F</a:t>
                      </a:r>
                    </a:p>
                  </a:txBody>
                  <a:tcPr marL="117942" marR="117942" marT="117942" marB="117942"/>
                </a:tc>
                <a:extLst>
                  <a:ext uri="{0D108BD9-81ED-4DB2-BD59-A6C34878D82A}">
                    <a16:rowId xmlns:a16="http://schemas.microsoft.com/office/drawing/2014/main" val="221671412"/>
                  </a:ext>
                </a:extLst>
              </a:tr>
              <a:tr h="439127">
                <a:tc>
                  <a:txBody>
                    <a:bodyPr/>
                    <a:lstStyle/>
                    <a:p>
                      <a:r>
                        <a:rPr lang="en-US" sz="1100" cap="none" spc="0">
                          <a:solidFill>
                            <a:schemeClr val="tx1"/>
                          </a:solidFill>
                        </a:rPr>
                        <a:t>Size</a:t>
                      </a:r>
                    </a:p>
                  </a:txBody>
                  <a:tcPr marL="117942" marR="117942" marT="117942" marB="117942"/>
                </a:tc>
                <a:tc>
                  <a:txBody>
                    <a:bodyPr/>
                    <a:lstStyle/>
                    <a:p>
                      <a:r>
                        <a:rPr lang="en-US" sz="1100" cap="none" spc="0">
                          <a:solidFill>
                            <a:schemeClr val="tx1"/>
                          </a:solidFill>
                        </a:rPr>
                        <a:t>Fits the given envelope of 3x3x2 inch.</a:t>
                      </a:r>
                    </a:p>
                  </a:txBody>
                  <a:tcPr marL="117942" marR="117942" marT="117942" marB="117942"/>
                </a:tc>
                <a:extLst>
                  <a:ext uri="{0D108BD9-81ED-4DB2-BD59-A6C34878D82A}">
                    <a16:rowId xmlns:a16="http://schemas.microsoft.com/office/drawing/2014/main" val="2713542206"/>
                  </a:ext>
                </a:extLst>
              </a:tr>
              <a:tr h="43912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</a:rPr>
                        <a:t>Fitting Quality</a:t>
                      </a:r>
                    </a:p>
                  </a:txBody>
                  <a:tcPr marL="117942" marR="117942" marT="117942" marB="117942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</a:rPr>
                        <a:t>Milled form and machined threads</a:t>
                      </a:r>
                    </a:p>
                  </a:txBody>
                  <a:tcPr marL="117942" marR="117942" marT="117942" marB="117942"/>
                </a:tc>
                <a:extLst>
                  <a:ext uri="{0D108BD9-81ED-4DB2-BD59-A6C34878D82A}">
                    <a16:rowId xmlns:a16="http://schemas.microsoft.com/office/drawing/2014/main" val="3869447238"/>
                  </a:ext>
                </a:extLst>
              </a:tr>
              <a:tr h="43912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</a:rPr>
                        <a:t>Appropriate Material</a:t>
                      </a:r>
                    </a:p>
                  </a:txBody>
                  <a:tcPr marL="117942" marR="117942" marT="117942" marB="117942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</a:rPr>
                        <a:t>Stainless; nonreactive, nontoxic, noncorroding</a:t>
                      </a:r>
                    </a:p>
                  </a:txBody>
                  <a:tcPr marL="117942" marR="117942" marT="117942" marB="117942"/>
                </a:tc>
                <a:extLst>
                  <a:ext uri="{0D108BD9-81ED-4DB2-BD59-A6C34878D82A}">
                    <a16:rowId xmlns:a16="http://schemas.microsoft.com/office/drawing/2014/main" val="426018877"/>
                  </a:ext>
                </a:extLst>
              </a:tr>
              <a:tr h="43912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</a:rPr>
                        <a:t>Slows Flow by 90% (to 4ft/s)</a:t>
                      </a:r>
                    </a:p>
                  </a:txBody>
                  <a:tcPr marL="117942" marR="117942" marT="117942" marB="117942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100" cap="none" spc="0">
                          <a:solidFill>
                            <a:schemeClr val="tx1"/>
                          </a:solidFill>
                        </a:rPr>
                        <a:t>Satisfied by cross sectional area expansion</a:t>
                      </a:r>
                    </a:p>
                  </a:txBody>
                  <a:tcPr marL="117942" marR="117942" marT="117942" marB="117942"/>
                </a:tc>
                <a:extLst>
                  <a:ext uri="{0D108BD9-81ED-4DB2-BD59-A6C34878D82A}">
                    <a16:rowId xmlns:a16="http://schemas.microsoft.com/office/drawing/2014/main" val="951738429"/>
                  </a:ext>
                </a:extLst>
              </a:tr>
            </a:tbl>
          </a:graphicData>
        </a:graphic>
      </p:graphicFrame>
      <p:pic>
        <p:nvPicPr>
          <p:cNvPr id="3" name="Design Reqs">
            <a:hlinkClick r:id="" action="ppaction://media"/>
            <a:extLst>
              <a:ext uri="{FF2B5EF4-FFF2-40B4-BE49-F238E27FC236}">
                <a16:creationId xmlns:a16="http://schemas.microsoft.com/office/drawing/2014/main" id="{02197552-7399-4AE4-983E-5DFDEEC03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806" y="60866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7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956"/>
    </mc:Choice>
    <mc:Fallback>
      <p:transition spd="slow" advTm="119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F2402-F5E8-4FF3-A4D3-B865BEBCC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/>
              <a:t>Manufacturing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2B7D3-424A-4D12-9BA6-C8AE23903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anchor="t">
            <a:normAutofit/>
          </a:bodyPr>
          <a:lstStyle/>
          <a:p>
            <a:r>
              <a:rPr lang="en-US" sz="1800"/>
              <a:t>The OCDH was created in the Northern Arizona University Machine shop located in building 98C.</a:t>
            </a:r>
          </a:p>
          <a:p>
            <a:r>
              <a:rPr lang="en-US" sz="1800"/>
              <a:t>All parts were created using a Computer Numerical Control (CNC) Mill.</a:t>
            </a:r>
          </a:p>
          <a:p>
            <a:r>
              <a:rPr lang="en-US" sz="1800"/>
              <a:t>The gasket will be fitted into the OCDH and cut using a laser cutter.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2AC6D7F-F068-4E11-BB06-F601D89BB9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Graphic 8" descr="Saw blade">
            <a:extLst>
              <a:ext uri="{FF2B5EF4-FFF2-40B4-BE49-F238E27FC236}">
                <a16:creationId xmlns:a16="http://schemas.microsoft.com/office/drawing/2014/main" id="{BC5C34D6-158A-4C61-8197-834BA02753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84057" y="643002"/>
            <a:ext cx="3796790" cy="379679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D42E1-A0F9-4353-A984-7C913F25E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3666" y="6199632"/>
            <a:ext cx="4802755" cy="310896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100">
                <a:solidFill>
                  <a:schemeClr val="tx1">
                    <a:alpha val="80000"/>
                  </a:schemeClr>
                </a:solidFill>
              </a:rPr>
              <a:t>Jacob Vedder </a:t>
            </a:r>
            <a:r>
              <a:rPr lang="en-US" sz="1100">
                <a:solidFill>
                  <a:srgbClr val="FFFFFF">
                    <a:alpha val="80000"/>
                  </a:srgbClr>
                </a:solidFill>
              </a:rPr>
              <a:t>April 24</a:t>
            </a:r>
            <a:r>
              <a:rPr lang="en-US" sz="1100">
                <a:solidFill>
                  <a:schemeClr val="tx1">
                    <a:alpha val="80000"/>
                  </a:schemeClr>
                </a:solidFill>
              </a:rPr>
              <a:t>, 2020; Honeywell 19F1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235B1E-765F-490C-A062-399E8D038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0232" y="6108192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330EA680-D336-4FF7-8B7A-9848BB0A1C32}" type="slidenum">
              <a:rPr lang="en-US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5</a:t>
            </a:fld>
            <a:endParaRPr lang="en-US" sz="1500">
              <a:solidFill>
                <a:srgbClr val="FFFFFF"/>
              </a:solidFill>
            </a:endParaRPr>
          </a:p>
        </p:txBody>
      </p:sp>
      <p:pic>
        <p:nvPicPr>
          <p:cNvPr id="6" name="Manufacturing">
            <a:hlinkClick r:id="" action="ppaction://media"/>
            <a:extLst>
              <a:ext uri="{FF2B5EF4-FFF2-40B4-BE49-F238E27FC236}">
                <a16:creationId xmlns:a16="http://schemas.microsoft.com/office/drawing/2014/main" id="{EF7A2AF5-1574-4F5F-95BA-8CFDABE874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528" y="6108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29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809"/>
    </mc:Choice>
    <mc:Fallback>
      <p:transition spd="slow" advTm="82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5A5E8-C524-40A1-9D6E-83012023F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Bill of Materials</a:t>
            </a:r>
          </a:p>
        </p:txBody>
      </p:sp>
      <p:cxnSp>
        <p:nvCxnSpPr>
          <p:cNvPr id="9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BC25838A-E12D-48CD-9176-A3A7BF18B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22430"/>
            <a:ext cx="41148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kern="1200">
                <a:solidFill>
                  <a:srgbClr val="898989"/>
                </a:solidFill>
                <a:latin typeface="+mn-lt"/>
                <a:ea typeface="+mn-ea"/>
                <a:cs typeface="+mn-cs"/>
              </a:rPr>
              <a:t>Cullen Matillano April 24, 2020; Honeywell 19F1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5BC688E-5E4E-402A-92E5-408F4841E0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8876165"/>
              </p:ext>
            </p:extLst>
          </p:nvPr>
        </p:nvGraphicFramePr>
        <p:xfrm>
          <a:off x="426070" y="2509911"/>
          <a:ext cx="11284761" cy="39976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8221090">
                  <a:extLst>
                    <a:ext uri="{9D8B030D-6E8A-4147-A177-3AD203B41FA5}">
                      <a16:colId xmlns:a16="http://schemas.microsoft.com/office/drawing/2014/main" val="1821591186"/>
                    </a:ext>
                  </a:extLst>
                </a:gridCol>
                <a:gridCol w="3063671">
                  <a:extLst>
                    <a:ext uri="{9D8B030D-6E8A-4147-A177-3AD203B41FA5}">
                      <a16:colId xmlns:a16="http://schemas.microsoft.com/office/drawing/2014/main" val="3076245687"/>
                    </a:ext>
                  </a:extLst>
                </a:gridCol>
              </a:tblGrid>
              <a:tr h="499705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000">
                          <a:effectLst/>
                        </a:rPr>
                        <a:t>Material </a:t>
                      </a:r>
                      <a:endParaRPr lang="en-US" sz="3100" b="0" i="0">
                        <a:effectLst/>
                      </a:endParaRPr>
                    </a:p>
                  </a:txBody>
                  <a:tcPr marL="159916" marR="159916" marT="79958" marB="79958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000">
                          <a:effectLst/>
                        </a:rPr>
                        <a:t>Cost </a:t>
                      </a:r>
                      <a:endParaRPr lang="en-US" sz="3100" b="0" i="0">
                        <a:effectLst/>
                      </a:endParaRPr>
                    </a:p>
                  </a:txBody>
                  <a:tcPr marL="159916" marR="159916" marT="79958" marB="79958"/>
                </a:tc>
                <a:extLst>
                  <a:ext uri="{0D108BD9-81ED-4DB2-BD59-A6C34878D82A}">
                    <a16:rowId xmlns:a16="http://schemas.microsoft.com/office/drawing/2014/main" val="4038200351"/>
                  </a:ext>
                </a:extLst>
              </a:tr>
              <a:tr h="499705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000">
                          <a:effectLst/>
                        </a:rPr>
                        <a:t>Stainless 304/304L 0.75”x3”x16” </a:t>
                      </a:r>
                      <a:endParaRPr lang="en-US" sz="3100" b="0" i="0">
                        <a:effectLst/>
                      </a:endParaRPr>
                    </a:p>
                  </a:txBody>
                  <a:tcPr marL="159916" marR="159916" marT="79958" marB="79958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000">
                          <a:effectLst/>
                        </a:rPr>
                        <a:t>$73.94 </a:t>
                      </a:r>
                      <a:endParaRPr lang="en-US" sz="3100" b="0" i="0">
                        <a:effectLst/>
                      </a:endParaRPr>
                    </a:p>
                  </a:txBody>
                  <a:tcPr marL="159916" marR="159916" marT="79958" marB="79958"/>
                </a:tc>
                <a:extLst>
                  <a:ext uri="{0D108BD9-81ED-4DB2-BD59-A6C34878D82A}">
                    <a16:rowId xmlns:a16="http://schemas.microsoft.com/office/drawing/2014/main" val="875639605"/>
                  </a:ext>
                </a:extLst>
              </a:tr>
              <a:tr h="499705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000">
                          <a:effectLst/>
                        </a:rPr>
                        <a:t>Stainless 304/304L 1.5”x3”x16” </a:t>
                      </a:r>
                      <a:endParaRPr lang="en-US" sz="3100" b="0" i="0">
                        <a:effectLst/>
                      </a:endParaRPr>
                    </a:p>
                  </a:txBody>
                  <a:tcPr marL="159916" marR="159916" marT="79958" marB="79958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000">
                          <a:effectLst/>
                        </a:rPr>
                        <a:t>$142.83 </a:t>
                      </a:r>
                      <a:endParaRPr lang="en-US" sz="3100" b="0" i="0">
                        <a:effectLst/>
                      </a:endParaRPr>
                    </a:p>
                  </a:txBody>
                  <a:tcPr marL="159916" marR="159916" marT="79958" marB="79958"/>
                </a:tc>
                <a:extLst>
                  <a:ext uri="{0D108BD9-81ED-4DB2-BD59-A6C34878D82A}">
                    <a16:rowId xmlns:a16="http://schemas.microsoft.com/office/drawing/2014/main" val="3357935882"/>
                  </a:ext>
                </a:extLst>
              </a:tr>
              <a:tr h="499705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000">
                          <a:effectLst/>
                        </a:rPr>
                        <a:t>Graphite Nitrile gasket </a:t>
                      </a:r>
                      <a:endParaRPr lang="en-US" sz="3100" b="0" i="0">
                        <a:effectLst/>
                      </a:endParaRPr>
                    </a:p>
                  </a:txBody>
                  <a:tcPr marL="159916" marR="159916" marT="79958" marB="79958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000">
                          <a:effectLst/>
                        </a:rPr>
                        <a:t>$98.16 </a:t>
                      </a:r>
                      <a:endParaRPr lang="en-US" sz="3100" b="0" i="0">
                        <a:effectLst/>
                      </a:endParaRPr>
                    </a:p>
                  </a:txBody>
                  <a:tcPr marL="159916" marR="159916" marT="79958" marB="79958"/>
                </a:tc>
                <a:extLst>
                  <a:ext uri="{0D108BD9-81ED-4DB2-BD59-A6C34878D82A}">
                    <a16:rowId xmlns:a16="http://schemas.microsoft.com/office/drawing/2014/main" val="2190844015"/>
                  </a:ext>
                </a:extLst>
              </a:tr>
              <a:tr h="499705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000">
                          <a:effectLst/>
                        </a:rPr>
                        <a:t>-8 Stainless-steel weld bung</a:t>
                      </a:r>
                      <a:endParaRPr lang="en-US" sz="3100" b="0" i="0">
                        <a:effectLst/>
                      </a:endParaRPr>
                    </a:p>
                  </a:txBody>
                  <a:tcPr marL="159916" marR="159916" marT="79958" marB="79958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000">
                          <a:effectLst/>
                        </a:rPr>
                        <a:t>$18.86 </a:t>
                      </a:r>
                      <a:endParaRPr lang="en-US" sz="3100" b="0" i="0">
                        <a:effectLst/>
                      </a:endParaRPr>
                    </a:p>
                  </a:txBody>
                  <a:tcPr marL="159916" marR="159916" marT="79958" marB="79958"/>
                </a:tc>
                <a:extLst>
                  <a:ext uri="{0D108BD9-81ED-4DB2-BD59-A6C34878D82A}">
                    <a16:rowId xmlns:a16="http://schemas.microsoft.com/office/drawing/2014/main" val="1237184263"/>
                  </a:ext>
                </a:extLst>
              </a:tr>
              <a:tr h="499705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000">
                          <a:effectLst/>
                        </a:rPr>
                        <a:t>Tooling</a:t>
                      </a:r>
                      <a:endParaRPr lang="en-US" sz="3100" b="0" i="0">
                        <a:effectLst/>
                      </a:endParaRPr>
                    </a:p>
                  </a:txBody>
                  <a:tcPr marL="159916" marR="159916" marT="79958" marB="79958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000">
                          <a:effectLst/>
                        </a:rPr>
                        <a:t>$627.99</a:t>
                      </a:r>
                      <a:endParaRPr lang="en-US" sz="3100" b="0" i="0">
                        <a:effectLst/>
                      </a:endParaRPr>
                    </a:p>
                  </a:txBody>
                  <a:tcPr marL="159916" marR="159916" marT="79958" marB="79958"/>
                </a:tc>
                <a:extLst>
                  <a:ext uri="{0D108BD9-81ED-4DB2-BD59-A6C34878D82A}">
                    <a16:rowId xmlns:a16="http://schemas.microsoft.com/office/drawing/2014/main" val="3938903074"/>
                  </a:ext>
                </a:extLst>
              </a:tr>
              <a:tr h="499705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000">
                          <a:effectLst/>
                        </a:rPr>
                        <a:t>Tig Welding rod</a:t>
                      </a:r>
                      <a:endParaRPr lang="en-US" sz="2000" b="0" i="0">
                        <a:effectLst/>
                      </a:endParaRPr>
                    </a:p>
                  </a:txBody>
                  <a:tcPr marL="159916" marR="159916" marT="79958" marB="79958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000">
                          <a:effectLst/>
                        </a:rPr>
                        <a:t>$33.63</a:t>
                      </a:r>
                      <a:endParaRPr lang="en-US" sz="3100" b="0" i="0">
                        <a:effectLst/>
                      </a:endParaRPr>
                    </a:p>
                  </a:txBody>
                  <a:tcPr marL="159916" marR="159916" marT="79958" marB="79958"/>
                </a:tc>
                <a:extLst>
                  <a:ext uri="{0D108BD9-81ED-4DB2-BD59-A6C34878D82A}">
                    <a16:rowId xmlns:a16="http://schemas.microsoft.com/office/drawing/2014/main" val="2884683019"/>
                  </a:ext>
                </a:extLst>
              </a:tr>
              <a:tr h="499705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000">
                          <a:effectLst/>
                        </a:rPr>
                        <a:t>Total</a:t>
                      </a:r>
                      <a:endParaRPr lang="en-US" sz="3100" b="1" i="0">
                        <a:effectLst/>
                      </a:endParaRPr>
                    </a:p>
                  </a:txBody>
                  <a:tcPr marL="159916" marR="159916" marT="79958" marB="79958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2000">
                          <a:effectLst/>
                        </a:rPr>
                        <a:t>$995.41</a:t>
                      </a:r>
                      <a:endParaRPr lang="en-US" sz="3100" b="1" i="0">
                        <a:effectLst/>
                      </a:endParaRPr>
                    </a:p>
                  </a:txBody>
                  <a:tcPr marL="159916" marR="159916" marT="79958" marB="79958"/>
                </a:tc>
                <a:extLst>
                  <a:ext uri="{0D108BD9-81ED-4DB2-BD59-A6C34878D82A}">
                    <a16:rowId xmlns:a16="http://schemas.microsoft.com/office/drawing/2014/main" val="2054319632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2438AD-3CB7-4A16-A202-B7FA665AF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64595"/>
            <a:ext cx="2743200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6</a:t>
            </a:fld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AF7FC4F-76A4-425B-B29D-CC7C87A6CD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22792.26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670" y="6119472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8857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764"/>
    </mc:Choice>
    <mc:Fallback>
      <p:transition spd="slow" advTm="37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DFD61-4A2D-40DB-AE5E-FE3D34512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803325"/>
            <a:ext cx="5314536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Final State</a:t>
            </a:r>
          </a:p>
        </p:txBody>
      </p:sp>
      <p:sp>
        <p:nvSpPr>
          <p:cNvPr id="27" name="Content Placeholder 20">
            <a:extLst>
              <a:ext uri="{FF2B5EF4-FFF2-40B4-BE49-F238E27FC236}">
                <a16:creationId xmlns:a16="http://schemas.microsoft.com/office/drawing/2014/main" id="{1C9C12F0-A276-48E1-85FC-F91FD61816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500">
                <a:cs typeface="Calibri"/>
              </a:rPr>
              <a:t>1.2 lbs.</a:t>
            </a:r>
          </a:p>
          <a:p>
            <a:r>
              <a:rPr lang="en-US" sz="1500">
                <a:cs typeface="Calibri"/>
              </a:rPr>
              <a:t>304L Stainless Steel</a:t>
            </a:r>
          </a:p>
          <a:p>
            <a:r>
              <a:rPr lang="en-US" sz="1500">
                <a:cs typeface="Calibri"/>
              </a:rPr>
              <a:t>~4ft/s by the probe(10 </a:t>
            </a:r>
            <a:r>
              <a:rPr lang="en-US" sz="1500" err="1">
                <a:cs typeface="Calibri"/>
              </a:rPr>
              <a:t>gpm</a:t>
            </a:r>
            <a:r>
              <a:rPr lang="en-US" sz="1500">
                <a:cs typeface="Calibri"/>
              </a:rPr>
              <a:t>, 30psig inlet).</a:t>
            </a:r>
          </a:p>
          <a:p>
            <a:r>
              <a:rPr lang="en-US" sz="1500">
                <a:cs typeface="Calibri"/>
              </a:rPr>
              <a:t>Overall dimensions 2.74 x 2.86 x 1.50 in.</a:t>
            </a:r>
          </a:p>
          <a:p>
            <a:r>
              <a:rPr lang="en-US" sz="1500">
                <a:cs typeface="Calibri"/>
              </a:rPr>
              <a:t>Nitrile Graphite gasket(0.063 in.).</a:t>
            </a:r>
          </a:p>
          <a:p>
            <a:r>
              <a:rPr lang="en-US" sz="1500">
                <a:cs typeface="Calibri"/>
              </a:rPr>
              <a:t>M10 main mounting holes(25/64", counterbored 0.39±0.010" for socket cap screws).</a:t>
            </a:r>
          </a:p>
          <a:p>
            <a:r>
              <a:rPr lang="en-US" sz="1500">
                <a:cs typeface="Calibri"/>
              </a:rPr>
              <a:t>M6x15 stud for the sensor</a:t>
            </a:r>
          </a:p>
          <a:p>
            <a:r>
              <a:rPr lang="en-US" sz="1500">
                <a:cs typeface="Calibri"/>
              </a:rPr>
              <a:t>Probe sealed with s.113 O-ring.</a:t>
            </a:r>
          </a:p>
          <a:p>
            <a:r>
              <a:rPr lang="en-US" sz="1500">
                <a:cs typeface="Calibri"/>
              </a:rPr>
              <a:t>Mounting Bolt Torque specs: 11.5 lb.-ft minimum, 45 lb.-ft preferred to hit 4100psi.</a:t>
            </a:r>
          </a:p>
          <a:p>
            <a:endParaRPr lang="en-US" sz="1500">
              <a:cs typeface="Calibri"/>
            </a:endParaRPr>
          </a:p>
          <a:p>
            <a:endParaRPr lang="en-US" sz="1500">
              <a:cs typeface="Calibri"/>
            </a:endParaRPr>
          </a:p>
          <a:p>
            <a:endParaRPr lang="en-US" sz="1500">
              <a:cs typeface="Calibri"/>
            </a:endParaRPr>
          </a:p>
          <a:p>
            <a:endParaRPr lang="en-US" sz="1500">
              <a:cs typeface="Calibri"/>
            </a:endParaRPr>
          </a:p>
          <a:p>
            <a:endParaRPr lang="en-US" sz="1500"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5A587D-429F-40A2-8C42-4A9EB20A4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3666" y="6199632"/>
            <a:ext cx="4802755" cy="365760"/>
          </a:xfrm>
        </p:spPr>
        <p:txBody>
          <a:bodyPr vert="horz" lIns="91440" tIns="45720" rIns="91440" bIns="45720" rtlCol="0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sz="1100">
                <a:solidFill>
                  <a:schemeClr val="tx1">
                    <a:alpha val="80000"/>
                  </a:schemeClr>
                </a:solidFill>
              </a:rPr>
              <a:t>Ilenn Johnson </a:t>
            </a:r>
            <a:r>
              <a:rPr lang="en-US" sz="1100">
                <a:solidFill>
                  <a:srgbClr val="FFFFFF">
                    <a:alpha val="80000"/>
                  </a:srgbClr>
                </a:solidFill>
              </a:rPr>
              <a:t>April 24</a:t>
            </a:r>
            <a:r>
              <a:rPr lang="en-US" sz="1100">
                <a:solidFill>
                  <a:schemeClr val="tx1">
                    <a:alpha val="80000"/>
                  </a:schemeClr>
                </a:solidFill>
              </a:rPr>
              <a:t>, 2020; Honeywell 19F1 </a:t>
            </a:r>
            <a:endParaRPr lang="en-US" sz="1100" kern="1200">
              <a:solidFill>
                <a:schemeClr val="tx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D40E6-C4C2-4EFC-8757-D1FC53DA4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0232" y="6108192"/>
            <a:ext cx="548640" cy="548640"/>
          </a:xfrm>
          <a:prstGeom prst="ellipse">
            <a:avLst/>
          </a:prstGeom>
          <a:solidFill>
            <a:srgbClr val="554C3D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fld id="{330EA680-D336-4FF7-8B7A-9848BB0A1C32}" type="slidenum">
              <a:rPr lang="en-US" sz="150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7</a:t>
            </a:fld>
            <a:endParaRPr lang="en-US" sz="1500">
              <a:solidFill>
                <a:srgbClr val="FFFFFF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9635A29-987C-48EB-A03A-ECC2EFA8752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1" r="15546" b="1"/>
          <a:stretch/>
        </p:blipFill>
        <p:spPr bwMode="auto">
          <a:xfrm>
            <a:off x="6750141" y="-2"/>
            <a:ext cx="5441859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88F119-4BFA-4784-8D14-2B06DA05B86E}"/>
              </a:ext>
            </a:extLst>
          </p:cNvPr>
          <p:cNvSpPr txBox="1"/>
          <p:nvPr/>
        </p:nvSpPr>
        <p:spPr>
          <a:xfrm>
            <a:off x="8895925" y="5880451"/>
            <a:ext cx="25807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/>
              <a:t>Figure 2: OCDH Body section</a:t>
            </a:r>
          </a:p>
        </p:txBody>
      </p:sp>
    </p:spTree>
    <p:extLst>
      <p:ext uri="{BB962C8B-B14F-4D97-AF65-F5344CB8AC3E}">
        <p14:creationId xmlns:p14="http://schemas.microsoft.com/office/powerpoint/2010/main" val="3093692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6849"/>
    </mc:Choice>
    <mc:Fallback>
      <p:transition spd="slow" advTm="684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1D7179B-FF7C-482F-B3D9-2BE9ED113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10300" cy="6858000"/>
          </a:xfrm>
          <a:custGeom>
            <a:avLst/>
            <a:gdLst>
              <a:gd name="connsiteX0" fmla="*/ 0 w 6210300"/>
              <a:gd name="connsiteY0" fmla="*/ 0 h 6858000"/>
              <a:gd name="connsiteX1" fmla="*/ 2628900 w 6210300"/>
              <a:gd name="connsiteY1" fmla="*/ 0 h 6858000"/>
              <a:gd name="connsiteX2" fmla="*/ 3034146 w 6210300"/>
              <a:gd name="connsiteY2" fmla="*/ 0 h 6858000"/>
              <a:gd name="connsiteX3" fmla="*/ 6210300 w 6210300"/>
              <a:gd name="connsiteY3" fmla="*/ 6858000 h 6858000"/>
              <a:gd name="connsiteX4" fmla="*/ 2628900 w 6210300"/>
              <a:gd name="connsiteY4" fmla="*/ 6858000 h 6858000"/>
              <a:gd name="connsiteX5" fmla="*/ 0 w 62103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10300" h="6858000">
                <a:moveTo>
                  <a:pt x="0" y="0"/>
                </a:moveTo>
                <a:lnTo>
                  <a:pt x="2628900" y="0"/>
                </a:lnTo>
                <a:lnTo>
                  <a:pt x="3034146" y="0"/>
                </a:lnTo>
                <a:lnTo>
                  <a:pt x="6210300" y="6858000"/>
                </a:lnTo>
                <a:lnTo>
                  <a:pt x="2628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B74DBA-A885-4D35-9344-9F5A78D64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3973667" cy="5811837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Testing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7F30B-81B2-4F52-A3AA-4E2A097B1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6927" y="365125"/>
            <a:ext cx="5996871" cy="58118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>
                <a:solidFill>
                  <a:srgbClr val="FFFFFF"/>
                </a:solidFill>
                <a:cs typeface="Calibri"/>
              </a:rPr>
              <a:t>Weight Test</a:t>
            </a:r>
          </a:p>
          <a:p>
            <a:r>
              <a:rPr lang="en-US" sz="2000">
                <a:solidFill>
                  <a:srgbClr val="FFFFFF"/>
                </a:solidFill>
                <a:cs typeface="Calibri"/>
              </a:rPr>
              <a:t>Proof Pressure Test</a:t>
            </a:r>
          </a:p>
          <a:p>
            <a:r>
              <a:rPr lang="en-US" sz="2000">
                <a:solidFill>
                  <a:srgbClr val="FFFFFF"/>
                </a:solidFill>
                <a:cs typeface="Calibri"/>
              </a:rPr>
              <a:t>Burst Pressure Test</a:t>
            </a:r>
          </a:p>
          <a:p>
            <a:r>
              <a:rPr lang="en-US" sz="2000">
                <a:solidFill>
                  <a:srgbClr val="FFFFFF"/>
                </a:solidFill>
                <a:cs typeface="Calibri"/>
              </a:rPr>
              <a:t>Flow Test</a:t>
            </a:r>
          </a:p>
          <a:p>
            <a:r>
              <a:rPr lang="en-US" sz="2000">
                <a:solidFill>
                  <a:srgbClr val="FFFFFF"/>
                </a:solidFill>
                <a:cs typeface="Calibri"/>
              </a:rPr>
              <a:t>Tests will be performed by Honeywell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CAAA708-3539-45B4-BB7B-C19C7DB63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>
                    <a:alpha val="80000"/>
                  </a:srgbClr>
                </a:solidFill>
              </a:rPr>
              <a:t>Jered Deal April 24, 2020; Honeywell 19F1 [2]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71F89-A837-4F15-8175-3310477C6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</a:t>
            </a:fld>
            <a:endParaRPr lang="en-US"/>
          </a:p>
        </p:txBody>
      </p:sp>
      <p:pic>
        <p:nvPicPr>
          <p:cNvPr id="16" name="Jered Testing Slide">
            <a:hlinkClick r:id="" action="ppaction://media"/>
            <a:extLst>
              <a:ext uri="{FF2B5EF4-FFF2-40B4-BE49-F238E27FC236}">
                <a16:creationId xmlns:a16="http://schemas.microsoft.com/office/drawing/2014/main" id="{02914027-20F0-4A10-8594-A24A937E90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31133.55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510" y="6112668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5815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35237"/>
    </mc:Choice>
    <mc:Fallback>
      <p:transition spd="slow" advTm="35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1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0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790" objId="16"/>
        <p14:stopEvt time="34358" objId="1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1D7179B-FF7C-482F-B3D9-2BE9ED113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10300" cy="6858000"/>
          </a:xfrm>
          <a:custGeom>
            <a:avLst/>
            <a:gdLst>
              <a:gd name="connsiteX0" fmla="*/ 0 w 6210300"/>
              <a:gd name="connsiteY0" fmla="*/ 0 h 6858000"/>
              <a:gd name="connsiteX1" fmla="*/ 2628900 w 6210300"/>
              <a:gd name="connsiteY1" fmla="*/ 0 h 6858000"/>
              <a:gd name="connsiteX2" fmla="*/ 3034146 w 6210300"/>
              <a:gd name="connsiteY2" fmla="*/ 0 h 6858000"/>
              <a:gd name="connsiteX3" fmla="*/ 6210300 w 6210300"/>
              <a:gd name="connsiteY3" fmla="*/ 6858000 h 6858000"/>
              <a:gd name="connsiteX4" fmla="*/ 2628900 w 6210300"/>
              <a:gd name="connsiteY4" fmla="*/ 6858000 h 6858000"/>
              <a:gd name="connsiteX5" fmla="*/ 0 w 62103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10300" h="6858000">
                <a:moveTo>
                  <a:pt x="0" y="0"/>
                </a:moveTo>
                <a:lnTo>
                  <a:pt x="2628900" y="0"/>
                </a:lnTo>
                <a:lnTo>
                  <a:pt x="3034146" y="0"/>
                </a:lnTo>
                <a:lnTo>
                  <a:pt x="6210300" y="6858000"/>
                </a:lnTo>
                <a:lnTo>
                  <a:pt x="26289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E1BC2B-5756-44B4-8CE2-0541865E7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3973667" cy="5811837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Weight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F227C-956C-47E8-990C-A37FB566CD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6927" y="365125"/>
            <a:ext cx="5996871" cy="5811837"/>
          </a:xfrm>
        </p:spPr>
        <p:txBody>
          <a:bodyPr anchor="ctr">
            <a:normAutofit/>
          </a:bodyPr>
          <a:lstStyle/>
          <a:p>
            <a:r>
              <a:rPr lang="en-US" sz="2000">
                <a:solidFill>
                  <a:srgbClr val="FFFFFF"/>
                </a:solidFill>
              </a:rPr>
              <a:t>The weight test will determine whether the OCDH meets the weight requirement set by Honeywell.</a:t>
            </a:r>
          </a:p>
          <a:p>
            <a:r>
              <a:rPr lang="en-US" sz="2000">
                <a:solidFill>
                  <a:srgbClr val="FFFFFF"/>
                </a:solidFill>
              </a:rPr>
              <a:t>A simple scale will be used to determine the overall weight of the OCDH.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ACC77-F3A0-43C3-8581-7CFE90C3A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Jered Deal </a:t>
            </a:r>
            <a:r>
              <a:rPr lang="en-US">
                <a:solidFill>
                  <a:srgbClr val="FFFFFF">
                    <a:alpha val="80000"/>
                  </a:srgbClr>
                </a:solidFill>
              </a:rPr>
              <a:t>April 24</a:t>
            </a:r>
            <a:r>
              <a:rPr lang="en-US"/>
              <a:t>, 2020; Honeywell 19F1 [2]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77CC92-FC05-4526-9E6E-850D7ED87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9</a:t>
            </a:fld>
            <a:endParaRPr lang="en-US"/>
          </a:p>
        </p:txBody>
      </p:sp>
      <p:pic>
        <p:nvPicPr>
          <p:cNvPr id="8" name="Jered Weight Slide">
            <a:hlinkClick r:id="" action="ppaction://media"/>
            <a:extLst>
              <a:ext uri="{FF2B5EF4-FFF2-40B4-BE49-F238E27FC236}">
                <a16:creationId xmlns:a16="http://schemas.microsoft.com/office/drawing/2014/main" id="{2DADCAC1-54D0-4654-809E-B07A507FCE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36501.920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510" y="6176962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65309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29253"/>
    </mc:Choice>
    <mc:Fallback>
      <p:transition spd="slow" advTm="29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283" objId="8"/>
        <p14:stopEvt time="27164" objId="8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B36FA098CBF0478130C486F6F3CECF" ma:contentTypeVersion="9" ma:contentTypeDescription="Create a new document." ma:contentTypeScope="" ma:versionID="136aa0aafb2537d76080154ccb14db6e">
  <xsd:schema xmlns:xsd="http://www.w3.org/2001/XMLSchema" xmlns:xs="http://www.w3.org/2001/XMLSchema" xmlns:p="http://schemas.microsoft.com/office/2006/metadata/properties" xmlns:ns2="ebc1254c-1c84-4b89-afae-7f291c197416" targetNamespace="http://schemas.microsoft.com/office/2006/metadata/properties" ma:root="true" ma:fieldsID="c44152bc5430606c2a1c45920c7ec622" ns2:_="">
    <xsd:import namespace="ebc1254c-1c84-4b89-afae-7f291c1974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c1254c-1c84-4b89-afae-7f291c1974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FD5650-8EEB-47CD-9BF1-EEC4EAF1DB24}">
  <ds:schemaRefs>
    <ds:schemaRef ds:uri="ebc1254c-1c84-4b89-afae-7f291c19741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3B700D1-5AD9-4A84-AB3B-1500CADC09AD}">
  <ds:schemaRefs>
    <ds:schemaRef ds:uri="ebc1254c-1c84-4b89-afae-7f291c19741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207B13C-9D71-4ED0-B5CF-E5B10BC5473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Team Honeywell </vt:lpstr>
      <vt:lpstr>Project Description</vt:lpstr>
      <vt:lpstr>Project Description</vt:lpstr>
      <vt:lpstr>Design Requirements</vt:lpstr>
      <vt:lpstr>Manufacturing</vt:lpstr>
      <vt:lpstr>Bill of Materials</vt:lpstr>
      <vt:lpstr>Final State</vt:lpstr>
      <vt:lpstr>Testing</vt:lpstr>
      <vt:lpstr>Weight Test</vt:lpstr>
      <vt:lpstr>Proof Pressure Test</vt:lpstr>
      <vt:lpstr>Burst Pressure Test</vt:lpstr>
      <vt:lpstr>Flow Testing</vt:lpstr>
      <vt:lpstr>Questions?</vt:lpstr>
      <vt:lpstr>References</vt:lpstr>
      <vt:lpstr>Applicable Documents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Honeywell </dc:title>
  <dc:creator> </dc:creator>
  <cp:revision>1</cp:revision>
  <dcterms:created xsi:type="dcterms:W3CDTF">2020-04-18T04:16:55Z</dcterms:created>
  <dcterms:modified xsi:type="dcterms:W3CDTF">2020-04-24T04:33:18Z</dcterms:modified>
</cp:coreProperties>
</file>