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8"/>
    <p:restoredTop sz="94658"/>
  </p:normalViewPr>
  <p:slideViewPr>
    <p:cSldViewPr snapToGrid="0" snapToObjects="1">
      <p:cViewPr>
        <p:scale>
          <a:sx n="33" d="100"/>
          <a:sy n="33"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14F81-F0CF-D246-ACBE-E495EA859C21}" type="datetimeFigureOut">
              <a:rPr lang="en-US" smtClean="0"/>
              <a:t>3/8/20</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A2E30-5381-624F-BF27-AC2DC5E3FB21}" type="slidenum">
              <a:rPr lang="en-US" smtClean="0"/>
              <a:t>‹#›</a:t>
            </a:fld>
            <a:endParaRPr lang="en-US"/>
          </a:p>
        </p:txBody>
      </p:sp>
    </p:spTree>
    <p:extLst>
      <p:ext uri="{BB962C8B-B14F-4D97-AF65-F5344CB8AC3E}">
        <p14:creationId xmlns:p14="http://schemas.microsoft.com/office/powerpoint/2010/main" val="97668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3/8/20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3/8/20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3/8/20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3/8/20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3/8/20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77B0-419F-3346-AEA6-E537A8118DFA}" type="datetimeFigureOut">
              <a:rPr lang="en-US" smtClean="0"/>
              <a:t>3/8/20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677B0-419F-3346-AEA6-E537A8118DFA}" type="datetimeFigureOut">
              <a:rPr lang="en-US" smtClean="0"/>
              <a:t>3/8/20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677B0-419F-3346-AEA6-E537A8118DFA}" type="datetimeFigureOut">
              <a:rPr lang="en-US" smtClean="0"/>
              <a:t>3/8/20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3/8/20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3/8/20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3/8/20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3/8/20</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642CF64-2D16-F449-A9DC-5613AC8D92E6}"/>
              </a:ext>
            </a:extLst>
          </p:cNvPr>
          <p:cNvSpPr txBox="1"/>
          <p:nvPr/>
        </p:nvSpPr>
        <p:spPr>
          <a:xfrm>
            <a:off x="6434035" y="390090"/>
            <a:ext cx="33432496" cy="2400657"/>
          </a:xfrm>
          <a:prstGeom prst="rect">
            <a:avLst/>
          </a:prstGeom>
          <a:noFill/>
        </p:spPr>
        <p:txBody>
          <a:bodyPr wrap="square" rtlCol="0">
            <a:spAutoFit/>
          </a:bodyPr>
          <a:lstStyle/>
          <a:p>
            <a:r>
              <a:rPr lang="en-US" sz="15000" b="1" dirty="0" smtClean="0">
                <a:solidFill>
                  <a:schemeClr val="bg1"/>
                </a:solidFill>
                <a:latin typeface="Arial" panose="020B0604020202020204" pitchFamily="34" charset="0"/>
                <a:ea typeface="Oswald"/>
                <a:cs typeface="Arial" panose="020B0604020202020204" pitchFamily="34" charset="0"/>
                <a:sym typeface="Oswald"/>
              </a:rPr>
              <a:t>First NAU Electric Vehicle</a:t>
            </a:r>
            <a:endParaRPr lang="en-US" sz="15000" b="1" dirty="0">
              <a:solidFill>
                <a:schemeClr val="bg1"/>
              </a:solidFill>
              <a:latin typeface="Arial" panose="020B0604020202020204" pitchFamily="34" charset="0"/>
              <a:ea typeface="Oswald"/>
              <a:cs typeface="Arial" panose="020B0604020202020204" pitchFamily="34" charset="0"/>
              <a:sym typeface="Oswald"/>
            </a:endParaRPr>
          </a:p>
        </p:txBody>
      </p:sp>
      <p:sp>
        <p:nvSpPr>
          <p:cNvPr id="33" name="Shape 68">
            <a:extLst>
              <a:ext uri="{FF2B5EF4-FFF2-40B4-BE49-F238E27FC236}">
                <a16:creationId xmlns:a16="http://schemas.microsoft.com/office/drawing/2014/main" xmlns="" id="{77CFE7F5-BDF6-FC43-A324-CCE525A0F54E}"/>
              </a:ext>
            </a:extLst>
          </p:cNvPr>
          <p:cNvSpPr txBox="1"/>
          <p:nvPr/>
        </p:nvSpPr>
        <p:spPr>
          <a:xfrm>
            <a:off x="10557253" y="14564010"/>
            <a:ext cx="14094968" cy="15733800"/>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dirty="0">
                <a:latin typeface="Arial" panose="020B0604020202020204" pitchFamily="34" charset="0"/>
                <a:ea typeface="Oswald"/>
                <a:cs typeface="Arial" panose="020B0604020202020204" pitchFamily="34" charset="0"/>
                <a:sym typeface="Oswald"/>
              </a:rPr>
              <a:t> </a:t>
            </a:r>
            <a:endParaRPr sz="2200" dirty="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xmlns="" id="{199CE728-D159-834E-9FC9-F62FBD3B6DFE}"/>
              </a:ext>
            </a:extLst>
          </p:cNvPr>
          <p:cNvSpPr txBox="1"/>
          <p:nvPr/>
        </p:nvSpPr>
        <p:spPr>
          <a:xfrm>
            <a:off x="6434035" y="3928355"/>
            <a:ext cx="33432496" cy="923330"/>
          </a:xfrm>
          <a:prstGeom prst="rect">
            <a:avLst/>
          </a:prstGeom>
          <a:noFill/>
        </p:spPr>
        <p:txBody>
          <a:bodyPr wrap="square" rtlCol="0">
            <a:spAutoFit/>
          </a:bodyPr>
          <a:lstStyle/>
          <a:p>
            <a:r>
              <a:rPr lang="en-US" sz="5400" dirty="0" smtClean="0">
                <a:solidFill>
                  <a:srgbClr val="FBCE20"/>
                </a:solidFill>
                <a:latin typeface="Arial" panose="020B0604020202020204" pitchFamily="34" charset="0"/>
                <a:cs typeface="Arial" panose="020B0604020202020204" pitchFamily="34" charset="0"/>
              </a:rPr>
              <a:t>Department of Mechanical Engineering, </a:t>
            </a:r>
            <a:r>
              <a:rPr lang="en-US" sz="5400" dirty="0">
                <a:solidFill>
                  <a:srgbClr val="FBCE20"/>
                </a:solidFill>
                <a:latin typeface="Arial" panose="020B0604020202020204" pitchFamily="34" charset="0"/>
                <a:cs typeface="Arial" panose="020B0604020202020204" pitchFamily="34" charset="0"/>
              </a:rPr>
              <a:t>Northern Arizona University, Flagstaff, AZ 86011</a:t>
            </a:r>
            <a:endParaRPr lang="en-US" sz="5400" dirty="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xmlns="" id="{C3863D5C-B706-1A48-8A0A-585D2FB84CE3}"/>
              </a:ext>
            </a:extLst>
          </p:cNvPr>
          <p:cNvSpPr txBox="1"/>
          <p:nvPr/>
        </p:nvSpPr>
        <p:spPr>
          <a:xfrm>
            <a:off x="6434035" y="2884720"/>
            <a:ext cx="33432496" cy="923330"/>
          </a:xfrm>
          <a:prstGeom prst="rect">
            <a:avLst/>
          </a:prstGeom>
          <a:noFill/>
        </p:spPr>
        <p:txBody>
          <a:bodyPr wrap="square" rtlCol="0">
            <a:spAutoFit/>
          </a:bodyPr>
          <a:lstStyle/>
          <a:p>
            <a:r>
              <a:rPr lang="en-US" sz="5400" dirty="0" err="1" smtClean="0">
                <a:solidFill>
                  <a:srgbClr val="FBCE20"/>
                </a:solidFill>
                <a:latin typeface="Arial" panose="020B0604020202020204" pitchFamily="34" charset="0"/>
                <a:ea typeface="Droid Serif"/>
                <a:cs typeface="Arial" panose="020B0604020202020204" pitchFamily="34" charset="0"/>
                <a:sym typeface="Droid Serif"/>
              </a:rPr>
              <a:t>Shamlan</a:t>
            </a:r>
            <a:r>
              <a:rPr lang="en-US" sz="5400" dirty="0" smtClean="0">
                <a:solidFill>
                  <a:srgbClr val="FBCE20"/>
                </a:solidFill>
                <a:latin typeface="Arial" panose="020B0604020202020204" pitchFamily="34" charset="0"/>
                <a:ea typeface="Droid Serif"/>
                <a:cs typeface="Arial" panose="020B0604020202020204" pitchFamily="34" charset="0"/>
                <a:sym typeface="Droid Serif"/>
              </a:rPr>
              <a:t> </a:t>
            </a:r>
            <a:r>
              <a:rPr lang="en-US" sz="5400" dirty="0" err="1" smtClean="0">
                <a:solidFill>
                  <a:srgbClr val="FBCE20"/>
                </a:solidFill>
                <a:latin typeface="Arial" panose="020B0604020202020204" pitchFamily="34" charset="0"/>
                <a:ea typeface="Droid Serif"/>
                <a:cs typeface="Arial" panose="020B0604020202020204" pitchFamily="34" charset="0"/>
                <a:sym typeface="Droid Serif"/>
              </a:rPr>
              <a:t>Albahar</a:t>
            </a:r>
            <a:r>
              <a:rPr lang="en-US" sz="5400" dirty="0" smtClean="0">
                <a:solidFill>
                  <a:srgbClr val="FBCE20"/>
                </a:solidFill>
                <a:latin typeface="Arial" panose="020B0604020202020204" pitchFamily="34" charset="0"/>
                <a:ea typeface="Droid Serif"/>
                <a:cs typeface="Arial" panose="020B0604020202020204" pitchFamily="34" charset="0"/>
                <a:sym typeface="Droid Serif"/>
              </a:rPr>
              <a:t>, Fahad </a:t>
            </a:r>
            <a:r>
              <a:rPr lang="en-US" sz="5400" dirty="0" err="1" smtClean="0">
                <a:solidFill>
                  <a:srgbClr val="FBCE20"/>
                </a:solidFill>
                <a:latin typeface="Arial" panose="020B0604020202020204" pitchFamily="34" charset="0"/>
                <a:ea typeface="Droid Serif"/>
                <a:cs typeface="Arial" panose="020B0604020202020204" pitchFamily="34" charset="0"/>
                <a:sym typeface="Droid Serif"/>
              </a:rPr>
              <a:t>Alhowaidi</a:t>
            </a:r>
            <a:r>
              <a:rPr lang="en-US" sz="5400" dirty="0" smtClean="0">
                <a:solidFill>
                  <a:srgbClr val="FBCE20"/>
                </a:solidFill>
                <a:latin typeface="Arial" panose="020B0604020202020204" pitchFamily="34" charset="0"/>
                <a:ea typeface="Droid Serif"/>
                <a:cs typeface="Arial" panose="020B0604020202020204" pitchFamily="34" charset="0"/>
                <a:sym typeface="Droid Serif"/>
              </a:rPr>
              <a:t>, </a:t>
            </a:r>
            <a:r>
              <a:rPr lang="en-US" sz="5400" dirty="0" err="1" smtClean="0">
                <a:solidFill>
                  <a:srgbClr val="FBCE20"/>
                </a:solidFill>
                <a:latin typeface="Arial" panose="020B0604020202020204" pitchFamily="34" charset="0"/>
                <a:ea typeface="Droid Serif"/>
                <a:cs typeface="Arial" panose="020B0604020202020204" pitchFamily="34" charset="0"/>
                <a:sym typeface="Droid Serif"/>
              </a:rPr>
              <a:t>LeAlan</a:t>
            </a:r>
            <a:r>
              <a:rPr lang="en-US" sz="5400" dirty="0" smtClean="0">
                <a:solidFill>
                  <a:srgbClr val="FBCE20"/>
                </a:solidFill>
                <a:latin typeface="Arial" panose="020B0604020202020204" pitchFamily="34" charset="0"/>
                <a:ea typeface="Droid Serif"/>
                <a:cs typeface="Arial" panose="020B0604020202020204" pitchFamily="34" charset="0"/>
                <a:sym typeface="Droid Serif"/>
              </a:rPr>
              <a:t> </a:t>
            </a:r>
            <a:r>
              <a:rPr lang="en-US" sz="5400" dirty="0" err="1" smtClean="0">
                <a:solidFill>
                  <a:srgbClr val="FBCE20"/>
                </a:solidFill>
                <a:latin typeface="Arial" panose="020B0604020202020204" pitchFamily="34" charset="0"/>
                <a:ea typeface="Droid Serif"/>
                <a:cs typeface="Arial" panose="020B0604020202020204" pitchFamily="34" charset="0"/>
                <a:sym typeface="Droid Serif"/>
              </a:rPr>
              <a:t>Kinlecheenie</a:t>
            </a:r>
            <a:r>
              <a:rPr lang="en-US" sz="5400" dirty="0" smtClean="0">
                <a:solidFill>
                  <a:srgbClr val="FBCE20"/>
                </a:solidFill>
                <a:latin typeface="Arial" panose="020B0604020202020204" pitchFamily="34" charset="0"/>
                <a:ea typeface="Droid Serif"/>
                <a:cs typeface="Arial" panose="020B0604020202020204" pitchFamily="34" charset="0"/>
                <a:sym typeface="Droid Serif"/>
              </a:rPr>
              <a:t>, Drew Stringer</a:t>
            </a:r>
            <a:endParaRPr lang="en-US" sz="5400" dirty="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8" name="Shape 68">
            <a:extLst>
              <a:ext uri="{FF2B5EF4-FFF2-40B4-BE49-F238E27FC236}">
                <a16:creationId xmlns:a16="http://schemas.microsoft.com/office/drawing/2014/main" xmlns="" id="{3463F1F6-E810-8942-8242-8AB925924B63}"/>
              </a:ext>
            </a:extLst>
          </p:cNvPr>
          <p:cNvSpPr txBox="1"/>
          <p:nvPr/>
        </p:nvSpPr>
        <p:spPr>
          <a:xfrm>
            <a:off x="498789" y="7827571"/>
            <a:ext cx="9531294" cy="8653863"/>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400" dirty="0"/>
              <a:t>Northern Arizona University’s (NAU) Mechanical Engineering Department has a student chapter under the Society of Automotive Engineers (SAE) and every year, these students design, build, test and compete in the SAE Baja competitions. After the students have competed, their Baja vehicle is used as educational purposes or scrapped for the next year to use. As of the Fall semester of 2019, the Engineering Department has decided to allow a team of Engineering students to use a previous year’s Baja vehicle and convert it into a full electric Baja vehicle. The team is divided into two sub-teams, Mechanical Engineering (ME) students and Electrical Engineering (EE) students. The ME team are focused on bringing the vehicle up to safety standards, repairing parts such as adding functional brakes, steering, front suspension, designing the rear suspension and a new gear box to set up with an electric motor, along with fabrication to mount the electrical components. The EE team is focused on all electrical components such as the batteries, charging, motor, power electronics and controls. The two teams will combine their resources and knowledge to design a full electric Baja vehicle. This is a first-year project and a first step to designing electric vehicles at NAU. The project is advised under the project’s clients, David Willy (ME team) and Dr. </a:t>
            </a:r>
            <a:r>
              <a:rPr lang="en-US" sz="2400" dirty="0" err="1"/>
              <a:t>Venkata</a:t>
            </a:r>
            <a:r>
              <a:rPr lang="en-US" sz="2400" dirty="0"/>
              <a:t> </a:t>
            </a:r>
            <a:r>
              <a:rPr lang="en-US" sz="2400" dirty="0" err="1"/>
              <a:t>Yaramasu</a:t>
            </a:r>
            <a:r>
              <a:rPr lang="en-US" sz="2400" dirty="0"/>
              <a:t> (EE team). The project is financially sponsored by W. L. Gore and more to come in the project’s year.</a:t>
            </a:r>
            <a:endParaRPr sz="2200" dirty="0">
              <a:latin typeface="Arial" panose="020B0604020202020204" pitchFamily="34" charset="0"/>
              <a:ea typeface="Oswald"/>
              <a:cs typeface="Arial" panose="020B0604020202020204" pitchFamily="34" charset="0"/>
              <a:sym typeface="Oswald"/>
            </a:endParaRPr>
          </a:p>
        </p:txBody>
      </p:sp>
      <p:sp>
        <p:nvSpPr>
          <p:cNvPr id="17" name="Shape 63">
            <a:extLst>
              <a:ext uri="{FF2B5EF4-FFF2-40B4-BE49-F238E27FC236}">
                <a16:creationId xmlns:a16="http://schemas.microsoft.com/office/drawing/2014/main" xmlns="" id="{D4FA2EE0-800B-4C4F-9CE5-566078DE4E21}"/>
              </a:ext>
            </a:extLst>
          </p:cNvPr>
          <p:cNvSpPr txBox="1"/>
          <p:nvPr/>
        </p:nvSpPr>
        <p:spPr>
          <a:xfrm>
            <a:off x="914400" y="6776410"/>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Abstract</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xmlns="" id="{C62D080D-52BD-5A44-BE21-B28F322DB081}"/>
              </a:ext>
            </a:extLst>
          </p:cNvPr>
          <p:cNvPicPr>
            <a:picLocks noChangeAspect="1"/>
          </p:cNvPicPr>
          <p:nvPr/>
        </p:nvPicPr>
        <p:blipFill>
          <a:blip r:embed="rId2"/>
          <a:srcRect/>
          <a:stretch/>
        </p:blipFill>
        <p:spPr>
          <a:xfrm>
            <a:off x="498789" y="525941"/>
            <a:ext cx="4538487" cy="4325744"/>
          </a:xfrm>
          <a:prstGeom prst="rect">
            <a:avLst/>
          </a:prstGeom>
        </p:spPr>
      </p:pic>
      <p:sp>
        <p:nvSpPr>
          <p:cNvPr id="24" name="Shape 63">
            <a:extLst>
              <a:ext uri="{FF2B5EF4-FFF2-40B4-BE49-F238E27FC236}">
                <a16:creationId xmlns:a16="http://schemas.microsoft.com/office/drawing/2014/main" xmlns="" id="{B372B3D2-5966-644C-B559-B2F5592F0C08}"/>
              </a:ext>
            </a:extLst>
          </p:cNvPr>
          <p:cNvSpPr txBox="1"/>
          <p:nvPr/>
        </p:nvSpPr>
        <p:spPr>
          <a:xfrm>
            <a:off x="10615876" y="6535126"/>
            <a:ext cx="14036345"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smtClean="0">
                <a:solidFill>
                  <a:srgbClr val="003366"/>
                </a:solidFill>
                <a:latin typeface="Arial" panose="020B0604020202020204" pitchFamily="34" charset="0"/>
                <a:ea typeface="Oswald"/>
                <a:cs typeface="Arial" panose="020B0604020202020204" pitchFamily="34" charset="0"/>
                <a:sym typeface="Oswald"/>
              </a:rPr>
              <a:t>Methods </a:t>
            </a:r>
            <a:r>
              <a:rPr lang="en-US" sz="3200" b="1" dirty="0" smtClean="0">
                <a:solidFill>
                  <a:srgbClr val="003366"/>
                </a:solidFill>
                <a:latin typeface="Arial" panose="020B0604020202020204" pitchFamily="34" charset="0"/>
                <a:ea typeface="Oswald"/>
                <a:cs typeface="Arial" panose="020B0604020202020204" pitchFamily="34" charset="0"/>
                <a:sym typeface="Oswald"/>
              </a:rPr>
              <a:t>(THIS WILL PROBABLY BE TESTING BELOW RESULTS)</a:t>
            </a:r>
            <a:endParaRPr sz="3200" b="1" dirty="0">
              <a:solidFill>
                <a:srgbClr val="003366"/>
              </a:solidFill>
              <a:latin typeface="Arial" panose="020B0604020202020204" pitchFamily="34" charset="0"/>
              <a:ea typeface="Oswald"/>
              <a:cs typeface="Arial" panose="020B0604020202020204" pitchFamily="34" charset="0"/>
              <a:sym typeface="Oswald"/>
            </a:endParaRPr>
          </a:p>
          <a:p>
            <a:r>
              <a:rPr lang="en-US" sz="1100" dirty="0" smtClean="0">
                <a:solidFill>
                  <a:srgbClr val="003366"/>
                </a:solidFill>
                <a:latin typeface="Oswald"/>
                <a:ea typeface="Oswald"/>
                <a:cs typeface="Oswald"/>
                <a:sym typeface="Oswald"/>
              </a:rPr>
              <a:t>T</a:t>
            </a:r>
            <a:endParaRPr sz="1100" dirty="0">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xmlns="" id="{CFEB8CDB-2F46-5847-BD01-970E8AC7FF18}"/>
              </a:ext>
            </a:extLst>
          </p:cNvPr>
          <p:cNvSpPr txBox="1"/>
          <p:nvPr/>
        </p:nvSpPr>
        <p:spPr>
          <a:xfrm>
            <a:off x="10557253" y="1310641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Results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32" name="Shape 68">
            <a:extLst>
              <a:ext uri="{FF2B5EF4-FFF2-40B4-BE49-F238E27FC236}">
                <a16:creationId xmlns:a16="http://schemas.microsoft.com/office/drawing/2014/main" xmlns=""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xmlns="" id="{16FDEA0F-E87F-044D-B491-D80AD80FC8EB}"/>
              </a:ext>
            </a:extLst>
          </p:cNvPr>
          <p:cNvSpPr/>
          <p:nvPr/>
        </p:nvSpPr>
        <p:spPr>
          <a:xfrm>
            <a:off x="10615876" y="7712987"/>
            <a:ext cx="14036345" cy="518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63">
            <a:extLst>
              <a:ext uri="{FF2B5EF4-FFF2-40B4-BE49-F238E27FC236}">
                <a16:creationId xmlns:a16="http://schemas.microsoft.com/office/drawing/2014/main" xmlns="" id="{98D00785-3B22-8445-BFB6-F2B6486DFEB4}"/>
              </a:ext>
            </a:extLst>
          </p:cNvPr>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Conclusion</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xmlns="" id="{5AABC876-F20B-F148-8B9C-C3B6EBAEC0D5}"/>
              </a:ext>
            </a:extLst>
          </p:cNvPr>
          <p:cNvSpPr txBox="1"/>
          <p:nvPr/>
        </p:nvSpPr>
        <p:spPr>
          <a:xfrm>
            <a:off x="25139127" y="7704701"/>
            <a:ext cx="14441997" cy="5195064"/>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53" name="Shape 63">
            <a:extLst>
              <a:ext uri="{FF2B5EF4-FFF2-40B4-BE49-F238E27FC236}">
                <a16:creationId xmlns:a16="http://schemas.microsoft.com/office/drawing/2014/main" xmlns="" id="{80C0D93F-5806-C44F-84E4-48D9ACDD1144}"/>
              </a:ext>
            </a:extLst>
          </p:cNvPr>
          <p:cNvSpPr txBox="1"/>
          <p:nvPr/>
        </p:nvSpPr>
        <p:spPr>
          <a:xfrm>
            <a:off x="25127202" y="13146859"/>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References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xmlns="" id="{E6B44C92-91DF-934E-896F-776D99682005}"/>
              </a:ext>
            </a:extLst>
          </p:cNvPr>
          <p:cNvSpPr txBox="1"/>
          <p:nvPr/>
        </p:nvSpPr>
        <p:spPr>
          <a:xfrm>
            <a:off x="25127202" y="14564010"/>
            <a:ext cx="14453921" cy="12070425"/>
          </a:xfrm>
          <a:prstGeom prst="rect">
            <a:avLst/>
          </a:prstGeom>
          <a:solidFill>
            <a:schemeClr val="bg1"/>
          </a:solidFill>
          <a:ln>
            <a:noFill/>
          </a:ln>
        </p:spPr>
        <p:txBody>
          <a:bodyPr spcFirstLastPara="1" wrap="square" lIns="83806" tIns="83806" rIns="83806" bIns="83806" anchor="t" anchorCtr="0">
            <a:noAutofit/>
          </a:bodyPr>
          <a:lstStyle/>
          <a:p>
            <a:pPr fontAlgn="base"/>
            <a:r>
              <a:rPr lang="en-US" sz="2400" dirty="0" smtClean="0"/>
              <a:t>[1] </a:t>
            </a:r>
            <a:r>
              <a:rPr lang="en-US" sz="2400" dirty="0"/>
              <a:t>U. R. -. B. SAE, "UCSB Racing - Baja SAE," 31 October 2015. [Online]. Available: http://</a:t>
            </a:r>
            <a:r>
              <a:rPr lang="en-US" sz="2400" dirty="0" err="1"/>
              <a:t>ucsbracing.blogspot.com</a:t>
            </a:r>
            <a:r>
              <a:rPr lang="en-US" sz="2400" dirty="0"/>
              <a:t>/. </a:t>
            </a:r>
            <a:r>
              <a:rPr lang="en-US" sz="2400" dirty="0" smtClean="0"/>
              <a:t>	[</a:t>
            </a:r>
            <a:r>
              <a:rPr lang="en-US" sz="2400" dirty="0"/>
              <a:t>Accessed 14 October 2019]. </a:t>
            </a:r>
            <a:endParaRPr lang="en-US" sz="2400" dirty="0" smtClean="0"/>
          </a:p>
          <a:p>
            <a:pPr fontAlgn="base"/>
            <a:endParaRPr lang="en-US" sz="2400" dirty="0"/>
          </a:p>
          <a:p>
            <a:pPr fontAlgn="base"/>
            <a:r>
              <a:rPr lang="en-US" sz="2400" dirty="0" smtClean="0"/>
              <a:t>[2] </a:t>
            </a:r>
            <a:r>
              <a:rPr lang="en-US" sz="2400" dirty="0"/>
              <a:t>G. </a:t>
            </a:r>
            <a:r>
              <a:rPr lang="en-US" sz="2400" dirty="0" err="1"/>
              <a:t>Ippolito</a:t>
            </a:r>
            <a:r>
              <a:rPr lang="en-US" sz="2400" dirty="0"/>
              <a:t>, "Camaro Performance Suspension," Camaro Tech: Performance Suspension, [Online]. Available: </a:t>
            </a:r>
            <a:r>
              <a:rPr lang="en-US" sz="2400" dirty="0" smtClean="0"/>
              <a:t>	http</a:t>
            </a:r>
            <a:r>
              <a:rPr lang="en-US" sz="2400" dirty="0"/>
              <a:t>://</a:t>
            </a:r>
            <a:r>
              <a:rPr lang="en-US" sz="2400" dirty="0" err="1"/>
              <a:t>www.camarotech.com</a:t>
            </a:r>
            <a:r>
              <a:rPr lang="en-US" sz="2400" dirty="0"/>
              <a:t>/</a:t>
            </a:r>
            <a:r>
              <a:rPr lang="en-US" sz="2400" dirty="0" err="1"/>
              <a:t>suspension.html</a:t>
            </a:r>
            <a:r>
              <a:rPr lang="en-US" sz="2400" dirty="0"/>
              <a:t>. [Accessed 14 October 2019</a:t>
            </a:r>
            <a:r>
              <a:rPr lang="en-US" sz="2400" dirty="0" smtClean="0"/>
              <a:t>].</a:t>
            </a:r>
          </a:p>
          <a:p>
            <a:pPr fontAlgn="base"/>
            <a:endParaRPr lang="en-US" sz="2400" dirty="0"/>
          </a:p>
          <a:p>
            <a:pPr fontAlgn="base"/>
            <a:r>
              <a:rPr lang="en-US" sz="2400" dirty="0" smtClean="0"/>
              <a:t>[3] </a:t>
            </a:r>
            <a:r>
              <a:rPr lang="en-US" sz="2400" dirty="0"/>
              <a:t>"Camber, Castor &amp; Toe," July 2012. [Online]. Available: </a:t>
            </a:r>
            <a:r>
              <a:rPr lang="en-US" sz="2400" dirty="0" smtClean="0"/>
              <a:t>	http</a:t>
            </a:r>
            <a:r>
              <a:rPr lang="en-US" sz="2400" dirty="0"/>
              <a:t>://</a:t>
            </a:r>
            <a:r>
              <a:rPr lang="en-US" sz="2400" dirty="0" err="1"/>
              <a:t>www.gomog.com</a:t>
            </a:r>
            <a:r>
              <a:rPr lang="en-US" sz="2400" dirty="0"/>
              <a:t>/</a:t>
            </a:r>
            <a:r>
              <a:rPr lang="en-US" sz="2400" dirty="0" err="1"/>
              <a:t>allmorgan</a:t>
            </a:r>
            <a:r>
              <a:rPr lang="en-US" sz="2400" dirty="0"/>
              <a:t>/</a:t>
            </a:r>
            <a:r>
              <a:rPr lang="en-US" sz="2400" dirty="0" err="1"/>
              <a:t>CAMBER_CASTOR_TOE.html</a:t>
            </a:r>
            <a:r>
              <a:rPr lang="en-US" sz="2400" dirty="0"/>
              <a:t>. [Accessed 14 October </a:t>
            </a:r>
            <a:r>
              <a:rPr lang="en-US" sz="2400" dirty="0" smtClean="0"/>
              <a:t>	2019</a:t>
            </a:r>
            <a:r>
              <a:rPr lang="en-US" sz="2400" dirty="0"/>
              <a:t>]. </a:t>
            </a:r>
            <a:endParaRPr lang="en-US" sz="2400" dirty="0" smtClean="0"/>
          </a:p>
          <a:p>
            <a:pPr fontAlgn="base"/>
            <a:endParaRPr lang="en-US" sz="2400" dirty="0"/>
          </a:p>
          <a:p>
            <a:pPr fontAlgn="base"/>
            <a:r>
              <a:rPr lang="en-US" sz="2400" dirty="0" smtClean="0"/>
              <a:t>[4] </a:t>
            </a:r>
            <a:r>
              <a:rPr lang="en-US" sz="2400" dirty="0"/>
              <a:t>T. </a:t>
            </a:r>
            <a:r>
              <a:rPr lang="en-US" sz="2400" dirty="0" err="1"/>
              <a:t>Schlereth</a:t>
            </a:r>
            <a:r>
              <a:rPr lang="en-US" sz="2400" dirty="0"/>
              <a:t> and S. Sparks, "2010 Baja SAE Suspension," Auburn University, 2010</a:t>
            </a:r>
            <a:r>
              <a:rPr lang="en-US" sz="2400" dirty="0" smtClean="0"/>
              <a:t>.</a:t>
            </a:r>
          </a:p>
          <a:p>
            <a:pPr fontAlgn="base"/>
            <a:endParaRPr lang="en-US" sz="2400" dirty="0"/>
          </a:p>
          <a:p>
            <a:pPr fontAlgn="base"/>
            <a:r>
              <a:rPr lang="en-US" sz="2400" dirty="0" smtClean="0"/>
              <a:t>[5] </a:t>
            </a:r>
            <a:r>
              <a:rPr lang="en-US" sz="2400" dirty="0"/>
              <a:t>A. </a:t>
            </a:r>
            <a:r>
              <a:rPr lang="en-US" sz="2400" dirty="0" err="1"/>
              <a:t>Thosar</a:t>
            </a:r>
            <a:r>
              <a:rPr lang="en-US" sz="2400" dirty="0"/>
              <a:t>, "Design, Analysis and Fabrication of Rear Suspension System for an All Terrain Vehicle," </a:t>
            </a:r>
            <a:r>
              <a:rPr lang="en-US" sz="2400" i="1" dirty="0"/>
              <a:t>International </a:t>
            </a:r>
            <a:r>
              <a:rPr lang="en-US" sz="2400" i="1" dirty="0" smtClean="0"/>
              <a:t>	Journal </a:t>
            </a:r>
            <a:r>
              <a:rPr lang="en-US" sz="2400" i="1" dirty="0"/>
              <a:t>of Scientific &amp; Engineering Research, </a:t>
            </a:r>
            <a:r>
              <a:rPr lang="en-US" sz="2400" dirty="0"/>
              <a:t>vol. 5, no. 11, pp. 258-263, 2014. </a:t>
            </a:r>
            <a:endParaRPr lang="en-US" sz="2400" dirty="0" smtClean="0"/>
          </a:p>
          <a:p>
            <a:pPr fontAlgn="base"/>
            <a:endParaRPr lang="en-US" sz="2400" dirty="0"/>
          </a:p>
          <a:p>
            <a:pPr fontAlgn="base"/>
            <a:r>
              <a:rPr lang="en-US" sz="2400" dirty="0" smtClean="0"/>
              <a:t>[6] </a:t>
            </a:r>
            <a:r>
              <a:rPr lang="en-US" sz="2400" dirty="0"/>
              <a:t>R. Crawler, "</a:t>
            </a:r>
            <a:r>
              <a:rPr lang="en-US" sz="2400" dirty="0" err="1"/>
              <a:t>Youtube</a:t>
            </a:r>
            <a:r>
              <a:rPr lang="en-US" sz="2400" dirty="0"/>
              <a:t>," 13 August 2014. [Online]. Available: https://</a:t>
            </a:r>
            <a:r>
              <a:rPr lang="en-US" sz="2400" dirty="0" err="1"/>
              <a:t>www.youtube.com</a:t>
            </a:r>
            <a:r>
              <a:rPr lang="en-US" sz="2400" dirty="0"/>
              <a:t>/</a:t>
            </a:r>
            <a:r>
              <a:rPr lang="en-US" sz="2400" dirty="0" err="1"/>
              <a:t>watch?v</a:t>
            </a:r>
            <a:r>
              <a:rPr lang="en-US" sz="2400" dirty="0"/>
              <a:t>=ic3yWV_rlQY. </a:t>
            </a:r>
            <a:r>
              <a:rPr lang="en-US" sz="2400" dirty="0" smtClean="0"/>
              <a:t>	[</a:t>
            </a:r>
            <a:r>
              <a:rPr lang="en-US" sz="2400" dirty="0"/>
              <a:t>Accessed 17 October 2019</a:t>
            </a:r>
            <a:r>
              <a:rPr lang="en-US" sz="2400" dirty="0" smtClean="0"/>
              <a:t>].</a:t>
            </a:r>
          </a:p>
          <a:p>
            <a:pPr fontAlgn="base"/>
            <a:endParaRPr lang="en-US" sz="2400" dirty="0"/>
          </a:p>
          <a:p>
            <a:pPr fontAlgn="base"/>
            <a:r>
              <a:rPr lang="en-US" sz="2400" dirty="0" smtClean="0"/>
              <a:t>[7] </a:t>
            </a:r>
            <a:r>
              <a:rPr lang="en-US" sz="2400" dirty="0"/>
              <a:t>R. B. Inc., "Rod Ends, </a:t>
            </a:r>
            <a:r>
              <a:rPr lang="en-US" sz="2400" dirty="0" err="1"/>
              <a:t>Sphericals</a:t>
            </a:r>
            <a:r>
              <a:rPr lang="en-US" sz="2400" dirty="0"/>
              <a:t>, Rolling Element Bearings," RBC Bearings, 2012. </a:t>
            </a:r>
            <a:endParaRPr lang="en-US" sz="2400" dirty="0" smtClean="0"/>
          </a:p>
          <a:p>
            <a:pPr fontAlgn="base"/>
            <a:endParaRPr lang="en-US" sz="2400" dirty="0"/>
          </a:p>
          <a:p>
            <a:pPr fontAlgn="base"/>
            <a:r>
              <a:rPr lang="en-US" sz="2400" dirty="0" smtClean="0"/>
              <a:t>[8] </a:t>
            </a:r>
            <a:r>
              <a:rPr lang="en-US" sz="2400" dirty="0"/>
              <a:t>D. </a:t>
            </a:r>
            <a:r>
              <a:rPr lang="en-US" sz="2400" dirty="0" err="1"/>
              <a:t>Shrivastava</a:t>
            </a:r>
            <a:r>
              <a:rPr lang="en-US" sz="2400" dirty="0"/>
              <a:t>, "Designing of All Terrain Vehicle," </a:t>
            </a:r>
            <a:r>
              <a:rPr lang="en-US" sz="2400" i="1" dirty="0"/>
              <a:t>International Journal of Scientific and Research </a:t>
            </a:r>
            <a:r>
              <a:rPr lang="en-US" sz="2400" i="1" dirty="0" smtClean="0"/>
              <a:t>	Publications</a:t>
            </a:r>
            <a:r>
              <a:rPr lang="en-US" sz="2400" i="1" dirty="0"/>
              <a:t>, </a:t>
            </a:r>
            <a:r>
              <a:rPr lang="en-US" sz="2400" dirty="0"/>
              <a:t>vol. 4, no. 12, pp. 1-16, 2014</a:t>
            </a:r>
            <a:r>
              <a:rPr lang="en-US" sz="2400" dirty="0" smtClean="0"/>
              <a:t>.</a:t>
            </a:r>
          </a:p>
          <a:p>
            <a:pPr fontAlgn="base"/>
            <a:endParaRPr lang="en-US" sz="2400" dirty="0"/>
          </a:p>
          <a:p>
            <a:pPr fontAlgn="base"/>
            <a:r>
              <a:rPr lang="en-US" sz="2400" dirty="0" smtClean="0"/>
              <a:t>[9] </a:t>
            </a:r>
            <a:r>
              <a:rPr lang="en-US" sz="2400" i="1" dirty="0"/>
              <a:t>Bearing and Heim Data, </a:t>
            </a:r>
            <a:r>
              <a:rPr lang="en-US" sz="2400" dirty="0"/>
              <a:t>Quality Bearings &amp; Components. </a:t>
            </a:r>
            <a:endParaRPr lang="en-US" sz="2400" dirty="0" smtClean="0"/>
          </a:p>
          <a:p>
            <a:pPr fontAlgn="base"/>
            <a:endParaRPr lang="en-US" sz="2400" dirty="0"/>
          </a:p>
          <a:p>
            <a:pPr fontAlgn="base"/>
            <a:r>
              <a:rPr lang="en-US" sz="2400" dirty="0" smtClean="0"/>
              <a:t>[10] </a:t>
            </a:r>
            <a:r>
              <a:rPr lang="en-US" sz="2400" dirty="0"/>
              <a:t>R. </a:t>
            </a:r>
            <a:r>
              <a:rPr lang="en-US" sz="2400" dirty="0" err="1"/>
              <a:t>Kalkar</a:t>
            </a:r>
            <a:r>
              <a:rPr lang="en-US" sz="2400" dirty="0"/>
              <a:t>, S. </a:t>
            </a:r>
            <a:r>
              <a:rPr lang="en-US" sz="2400" dirty="0" err="1"/>
              <a:t>Chakrabarty</a:t>
            </a:r>
            <a:r>
              <a:rPr lang="en-US" sz="2400" dirty="0"/>
              <a:t>, S. </a:t>
            </a:r>
            <a:r>
              <a:rPr lang="en-US" sz="2400" dirty="0" err="1"/>
              <a:t>Bhandarkar</a:t>
            </a:r>
            <a:r>
              <a:rPr lang="en-US" sz="2400" dirty="0"/>
              <a:t>, A. Singh, S. </a:t>
            </a:r>
            <a:r>
              <a:rPr lang="en-US" sz="2400" dirty="0" err="1"/>
              <a:t>Gabhane</a:t>
            </a:r>
            <a:r>
              <a:rPr lang="en-US" sz="2400" dirty="0"/>
              <a:t>, D. C. </a:t>
            </a:r>
            <a:r>
              <a:rPr lang="en-US" sz="2400" dirty="0" err="1"/>
              <a:t>Handa</a:t>
            </a:r>
            <a:r>
              <a:rPr lang="en-US" sz="2400" dirty="0"/>
              <a:t> and P. S. </a:t>
            </a:r>
            <a:r>
              <a:rPr lang="en-US" sz="2400" dirty="0" err="1"/>
              <a:t>Bawne</a:t>
            </a:r>
            <a:r>
              <a:rPr lang="en-US" sz="2400" dirty="0"/>
              <a:t>, "Design and </a:t>
            </a:r>
            <a:r>
              <a:rPr lang="en-US" sz="2400" dirty="0" smtClean="0"/>
              <a:t>	Analysis </a:t>
            </a:r>
            <a:r>
              <a:rPr lang="en-US" sz="2400" dirty="0"/>
              <a:t>of Suspension in Baja ATV," </a:t>
            </a:r>
            <a:r>
              <a:rPr lang="en-US" sz="2400" i="1" dirty="0"/>
              <a:t>International </a:t>
            </a:r>
            <a:r>
              <a:rPr lang="en-US" sz="2400" i="1" dirty="0" err="1"/>
              <a:t>Journalfor</a:t>
            </a:r>
            <a:r>
              <a:rPr lang="en-US" sz="2400" i="1" dirty="0"/>
              <a:t> Research in Applied </a:t>
            </a:r>
            <a:r>
              <a:rPr lang="en-US" sz="2400" i="1" dirty="0" smtClean="0"/>
              <a:t>Science	 </a:t>
            </a:r>
            <a:r>
              <a:rPr lang="en-US" sz="2400" i="1" dirty="0"/>
              <a:t>&amp; Engineering Technology, </a:t>
            </a:r>
            <a:r>
              <a:rPr lang="en-US" sz="2400" dirty="0"/>
              <a:t>vol. 6, no. 4, pp. 879-885, 2018</a:t>
            </a:r>
            <a:r>
              <a:rPr lang="en-US" sz="2400" dirty="0" smtClean="0"/>
              <a:t>.</a:t>
            </a:r>
          </a:p>
          <a:p>
            <a:pPr fontAlgn="base"/>
            <a:endParaRPr lang="en-US" sz="2400" dirty="0"/>
          </a:p>
          <a:p>
            <a:pPr fontAlgn="base"/>
            <a:r>
              <a:rPr lang="en-US" sz="2400" dirty="0" smtClean="0"/>
              <a:t>[11] </a:t>
            </a:r>
            <a:r>
              <a:rPr lang="en-US" sz="2400" dirty="0"/>
              <a:t>J. C. Dixon, Suspension Geometry and Computation, United Kingdom: Wiley, 2009.  </a:t>
            </a:r>
            <a:endParaRPr lang="en-US" sz="2400" dirty="0" smtClean="0"/>
          </a:p>
          <a:p>
            <a:pPr fontAlgn="base"/>
            <a:endParaRPr lang="en-US" sz="2400" dirty="0"/>
          </a:p>
          <a:p>
            <a:pPr fontAlgn="base"/>
            <a:r>
              <a:rPr lang="en-US" sz="2400" dirty="0" smtClean="0"/>
              <a:t>[12] </a:t>
            </a:r>
            <a:r>
              <a:rPr lang="en-US" sz="2400" dirty="0"/>
              <a:t>E. </a:t>
            </a:r>
            <a:r>
              <a:rPr lang="en-US" sz="2400" dirty="0" err="1"/>
              <a:t>Wessels</a:t>
            </a:r>
            <a:r>
              <a:rPr lang="en-US" sz="2400" dirty="0"/>
              <a:t>, "2017 Bearcats Baja SAE - Steering System," University of Cincinnati, Cincinnati, 2017. </a:t>
            </a:r>
          </a:p>
        </p:txBody>
      </p:sp>
      <p:sp>
        <p:nvSpPr>
          <p:cNvPr id="55" name="Shape 63">
            <a:extLst>
              <a:ext uri="{FF2B5EF4-FFF2-40B4-BE49-F238E27FC236}">
                <a16:creationId xmlns:a16="http://schemas.microsoft.com/office/drawing/2014/main" xmlns="" id="{DC93CC0C-B97D-634C-B5F8-E39CF748FB0C}"/>
              </a:ext>
            </a:extLst>
          </p:cNvPr>
          <p:cNvSpPr txBox="1"/>
          <p:nvPr/>
        </p:nvSpPr>
        <p:spPr>
          <a:xfrm>
            <a:off x="25127203" y="2672317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Acknowledgements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xmlns="" id="{EB3CDB43-C2A1-3344-86EF-7546AF36F2D1}"/>
              </a:ext>
            </a:extLst>
          </p:cNvPr>
          <p:cNvSpPr txBox="1"/>
          <p:nvPr/>
        </p:nvSpPr>
        <p:spPr>
          <a:xfrm>
            <a:off x="25127203" y="27864473"/>
            <a:ext cx="14453921" cy="2371685"/>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dirty="0" smtClean="0">
                <a:latin typeface="Arial" panose="020B0604020202020204" pitchFamily="34" charset="0"/>
                <a:ea typeface="Oswald"/>
                <a:cs typeface="Arial" panose="020B0604020202020204" pitchFamily="34" charset="0"/>
                <a:sym typeface="Oswald"/>
              </a:rPr>
              <a:t>David Willy (Client)		Discount Tire (Tire Donation)</a:t>
            </a:r>
          </a:p>
          <a:p>
            <a:pPr>
              <a:lnSpc>
                <a:spcPct val="115000"/>
              </a:lnSpc>
            </a:pPr>
            <a:r>
              <a:rPr lang="en-US" sz="2200" dirty="0" smtClean="0">
                <a:latin typeface="Arial" panose="020B0604020202020204" pitchFamily="34" charset="0"/>
                <a:ea typeface="Oswald"/>
                <a:cs typeface="Arial" panose="020B0604020202020204" pitchFamily="34" charset="0"/>
                <a:sym typeface="Oswald"/>
              </a:rPr>
              <a:t>Sarah Oman (Capstone Advisor)	Ace Hardware (Nut and Bolt Donation)</a:t>
            </a:r>
          </a:p>
          <a:p>
            <a:pPr>
              <a:lnSpc>
                <a:spcPct val="115000"/>
              </a:lnSpc>
            </a:pPr>
            <a:r>
              <a:rPr lang="en-US" sz="2200" dirty="0" smtClean="0">
                <a:latin typeface="Arial" panose="020B0604020202020204" pitchFamily="34" charset="0"/>
                <a:ea typeface="Oswald"/>
                <a:cs typeface="Arial" panose="020B0604020202020204" pitchFamily="34" charset="0"/>
                <a:sym typeface="Oswald"/>
              </a:rPr>
              <a:t>Constantin </a:t>
            </a:r>
            <a:r>
              <a:rPr lang="en-US" sz="2200" dirty="0" err="1" smtClean="0">
                <a:latin typeface="Arial" panose="020B0604020202020204" pitchFamily="34" charset="0"/>
                <a:ea typeface="Oswald"/>
                <a:cs typeface="Arial" panose="020B0604020202020204" pitchFamily="34" charset="0"/>
                <a:sym typeface="Oswald"/>
              </a:rPr>
              <a:t>Ciocanel</a:t>
            </a:r>
            <a:r>
              <a:rPr lang="en-US" sz="2200" dirty="0" smtClean="0">
                <a:latin typeface="Arial" panose="020B0604020202020204" pitchFamily="34" charset="0"/>
                <a:ea typeface="Oswald"/>
                <a:cs typeface="Arial" panose="020B0604020202020204" pitchFamily="34" charset="0"/>
                <a:sym typeface="Oswald"/>
              </a:rPr>
              <a:t> (ME Department Chair)	Coconino High School (Material Donation)</a:t>
            </a:r>
          </a:p>
          <a:p>
            <a:pPr>
              <a:lnSpc>
                <a:spcPct val="115000"/>
              </a:lnSpc>
            </a:pPr>
            <a:r>
              <a:rPr lang="en-US" sz="2200" dirty="0" smtClean="0">
                <a:latin typeface="Arial" panose="020B0604020202020204" pitchFamily="34" charset="0"/>
                <a:ea typeface="Oswald"/>
                <a:cs typeface="Arial" panose="020B0604020202020204" pitchFamily="34" charset="0"/>
                <a:sym typeface="Oswald"/>
              </a:rPr>
              <a:t>Perry Wood (Shop Manager)</a:t>
            </a:r>
          </a:p>
          <a:p>
            <a:pPr>
              <a:lnSpc>
                <a:spcPct val="115000"/>
              </a:lnSpc>
            </a:pPr>
            <a:r>
              <a:rPr lang="en-US" sz="2200" dirty="0" smtClean="0">
                <a:latin typeface="Arial" panose="020B0604020202020204" pitchFamily="34" charset="0"/>
                <a:ea typeface="Oswald"/>
                <a:cs typeface="Arial" panose="020B0604020202020204" pitchFamily="34" charset="0"/>
                <a:sym typeface="Oswald"/>
              </a:rPr>
              <a:t>Tanner Gill (Shop Advisor)</a:t>
            </a:r>
          </a:p>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26" name="Shape 68">
            <a:extLst>
              <a:ext uri="{FF2B5EF4-FFF2-40B4-BE49-F238E27FC236}">
                <a16:creationId xmlns:a16="http://schemas.microsoft.com/office/drawing/2014/main" xmlns="" id="{9455778B-2A91-4EFD-A66F-C9F5CB54AA17}"/>
              </a:ext>
            </a:extLst>
          </p:cNvPr>
          <p:cNvSpPr txBox="1"/>
          <p:nvPr/>
        </p:nvSpPr>
        <p:spPr>
          <a:xfrm>
            <a:off x="498789" y="18962143"/>
            <a:ext cx="9564321" cy="8307100"/>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dirty="0">
                <a:latin typeface="Arial" panose="020B0604020202020204" pitchFamily="34" charset="0"/>
                <a:ea typeface="Oswald"/>
                <a:cs typeface="Arial" panose="020B0604020202020204" pitchFamily="34" charset="0"/>
                <a:sym typeface="Oswald"/>
              </a:rPr>
              <a:t> </a:t>
            </a:r>
            <a:endParaRPr sz="2200" dirty="0">
              <a:latin typeface="Arial" panose="020B0604020202020204" pitchFamily="34" charset="0"/>
              <a:ea typeface="Oswald"/>
              <a:cs typeface="Arial" panose="020B0604020202020204" pitchFamily="34" charset="0"/>
              <a:sym typeface="Oswald"/>
            </a:endParaRPr>
          </a:p>
        </p:txBody>
      </p:sp>
      <p:sp>
        <p:nvSpPr>
          <p:cNvPr id="27" name="Shape 63">
            <a:extLst>
              <a:ext uri="{FF2B5EF4-FFF2-40B4-BE49-F238E27FC236}">
                <a16:creationId xmlns:a16="http://schemas.microsoft.com/office/drawing/2014/main" xmlns="" id="{DDD75E56-4932-49EE-9FB9-166E28AC6FFF}"/>
              </a:ext>
            </a:extLst>
          </p:cNvPr>
          <p:cNvSpPr txBox="1"/>
          <p:nvPr/>
        </p:nvSpPr>
        <p:spPr>
          <a:xfrm>
            <a:off x="914400" y="17812811"/>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Requirements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609600" y="609600"/>
            <a:ext cx="304800" cy="349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89" y="18962143"/>
            <a:ext cx="9581982" cy="8307100"/>
          </a:xfrm>
          <a:prstGeom prst="rect">
            <a:avLst/>
          </a:prstGeom>
        </p:spPr>
      </p:pic>
      <p:sp>
        <p:nvSpPr>
          <p:cNvPr id="14" name="AutoShape 14" descr="data:image/jpg;base64,%20/9j/4AAQSkZJRgABAQEAYABgAAD/2wBDAAUDBAQEAwUEBAQFBQUGBwwIBwcHBw8LCwkMEQ8SEhEPERETFhwXExQaFRERGCEYGh0dHx8fExciJCIeJBweHx7/2wBDAQUFBQcGBw4ICA4eFBEUHh4eHh4eHh4eHh4eHh4eHh4eHh4eHh4eHh4eHh4eHh4eHh4eHh4eHh4eHh4eHh4eHh7/wAARCAJMA+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IztyM+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UNzd2tsha4uIolHd2ArFvfF+i2+QkzTsO0a8fnXLXxuHw/wDFml6s2p4erV+CLZ0FFcHe+PJjkWdmq+8hz+grntR17Vb/AInu32/3U+UfpXiYninB0v4d5P7l+P8AkelRyXET+P3T0rUde0qxB866QsP4UO41yur+OJZFMemweUP+ej8n8BXGk5PPNJXzWM4mxldOMPcXlv8AeevQyehS1l7z8zoNH1K+W4N+9w7ylurHOR6V6JpOoRahaiaPhv4l9DXm1snlwIvoK0dG1CTTrsSryh4dfUV5ORcR1MDi2qrvTk9fLz/zMswwUa8bwWq2/wAj0SimW8qTwpNG2UYZBp9fr8ZKSUovRnyzTTswooopiCiiigAooooAKKKKACiiigAooooAKKKKACiiigAooooAKKKKACiiigAooooAKKKKACiiigAooooAKKKKACiiigAooooAKKKKACiivPfij8YvA/w9VotZ1NZb8JvFlbfvJiPXA6CgD0Kivm7TP2pdP1yNX0LQ45ZQx32k12qTbR3A/pVXUP2utJ0ydYdU8Ca7bsTj7yH+VAH03RXz/a/tc/CV4lNxc6nbyEDcjWjEqfSuxsP2gPg/d28cw8d6RDvAOyaYKw9iO1AHp9FZOleJvD2qWsd1p+tWFxDIoZHSdSCD+NakUkcq7o5FdfVTkUAOooooAKKKKACiiigAooooAKKKKACiiigAooooAKKKKACiiigAooooAKKKKACiiigAooooAKKKKACiiigAooooAKKKKACiiigAooooAKKKKACiiigAooooAKKKbM4jheQ8BVJpSaim2CVxDNDnb5qZ9NwpwZT0YH8a8o1JZJ5XuI3ZXZixAPWs8Xl4vyi5mHtvNfD0eNYVLv2X4/8AAPfjkfMtJ/ge0UV45Hq2pR/dvZx/wKpRr2sAf8hCb/vqupcX0OtN/gJ5DU6TR69RXlMXijW4xgXjH6jNPHi3XP8An6H/AHyK2XFuE6xl+H+Zm8jr90ep0V5gvjDWh/y2Q/8AABT18aawP4oj/wAAq1xXgn0l93/BJeSYjuj0yivNh421f+7Af+AUf8Jtq/8Adg/74qv9asB5/cL+xcT5feek0V5t/wAJtq/92D/vimnxprB7wj/gFD4qwPn9wf2JifL7z0uivMG8Ya0f+WyD/gFMPi3XD/y9Af8AARUPizBfyy+5f5lLI8R3R6lRXlEvifW5Bg3rD/dGKgbXdXYc6hP/AN9VlLi7DL4YP8C1kVbrJHr2aY0sa/ekQfVhXjsmpahIcteTH/gZqF7idzl5pG+rGueXGEfs0vx/4BrHIZdZ/gexTahYw/6y7hX6uKpz+ItFhOHv4vwOa8lJJ6kn60lctTi+u/gppfe/8jaOQ0/tTZ6XP400ePOzzpCOmE4NZtx49X/l3sD/AMDb/CuGorgq8TZhPaSXov8AO51QyfCx3V/mdPc+NtWkyI1hiHbC5NZl14g1i5BEl/KFPUIdv8qy6kihmm/1UUkn+6pNedUzLGV9JVJP5nXDCYenqoIbJJJI++R2dvVjk02tO20HV7j/AFdhNj1YY/nWpaeCdWlwZmhgB9WyR+FKlluMrv3KbfyCeLoU/imjmKK9BsvAtnHhrq6klPoowK3LLQdJs/8AU2cefVhk17GH4VxlT+I1H8fy/wAzgq53h4/Ddnl9jpWoXrBbe0lfPfbgfnXUaT4HlOJNQuAn+wnJ/Ou6VVUbVUKPQClr6DCcK4WlrVbm/uX9fM8uvnVaekFynm+p2cthdvbyjp909iPWq1dz4p077bY+ZGuZouV9x3FcNX5txBlDyvFumvgesfTt8j1cFivrFO/VbnS+DNSKyf2fM3ytzET2PpXWV5hDI0MySxnDKQQa9H026W8sorhP4hz7HvX2/BWauvQeEqP3obf4f+AeRm2G5JqpHZ/mWKKKK+5PICiiigAooooAKKKKACiiigAooooAKKKKACisLxx4t0HwXoM2teIdQis7WIHljy59FHc15F8KP2ofAvjTXZ9GvGbRrgzFLRrgjZOueOexoA96opFZWUMrBlIyCDwaWgAooooAKKKKACiiigAooooAKKKKACiiigAooooAKKKKACiiigArA8aeMfDng/SJtU8QarbWcEIyd7jcfYDqTXn37Qvx18O/C3S5bUSLe6/LGfs9oh+6T0Z/QV+dXj3xp4h8a67c6xr2oSzzXD7ym47F9AB0FAH0D8cP2tfEGuyz6V4DD6Rp4Yr9rP8ArpR6j+7Xzjb6vczaxLqepaheyXEpLSyhyZJCeuSayaKALF3cGW8edWkIZsgu2Wx7mtLS9c1Pw/qZutKvgrsoJK/MvPYg+lYtFAHSa14uuNZAbUtN0+Wbq0qxbGY++KSBfCNxo6meS/tdS3Ev5aB4se1c5Wp4c0bUtcvZLTS4hJKsTOwJwAoHPNAGhdaHcR6WdS07WIbm3U8os22RR7rT9K+IHjjSrZbbTfFmsWsK9EiunUD9aXw94I1zxBqB0/RUW6mUfvcHCoc9M969Y0n9k/4l6ho8l4IbSGYcxxvJ/rB/SgDldL/aI+L+nWyW8HjC7dEGAZVVz+JIrsNF/a8+KdhbrFctp1+wHLzQ4J/KuL8Wfs//ABV8NWf2u/8ADM0sQzuNswkwPUgV5rc2slvIsMquk/R43QqyH0OaAPq3QP21/EEMONa8LWd1JnrBIUFdloH7avhmaHOteGr60kz0hYOMV8V2ei3l1aG6VoUjEnlku+Pm9KrQ6fdTTSRQoJWj+9tYY/WgD9DvDv7Wvwr1VytzcXmm4PW5iwP0rs9G+Pfwm1a7W1tPGNh5rDIDkqPzNflwkMzyGOOJ3cdQoyf0phDKxBBUjqOhoA/XnTvGfhPUZVhsfEel3EjfdRLlST+Ga3VZWUMrBgehBzX43213dW0omt7iaGQdGRypH4ivWvAf7R3xM8JW0FnBq3220h4EdyN2R6Z60AfpvRXyV8PP2zNDuljt/GWjTWUuPnntvmTP0617x4M+MXw48Wqo0fxRYtKVDGKZxG4HuDQB3tFNikjmjWSKRZEYZDKcg/jTqACiiigAooooAKKKKACiiigAooooAKKKKACiiigAooooAKKKKACiiigAooooAKKKKACiiigAooooAKKKKACiiigArP8AEcvlaLct6pt/PitCsXxlJt0Vl/vuo/r/AErzc5q+yy+tP+6/yN8LHmrQXmjiKZFo82p3Qjs9olIyQxwMU+uj8CxBru4mI+6gUH61+NZHhvrWPp0Xs3r6bs+sxNd0KUqkd0YD+DNaXosLfR6hbwnrg/5dAfo4r1Oiv1CXCeCezkvmv8jxVnmIW6X9fM8pPhXXQM/YW/76H+NQSaBrKddPnP0XNeu0VlLhHC9Jy/D/ACLWe1usV+J4/wD2Jq//AEDrn/v2aQ6Pqo66ddf9+zXsNFR/qhQ/5+P7kV/b1T+RHjh0nUx/y4XP/fs0n9l6l/z43H/fs17JRS/1Po/8/X9yH/b0/wCRHjf9l6j/AM+Nx/37NL/ZWpf8+Fz/AN+zXsdFH+p9L/n6/uQf29P+RHjo0jVD00+5/wC/Zpw0TV/+gdc/9+zXsFFP/VCj/wA/H9yF/b1T+RHkKaDrD9NOuB9UIqwvhbXSM/YW/Fh/jXq1FXHhHC/anL8P8iXntbpFfieWp4R1xv8Al1C/VxU6+CtZI58gfV69LoraPCmCW7k/n/wDN53iH0R57H4E1Bh891bqfTk1Yh8AyH/Xaio/3Y8/1ruqK3jw1l8d4N/NmTzjFP7X4I5CHwHYj/XXtw/+6Av+NXrfwbocSgPDLMR/E8h/pgV0NFddPJcBT2pL56/mYzzHFS3m/wAvyM+30PSLcgxafbqR0OwE/nV2OGKP7kaL9FxT6K76dClT+CKXojllUnP4m2FFFFakBRRRQAUUUUAFcD4ls/seqSBRhJPmWu+rA8a2vmWC3Kj5ojz9DXy3F2AWKy+U0vehqvTr+H5HoZZW9nXS6PQ42uo8D3ZzNZsePvr/AFrl6vaDcfZdVgk7btp+hr8zyHGvB5hSq30vZ+j0PoMZS9rRlE9Dooor91PjwooooAKKKKACiiigAooooAKKKKACuS+KXxA8PfDrwzNrmv3Soig+VCD88reiiqHxp+J/h/4YeFZdX1edWuWBW1tVb55n7AD096/Nz4w/E/xL8TfET6prt03lKSLe2U4jiXsAPX3oA0/j58X9e+K3id728Z7XS4jttLJW+WNfU+rGvNUZo3DoxVgcgg4INNooA+nv2cP2o9U8J+T4d8btJqWj8LFddZrce/8AeX9a+5/DOv6P4l0iHVtEv4b20mUMskTZ/A+hr8eq9K+CXxl8WfC3VPM0m5Nxp0pHn2UpzGw9R6H6UAfqdRXnnwV+Lfhf4oaDHeaRcrFfKgNzZOw8yJu/Hce9eh0AFFFFABRRRQAUUUUAFFFFABRRRQAUUUUAFFFJI6xoXdgqgZJPagBa8C/aa/aH034aQPoehpFqHiKROFY5jgB7tjv7Vu/Gf4s2nhvQ7t7KT/VgqHHWRj0VfU18/wDwi+Aet/FfxHL8QPiEJ7KwuZ/MS0bIkmUdAc9BQB8x+LNR8QeI9Sn8Sa39qnkvJCxndTtJ9AfasOvt/wDbG8YeFPCHhGD4Y+FdH019RnUIUSBWa3Q8ccZ3Gs34Qfsj6RrXw9g1Hxfc3tpq14nmIsZx5KnoCO5oA+MqK+ufF37FmswM8nhvxJb3MYX5Y7hCrk/UcV4v4t+AXxU8NyFbvwvdXCYJ8y1HmKB7kUAeXUVZvbC+sZDHeWk9uynaRJGV5/GtHwl4b1LxNqiWOnx8nl5G4VVHUk0AQ+GtB1LxFqkenaXbtLM55PZR6k9hXpWh/DHxFZ/bGurOSKxsYGlu9QtHbaU7q3r+FfQv7P3whto9MFvYxkISDdXzLhpD6L7VtftUakdC8KWXwp8FxhNU1wf6S69VgH3i316UAcb+yBZ6J4o1ZodJs2jtNLYGVyuN57HPfNfZiKqKFUAADAFeWfsw/DWP4bfDS10+ZEOp3Q868kA6se2fQV6pQAjqrqVZQwPUEV5/8Qvg38PfHFpLHrHh61WeQcXMC+XKp9cjr+Neg0jMFUsxwAMk0AfBf7Q37Ndv8NfCVz4k0XxdNJpsLLi0u0BkZyezLgfpXzNJNBK24RtAxPOwkrj6HnP419CfttfFr/hM/GI8L6NdltH0pishRvlml7k+uK+caAJrWS4idpLeVo2A5Ktg4qayuL2Np5rdd5KnzWKB8D156VTpySOgYI7KGGCAcZFAFjT7iO3laSayhu1Ixtk3YB9eCKdaPp22T7ZBcM5+55UgUD65BqCO4mjgkhRsRyY3DA5p5uv9CFr9nh4bPmbfn+maAEtktn3+fM8WB8u1N2T+dOsFLXIVbsWv/TQkgfpTZ5Ld1jEUBjIHzndndTrz7CTF9kMwGP3hkx19sUAd34E+LnxK8J3oi0DxXdhMgeXNIHjYDt8/QfTFfQ3gH9tOZGjtPG3hmNiG2vdWDkYHrsbOfzr4/nt4ROsdvdLKCMliNoB9OajuYGgYK0kb5Gco2aAP1j+GnxJ8IfETTmvPDGrRXWzHmwn5ZIz7qefxrr6/Jv4VeN9d+G3iyDX9LuHgkVQWhP3J0zyrD86/UP4b+KLbxl4J0rxJajbHfW6yFf7p7j86AOhooooAKKKKACiiigAooooAKKKKACiiigAooooAKKKKACiiigAooooAKKKKACiiigAooooAKKKKACiiigArB8cf8gmP/rsP5Gt6sTxqpbRww/hkBNeNxCm8sr2/lZ1YJ/7RD1OJrr/Ase2xnk/vSfyFchXbeCxjRvrI1fm/BcFLNE+yb/T9T3s1dsO/VG3Xi/j39oHS/BXiO40PW/CGuxTxH5XBi2Sr2ZTu5Br2ivD/ANsvSdOufhd/as1qjXtrdRrDNj5lDZyM+lftmCjTnVUKiumfHYuVSNJyg7NGR/w1d4S/6FnXfzi/+Ko/4au8Jf8AQs67+cX/AMVXyHRX0X9kYXt+J4P9p4jv+B9zfDP4/wDg/wAbeIBoi295pN1IuYPthQLM390FSefr1r12vy+ikkhlSWJ2SRCGVlOCpHQg19lfs2fGi28U2Fv4Y8RXAi12FdkUrnAulHT/AIF/OvMzDLPZL2lLbqejgcw9o+Spue715V8VPjTZ/DrW10/WvCutSwyrut7uExmKYd8EtkEehr1WvOv2jtJ0/VPhHrbX1qkzWsBmgYjmNweoNebheR1VGorpnfiOdU24OzR57/w1d4S/6FnXfzi/+Ko/4au8Jf8AQs67+cX/AMVXyGOlFfS/2Rhe34nz/wDaeI7/AIH6P/DbxdZ+OPCdt4isbW4tYLhmCxz43jBxzgkV0leVfso/8kV0r/rpL/6FXqtfMYiChVlGOyZ9FQm504ye7R5r8W/i3bfDe8gTVfDOr3dpOv7u8tjGYy3dTlgQfrXBf8NXeEv+hZ1384v/AIqu3/ab13QdH+Fl/FrVtFdyXi+TaQP1MnZh6Y65r4Mr2MuwVHEUuacdfXc8rHYurQqcsZH15/w1d4S/6FnXfzi/+Ko/4au8Jf8AQs67+cX/AMVXyGAScAZNK6sjFXUqw6gjBFd/9k4Xt+Jxf2niO/4H2b4Y/aa8H614gstJfR9VsBdyiIXE5j2IT0zhs4zXuoIIBByD0Nfl6rFWDKSCDkEdjX3T+zJ8Q08beBo7O8lzq+lqsNyCeXX+F/xHX3rzMyy6NCKqUlp1PRy/HSrScKm/Q9ZrxPxr+0RpPhDxHdaFrXhHXobm3cgEGLbIvZlO7kGvbK8F/bU0XTJvhvFrklon9o213FHFOBhgjHBU+orhwMac6yhUV0zsxcqkKTlTdmil/wANXeEv+hZ1384v/iqD+1f4S/6FnXfzi/8Aiq+Q6Q9DX0X9kYXt+J4X9p4jv+B+nGh6hHq2i2WqQxvHHd26Toj/AHlDKCAcd+auVhfDz/kQfD//AGDbf/0WtbtfJzVpNH0sHeKZFeSSQ2ks0Nu1xIiFliUgFz6AnivCdY/ac0HR9Sn03U/B/iG1u4HKSxSeUCpH/Aq97r5Q/bl02xg1jQtSht0S6uI3SaRRguFxjNduX06VWr7Oor3OTHVKlKnzwex1H/DV3hL/AKFnXfzi/wDiqtaT+1F4V1HVLXT4/Deto9zMsSsxiwCxxk/NXxzWv4K/5HHRv+v6H/0MV7sspwyTdvxPHjmWIbSv+B+lanKg+oqHUIRcWM0JGdyH86lj/wBWv0FOr5CrTVSDhLZ6H00ZOLTR5ewKsVPUHFIpKsCOoqxqcflahPGOAHNV6/nqrB0qkodnb7j7eL5opnpOmy+fYQTf3kBqxWT4Sk36JEP7pK/rWtX73ltf6xg6VV9Yp/gfGV4clWUezCiiiu0yCiiigAooooAKKKKACvMvjx8YvDnwt8PyT3s6XGqyIfstkrfO7difQVm/tF/HLQvhVorwKyXuvzofs1orfd/2n9BX5x+OfFet+M/EV1ruvXkl1d3DliWPCj+6B2AoAtfErx14g8f+JZ9c8QXkk8rsfLjLfJEvZVHYVzFFfSn7K37Ol942uoPFHiy3ktfD8ZDRROMNdf8A2NAHM/syfAjVfijrS6hqEctn4btnBnnK4MxH8Cf41W/ax+FK/DH4g+VpsEi6Hfp5lk5HC4+8mfUV+kuhaTpuh6XBpek2cNnZwLtjiiXCgVwv7Rnw8tPiN8MdS0loEbUIozNYyFfmSRecA+/T8aAPyvoqfULS4sL6eyuo2ingcxyIwwQQcGoKANbwp4k1vwrrEOr6DqM9jeRHKvExGfY+or7z/Zs/aY0XxvFa+HPFckem+INoRJGbEV0fY9j7V+e1PhkkhlWWGRo5EIZWU4IPqDQB+yqkMAVIIPQiivhL9mn9qO88OrB4Y8fSy3um7gsN+TmSEejeor7e0HWNM17S4tT0i9hvLSYZSWJsg0AX6KKKACiiigAooooAKKKKACiisjxN4h0/QLNp7yUbsfKgPLUAX9QvbWwtnuLuZIo1GSWOK8d8beOrrWZTY6YspgZ9iRx/flNY2valr/xG1T7DZxTxwbhhVOFUepNeo/D3wHYeF7RWkP2u+I+aZxyPYUAcT4C+EBudbTxP43db2WM5sdOIzFb/AO0w/if3rpfjn8SdH+F/gW41K4mhjuzGUsbfu744wPQV2fiPWLDw/ol1rGqTrBaWsZkkduwFfECWPiH9qL4zPfM32fwnpU21TjjywemPVqAOi/ZP+Gep/ELxbP8AF/x9/pSySl7OKVfvvnhsHsO1fZqgKAqjAHQVS0LS7LRdIttL0+BILW2jEcaKMAACrtABQQCMEAiivNPi58TdO8L2T2lvcI15J8gIOdpPb60AZ/x51L4eaboE3/CQ6Tpd7N0USQqSpPGfrXnXwQ+G1prESzWultpmhLIZBlcGYk5784rS8AfDLVPHN/H4h8bI/wBi80Sw20hzux0JFfRFla29nax2trEkUMahVRRgAUAUX/snwv4flmPlWlhZxGR26BVA5Jr5v+BenXPxG+KWr/EDVC8kEk5+yBx9yBThFHpnrW9+1/4ukaysvh3pkri71QiS88s8rAD0/HpXpPwK8Jf8Il4Bs7SYL9qlUSS4GMZ6D8BQB3oAAAHAFFFFABXin7XnxPj+H3w2uILK4QazqQMFsm7DKD95/wABXr+talaaPpN1qd9KsNtbRtJI56AAZr8uP2hPiFc/Eb4kX+s+dIbFHMdnGWyqoO4HvQB57PLJNM80rF5HYszHqSepplFFABRRRQA5EaRwqKWY9ABk0ssbxOUkUgg4NdL4W1Xw/pNrPJc2l3PfSRFY3VgBE3qKs+FpPC95BHHrU1yk8UxlWPjy5cn7pbqPrQBx1Fdjq2n2d1Lreqz2xgiiZVgjt2G1c9DnuP8AGuOoAKK774WeFzqt9qS34tIoobJpD9pPIyMqwrhJ0Ec8kYYMFYgMOh5oAWBPOnSNnChiBuPQV+iP7BE08vwNWOaVpRDqE6ISc4UHoPavzvtYXuJ1hjxvY4UHufSv0/8A2VvBr+Cfgxo+mzKyXNwpup1Y/dd+cfyoA9UooooAKKKKACiiigAooooAKKKKACiiigAooooAKKKKACiiigAooooAKKKKACiiigAooooAKKKKACiiigArN8TxmXQ7kDsob8jmtKo7qNZraSJhkOpBFcuOofWMNUpfzJr70aUp8lSMuzPMq7zwou3RIffJrhJFaN2Ruqkg13vhf/kB2/0P86/MuBo2zCd+kX+aPoM3f7lepp147+2D/wAkYuv+vuH+Zr2KvHf2wf8AkjF1/wBfcP8AM1+w4L/eIeqPk8X/AAJ+h8PUUUjfdP0r7Y+RFqaxuriyvIru1meGeFw8bqcFSOhr134p/CKXS/AeieOPD8Ektjc2cb38K5YwOR98f7J/Q145WVKtCtG8TSpSlSlaR9w/s6fGC18e6cui6q6w+IbaPLL0Fyg6uvv6j8a6r49f8kh8Sf8AXm38xXwBomqX+i6rbappd1Ja3ls4kilQ4KkV9WwfFi0+IvwD8SQ3nl2+u2lkVuYQcCUcfvFHoe47V4WLy72NaNSmvduvlr+R7OGx3taUqc97P5nyMOlFA6UV9EeEfd37KP8AyRXSv+ukv/oVeqmvKv2Uf+SK6V/10l/9CrP/AGq/iE3g/wADnSdNnCatqwMKEH5oov42/oPrXxlWjKti5Qju2z6unVjSw0Zy6JHzp+0x48bxr8QZ4rWXdpmmM1vbAdGIPzN+JryyirFlZXl7cRW9pbSzSzOEjVFJLMTgAV9dSpxowUI7I+XqVJVZuT3Z6l+zB8Px418dpdX0RbStLKz3GRxI2flT8SPyFbX7XfgD/hHfF6+JtPt9unaqf3mxfljmA5HHAz1r374a+E7f4Y/DO10iPYdVuwJb2UDlpSOR9FHyj8+9X9d0Gx8feAL/AML6kFaUxkwORlkcfdYfjXxFTiyhHO1g79P6Xr1PpoZLN5e521/r/hj8/q7z4F+OZPAXj601R2P2GYiC8X1jJ6/h1rj9c0270bWLvS76Norm1laKRSMcg1Tr7icI1YOL2Z8zCUqc1Jbo/T+1niubaK4gcPFKgdGHQgjINeM/tmf8kak/6/4P/QqyP2N/Hh1nwvL4Q1C43Xmljda7jy0B7f8AATx9MVr/ALZn/JGpP+v+D/0KvlKNB0MbGm+jPpatZVsJKa6o+JqQ9DS0h6Gvrz5c/Sf4ef8AIg+H/wDsG2//AKLWt2sL4ef8iD4f/wCwbb/+i1rdr4Kp8bPs6fwoK+W/27P9b4a/3Zf6V9SV8t/t2f63w1/uy/0rtyr/AHqPz/I5Mx/3eX9dT5grX8Ff8jjo3/X9D/6GKyK1/BX/ACOOjf8AX9D/AOhivrp/Cz5mHxI/SqP/AFa/QU6mx/6tfoKdXwJ9oef+JRjWrj/erOrU8Vf8huf8P5Vl1+BZsrY6sv70vzPs8M/3MPRHZ+CHzpjp/dkNb1c54F/485/98fyro6/YeGpc2V0X5fqz5fHq2ImFFFFe4cgUUUUAFFFFABXhP7Tnx90v4Z6dJo+kyR3fiSZPkiBysAP8Te/tWb+1P+0Np/w/0+Tw74ZnhvfEc6FWKNlbQH+Jv9r0Ffn3rOp3+salPqWp3Ut1dzuXklkbLMTQBY8U6/q3ibXLnWtavJLu9uHLPI5z+A9qzACTgcmn28M1xOkFvG8srkKiIMlj6AV9mfslfs2Rqlt428f2LeaGD2WnTLwPR3H8hQBhfsxfsvza0LHxd48jaHTztmt9PIw0o6gv6D2r7gtLeC0tYrW2iSGGJQkaIMBVHAAFSIqxoERQqqMAAYAFLQAUjEKpZiAAMkn0pa83/aT8bQ+BPhFrOrfaBFeSwm3sxuwzSvwMe4GT+FAH5+/tR6hoep/G/wAQ3Ph+JEtPP2MUYFXkH3mBHYmvMafPLJPM80rFpHYszHqSepplABRRRQAV618Bfjp4o+Fd6YbZvt+jykedZzEkD3X0NeS0UAfrJ8JfiV4Y+Jfh2PVvD96juFH2i2Y4lgbuGH9eldpX5EeAvGXiLwPr8OteHNSms7mI87G+Vx3Vh0Ir9Av2dP2iPD3xIsYdL1aaLTPEaja8DnCzf7SH+lAHutFFFABRRRQAUUjsqKWZgqjqTXlfxG+J0dpc/wBi6CfOupDsaVBkIaAOj8f+PNP8Nwm3jZZ75uFjU52n3rzjTdD8SeO9YF3eSslrn53boo9BWt4H8A3GrXo1jXtxUncA/wB5zXrtna29nAsFtEsca9AooAz/AAz4f0/w/Yra2MWP7zn7zGtYkAEk4A6mivn79sD4wDwX4WPhnw9dK/iTU/3SJHy8SHgtx0PpQB5h+038S9W+J/j+3+D3gOVZbQzCO9uImz5r5+Zc/wB1R1r6X+Cfw60r4a+CbXQtOjXzdoe5lxzJIepry39jn4LyeCdHk8YeJFSbX9VQOquuWtkPOM/3jnmvougAoJCgkkADqTTZZEijaSRgqqMkntXifxd+Jksjt4e8KutzfOwRkjb5jn+lAF74yfFaLQUXTdH3T3Mr+VmNSxLHsMfzqh8NvhhPq9zB4m8axLJMWE0Fq3IQ9ia1vhL8NBYrHrniVFudRYbkR+RGfpXrI4GBwKAGxosaLGihVUYAA4Aqn4g1S00TRLzV76RY7a0haWRmIAwBnvV6vnf9sXxW7WumfD3T5yJNTJuNSCfeS2U9D/vEdKAPn/UPi0kXxNHxE8SWIuotQmY21vj547dDhMA9M9TWx4k/bO8XyXG3w/ounW1upIHnqWJHbvxXzt481V9V8RTts8uG3PkQx/3UXgD9KwguVLcYHvzQB9HwftjfE6N8vaaNIM9DAf8AGvRPBn7alpJLHD4p8MtCpADTWr557nae1fHNtb28hfDzK5A8lNvL56+1TTaLciOacBYYozws8iq5+g70AfUX7WX7RmkeLfClv4a8CX8r293lr+XayEL/AHOR3/pXyjptpLf38NnCUEkzhV3MFGT7mnf2fPhtpifbF5h2uDx/j7VVBKkEEgjoRQB33xG+Hd14bX7VarK9nHBG0sj4I3kcgEdq4CrkuqalLatay31zJAxBKNISCR061ToAKKKKAHLt2tuJBxxgdaQqQAex6c0lFAEhmmMIhMjmMHIXPGat+HoIrnW7O3nQvG8qqyhwpIz6ngVQpQSCCCQR0IoA+gNU0OKw+2RwRQ6XeajCLS1dnyX46MTwOOK4PWPg74y020kuJbaFljiMrgSqMKOveuFfUtQkljlkvbh3jIZC0hO0joRmurb4n+LZtCvNJvdQa7iuYvKLy8sq+xoA7P8AZD8Gx+LPifGlxHFLDabXkRxnv1/Sv0sgjWGFIkGFRQoHsK+Nf2AIbO01W+tpFT7WYfMJbG7J7D1GMV9m0AFFFFABRRRQAUUUUAFFFFABRRRQAUUUUAFFFFABRRRQAUUUUAFFFFABRRRQAUUUUAFFFFABRRRQAUUUUAFFFFAHAeJbf7Pq8wxhXO8fjXVeFG3aJD7ZFU/Gtl5tql4g+aLhvpU3gs50Ye0jV8BlWDeB4iq07aSi2vRtP89D2sRVVbAxl1TsbdeO/tg/8kYuv+vuH+Zr2KvHf2wf+SMXX/X3D/M1+k4L/eIeqPncX/An6Hw9SN90/SlpG+6fpX2x8ifox8LYYbj4WaDb3ESSxSabGro4yGBXkEV8q/tJfB258G6pN4h0K3aTw/cPuZV5NqxP3T/s+hr6u+Ev/JM/Dv8A2D4v/Qa39V0+z1XTbjTtQt0uLW4jMcsbjIZT1r46ji5YavKS2vqj6mrhY4iik97aH5i1LbXNxbFzbzPEXUo2043KeoPtXp/x++Ed/wDDvVzeWu+50G6kP2efHMR/55v7+h715XX1tKrCtBSi7pnzNSnKlJxluFFFdR8K/CV1428c6d4ftg22aTdO4H+riXlmP4fzFVOahFylsiYxcpKK3Z9gfs0XMOk/ASwv9Qb7PbwrNM7vwAgJ5/Svkr4zeNbjx549vtacsLUN5VnGf4Il6fiev4173+1p4us/DPg/T/hvoLLCZIV89I/+WcC8Kv4kfpXyjXlZbQvKWIa1k9PQ9LH1rKNBP4d/U0/C2i3niLxDY6Jp8ZkubyZY0AHTPU/gOa+9NF0Tw54G0PTNJtdJtZp7aFQZPLXfuH8ROM5zmvJf2Nfh2LWxl8ealDmecGLT1YfdT+J/x6V7Zf8Ah7ULy7kuJJ4ssffgV8lxpmePVNUcvi3K+6tp33+77z2sgwVFfvMQ7XMXWdQk1K8M7LtUDCLnoKj0y7eyvY7hP4T8w9R3rWbwteKCzXEIA6k1H/wjk3/P7a/99V+OSyfO5Yj6y6Uue976bn2axWEUPZ8yseF/ti+AA4t/iHo8OYZQsWohR0P8Mn9D+FfM1fo3NodvqXhW/wDDusT281pdxNHwwOAR/Q818BfEDwzeeEPF1/oF5gvbSEI46Oh+6w+or+heG8fUxOEjGvHlmlqn/X9I/N85wkaNZzpu8WJ4C8T6j4O8WWHiHTHxPayBihPyyJ/Eh9iOK+vf2gFb4h/s/HVvDY+0ROIr4L/FsU5Zf94c/lXxLX0r+x58QIVaf4eay4a3utz2JfpuI+aP8eoruzGi1y4iC1j+Rz4CqtaMnpL8z5qpD0NejftA+ApvAfj25tUQ/wBnXhM9m+ONpPK/UGvOj0r0aVSNSCnHZnDUg6cnGW6P0m+Hn/Ig+H/+wbb/APota3a+bfC/7TPhHSvDWmaZNo+qtLaWkUDsoXBKoASPyrS/4ap8Gf8AQF1f8lr5GeX4lyb5GfTwxtBRS5j6Ar5b/bs/1vhr/dl/pXSf8NU+DP8AoC6v+S145+0d8U9G+JT6Q2k2V5bfYg4fzwOd2MYxXXl+Dr08RGU42RzY7FUalCUYyuzx+tfwV/yOOjf9f0P/AKGKyK1/BX/I46N/1/Q/+hivpJ/CzwYfEj9Ko/8AVr9BTqbH/q1+gp1fAn2hwHic51u4+tZtXddk8zV7lv8AbIqlX4Bmc1PGVZLrJ/mfaYdWpRXkjr/Aw/0GZvV/6V0VYfgtdukFsfekNblfsnDkOTK6K8vz1Plsc74ifqFFFFe2cgUUUjEKpZiABySe1ACk4GTwK+Xf2rf2jrbwtBP4T8F3ST6ywKXF0hytv7A92rL/AGt/2kINKhuvA/gW7WW/YGO9v4zkQjuiH+96ntXxDPNLcTPNNI0kjkszsckn1NAD9QvLrUL2a9vZ5J7iZy8kjnLMT1JNLp1ndahew2VjbyXFzMwSOONcsxPYCrPhzRdS8Q61a6PpFrJdXt1II4o0GSSf6V+hH7NP7Ouj/Dm3h13XVj1HxG6htzDKW2eyj196AMH9k39nSHwfaR+K/GlpDPrkwDW9sw3Lar7/AO1/Kvp0cDA4FFFABRRRQAV+f37fXj5/EHxHi8J2dzusNGTEiqeDOeuexx/U19r/ABa8YWvgX4f6t4luSCbWBjEmRl5DwoH41+UHiHVLrW9cvdXvX33F3O00h92OaAKFFFFABRRRQAUUUUAFTWV1c2N3Fd2c0kE8TBo5EbDKR3BqGigD7I/Zo/anEKReGfiRcsRkLbakew9H/wAa+yrG7tb60ivLO4juLeVQ8ckbblYHoQa/G2vfP2Yfj14r8C6xa+HJIJ9d0i6kWJLTJMkRJxmP/CgD9HKranfWum2b3d5MsMSDJZjWZrfiax0jSY7y7DLLIgZLf+PJHTFeU69da549vPsMQdIm6RocKg9SaAJfGXj658Q6h/ZOhCUwtwNg5kNdB8OPhxDYbdU1qNXu2O8R9Qp963/AXgfT/DNqrFVnvCBulYdPYV11ACKAoCqAAOgFLRVTWNSsdH0y41LUriO2tLdDJLI5wFAFAHJfGn4iaT8NvBN3rmozIJ9hW0hJwZZMcAV8v/sx/DnX/ih8RH+LnjcCSwErSW0Uoz5j5+XA/urWVq8uv/tQfG1bazXyvCOkT4LZIHlg8n/eavt7w7o+n6Do1rpOl28dvaW0YjjRBgAAUAXlAVQqgADgAVFeXUFnbvcXEixxqMliag1rVLPSLF7y9lEcaj8T7CvBvH3ifxJ441RdG8NwMoY7Rz8qj1b3oAk+KXxMvNb1KPw14WV55bh/KVY+T9Wx0FdZ8IPhLYeGJf7f1dVu9emXLytzsz2rU+Efww0nwPZtcMoutXuPmuLl+Tn0HpXoVABRRRQBS17VLTRdGvNWvpFjtrSFpZGJ6ADNfn54k8bRTeLtU8aa9eYm1t3NspP7y3hTiMAdDkAV9HftceKZLqzsfhro8pOoas6vdFDzHCD0P1NfFHx80K58M/Ee60O6lZ3toIDg9F3Rq2B+dAHGXlxFcatcXUvmSxyzM5PRmyc5ostPuL4n7MqEbtoDOAap0oJUgqSCOhFAG14hh1zT4oNP1W2MKwjbESgHHsw61jMzN95ifqa6DQvFElnE1vqdrHq1tyUhucsFb1B6io/EepW+q20Mtjodtp0MA2yNESd7H1JoAwgSOhxSUUUAFFFFABRRRQAVpeGrGHUNat7W4k2QM37xsgfL7Vm0oJByODQB3+qfD+RA+q2jhdFVctJK4DxnHQ+vNcA4AchTkA8H1qzJqN/JbfZZLydoc52GQ4z9Kq0AFXtBtJL7V7a3jXcWcEg9MD1qjXq/7MnhiLxN8StL06aF5BNOCSp+6ifM2fY8UAep/swRax4f/aUtbHX7OLTZZNNYQwqcBkPI+pr7ur5N+M9o3h/9r7wVqvlRxWNzaJbq56bgWyB+Yr6xQ7lDeooAWiiigAooooAKKKKACiiigAooooAKKKKACiiigAooooAKKKKACiiigAooooAKKKKACiiigAooooAKKKKACiiigBk8SzQvE4yrAg1leGIHtI7m0cH93Lx7g1sUgABJxyetcdXBxqYmniPtRuvVPp99maxqtQlDoxa8c/bC/wCSMXX/AF9w/wAzXsdVNV03T9WtDZ6nZW95bkhjFNGHUkdDg16NCp7KpGb6M5a1P2lNw7n5jZHqKRiNp5HSv0i/4QPwV/0Kuj/+Aif4Uf8ACB+Cv+hV0f8A8BE/wr3/AO3IfyM8b+x5/wAyIvhL/wAkz8O/9g+L/wBBrqKjtbeG1t47e2hSGGNQqIgwqgdgKkr52cuaTke5BcsUjL8V+H9L8T6DdaJrFstxZ3KbXU9QexHoRXwh8bvhlqXw38R/ZpS1zpdwS1ndY+8P7rejCv0DqlrGkaXrFutvq2n2t9Ep3BJ4g4B9cGu3A46WFl3i+hy4zBxxEez7n5kZHqK+v/2fPDen/DD4SX/xC12NUv7u2M5L8FIeqRj3Y4J/D0r2L/hA/Bf/AEKuj/8AgIn+Fa+oaXpuoaf/AGdfWNvc2fH7iSMMnHTg8cV1YvNFXioJWXU5sLlzoyc27vofnB418RX3ivxRfa/qUu+4u5S5GeFXso9gK0vhT4NvPHnjex8P2mVjkbfcygcRRD7x/oPevvb/AIQPwV/0Kuj/APgIn+FXtG8N6BoszzaTo1hYyuu1nggVCR6EgVvLOoqHLTjbsYxymTnzTlfuWdD0yz0bSLXSrCIRWtrEsUSjsoFXKKK8Btt3Z7SVlYratY2+p6bc6fdrvguI2jkGcZBGK/Pn4teH9X8DeOtQ0GW/vTDG++2kMzfPEfunr+H4V+h9ZWs+G/D+szrPq2i2F9Ko2q88CuQPTJFd2Axv1WTurpnHjMJ9YirOzR+bP9o3/wD0ELr/AL/t/jUM00kz75pnkb+87Fj+Zr9Hv+ED8Ff9Cro//gIn+FH/AAgfgr/oVdH/APARP8K9T+26f8h539kT/mPzeyPUVc0XUrnSNWtdTspTHcWsqyxsD0IOa/RX/hA/BX/Qq6P/AOAif4Uf8IH4K/6FXR//AAET/Ch53TatyMFlE19o8t8d2Vj8bfgNDrenKkmq2sRnjC8ssqj54/x/wr4ydTG7I42spIYHqDX6aaPo+laNA1vpOnWtjEzbmSCMICfXArMk8DeDZJGkk8L6QzsSzMbRMknv0rkwmZxw6lHlvG+nkdOJy+Ve0r69T83Mj1FGR6iv0h/4QPwV/wBCro//AICJ/hR/wgfgr/oVdH/8BE/wrs/tyH8jOb+x5/zH5vZHqKMj1FfpD/wgfgr/AKFXR/8AwET/AAo/4QPwV/0Kuj/+Aif4Uf25D+Rh/Y8/5j83sj1FbHgkj/hMdG5H/H9D/wChiv0J/wCED8Ff9Cro/wD4CJ/hTofA/g6GVJovDGkJIjBlZbVAQR0I4qZZ3BprkY45RNNPmN+P/Vr9BSyMEjZz0UEmlqjr8/2fSbiTOCV2j6mvlsVWVCjOq9opv7j6CnBzko9zgLl/MuJJOu5iajop0Sl5FQdWIFfz425yv1Z9qrJHe+GozFotup6kbvzNaVR2sYhto4gMBVAxUlf0BgqHsMNTpfypL7kfF1Z885S7sKKKjuJobeF5riVIokGWdzgAepNdRmOlkSKNpJGCIoJZicAD1r4w/au/aWkke78F+A7rbHzFd6hGeT6qh/rWV+1v+0dNrN5ceC/At+yabETHeXsRwZ27qp/u+/evk5iWYsxJJ6k0ALI7SO0kjFnY5ZickmtzwJ4R17xt4hg0Pw/YyXV3Keij5UH95j2FWvhr4F8RfEDxLb6H4esnnllYB5MfJEvdmPYV+k/wG+EWg/CvwxFY2UaXOpyKDd3rL80jdwPQegoA5/8AZs+A+ifC3SY9Qu4473xJPH+/uWGRFnqqeg969poooAKKKKACiisvxZrll4b8OX+uajKIrazhaV2PsKAPkD/goZ8QjJd2Hw/sZvkjAub0A9z90Gvjqum+KPiu68bePNV8SXbEtdzsyDJwqZ+UDPtXM0AFFFFABRRRQAUUUUAFFFes/AT4H+JPilqDTp/xLNDgINxfzqQpGeVT1OKAOO+GngXxD8QvE0Og+HbNp7h+XkIOyJf7zHsK+1/hb8NfCnwY0WBri2tdX8YuoeW4YBlt29F9MVzPxE+JngH4CaZD4P8Ah3psE+pyIq313HgvgDGS3dq8r+EXxsa58TTQ+P8AUmkt7kgrciP/AFZ7g4oA+oNOtdS8VX0l5cSkQjLT3Mhwkaj0rqPhR47+G+rane+HPC+sW1xqFm+yUEgNKR1Kn+IfSuK8aaf4P+LHw4Xwr4H+IUGkTRsHZYpQPNYjhZB1x9K+VvGPwE+L3w01ddU0q1n1GKFt8WoaUxfpySVHzKPqKAP0por5T/Zs/aTkvZYfB/xM8yx1TIW2vZoyiy+z56H3r6rRlZQykMpGQR3oAU8DJ6V8d/ta+P8AWPHvi+1+DvgQi7EzqL6SFs/Nn7pI7Dqa9I/a8+MSeAfC39gaK4l8QaoDHGqHJhU8Fj7+lZX7GPwln8M6HJ418TWzf2/qvzr5py0cZ5/AmgD1D4E/DPSPhl4Kt9JsYF+2SKHvJ/4pJMc8+ldX4n16x0DTnu7yTkD5EH3mPoKp+NPFmneG7JnnlVrkj93FnkmvJtLtfEHjzXPOn3iAnLy/wxr6LQA6/ufEHj7Wlt4WIi3fcH3Il9T716v4K8J6b4ZsRFbRhp25klI5Y1f8O6HYaHYrbWcQXj5nxyx9606ACiiigAqprOoW+laTdaldyCOC2iaV2JwAAM1br58/a58WXLw6b8PNJnC3GquHvijfNHAD0P1PFAHM/A3Trj4l/FPU/H2qoZITNmDKnCxqfkUfzrwv9ufUdB1L423EmizJLNFbpFesvTzVGMfgABX11cyWnwe/Z+vtTAhhuYrQsmeN0rDCivzW1LUbrUNXn1S6kMlzPMZnZucsTnmgCnRT5ZDJM0jAZZixAGBT7qWOaTdHAsIxyASeaAIacHcIUDEKeozwaltrS5uVkaCB5FiXc5UZCj1NNWKQQefsfaGwGxxmgBsw2kKVAIAzjvTK0xG08UmoPdxu6x/MHjP3ugX0zjn8KzKACiiigAooooAKKKKACiiigBRycDrX3Z+wl4DXT9Nm8T3luPP8oRQsy4IB5NfFXgzS5tZ8T2GnW8QleWZRsLAZGea/Vf4V6FH4e8Eafp8abGEQZx3yRQB4L+3LaSQ+IPh3rSjbHBqmyR/TJUj+Rr6Z0iZZ9KtZlOQ8KkH8K8A/b50+4uvhFZ3lumfsepRSO2cbV6Z/lXsPwoulvPh1oUyyCXNlGCwPU7RQB1FFFFABRRRQAUUUUAFFFFABRRRQAUUUUAFFFFABRRRQAUUUUAFFFFABRRRQAUUUUAFFFFABRRRQAUUUUAFFFFABRRRQAUUUUAFFFFABRRRQAUUUUAFFFFABRRRQAUUUUAIXX+8v50nmR/31/OoJdPs5c+ZboSeprNufC+lTdFniP+xKa5as8TH4IJ/O36G8I0X8Umvl/wAE2fMj/vr+dLuX+8PzrkLrwVxm11OdT6OSaxr3wx4htDvhd5wO8chz+VeVXzTHUNZYZteTv+SO2ngsNU2rferHpNFeQy6hrVm/ly3V3C3oxIqxB4o1yIBReswH95Qa4o8W0L2qU5L7v+AdDyKra8Zpnq1Fec2/jjVEP72KCUfTFaVp48hOBc2TL6lGzXdS4ly+pvK3qjmnlGKj9m/oztKKxLHxTot1gfahEx7SDFbMUkcqb43V19VORXr0MVRrq9KafozhqUalJ2nFodRRRW5kFFFFABXNeObnEMNqDyx3Gulrz/xJdfatWlZTlEO1fwr5PjLG/V8udNPWbt8t2elldLnr83Yzq0fDVv8AaNYhXGVU7j+FZ1dR4GteZrth/sKf51+b8P4T63mNKnbS936LU93G1fZ0JSOpooqprGpWWkaXc6nqVxHbWltGZJZXbAVQOa/dD5AXV9RstJ02fUdRuI7a1gQvLK5wFAr4K/at/aMuPGksvhXwhPLbaGjYnuFba1yfTj+H+dZX7UH7Q+pfES7l8P8Ah95LLw5E5BwcNckfxN7e1fPdABXf/BP4WeIvij4oj0vSIWS0Rgbu7YfJCnfn19q2/wBnn4Ja98V9YLRhrPRbdh9pvGHB/wBlfU1+i3wz8C+H/h94Zh0Hw9ZrDCgzJIR88rd2Y96AKfwl+G3hv4beG4dI0G0RXCjz7kr+8mbuSf6V2lFFABRRRQAUUUUAFfLf/BQTx5HpPge18GWsw+2ao/mTKOoiX19Mmvp+8uIrS0mup3CRQoXdj0AAyTX5XftC+Op/iD8VNX1xpC1qspgtFzkLEpwMex5P40Aee0UUUAFFFFABRRRQAUo5OB1p9tBNdXEdvbxPNNIwVEQZZiegAr7A+BX7Oum+FbS08bfE/ZJLsEtrpPcP23jufagDh/2aP2f7jxM0PjPxsDp/hm3YSJHIMPdkdgP7te3fGb4paP4T8JNpuk2sOlaSimO2t4FCNO30HQVL438b6jqep2mgafpbTXE58ux0u2HyxDs8mPuivGP2kvDNt4Z0q20/X7tdY8bas6+XBGTsso88BR6n1oA4L4J+BL/4y/FJ2vzJHpquZ7+cdETrtz2qP9pX4Z2/w98WxSaLKbjw/qcYnsJs5BU9ge9ex6jJb/s+fs6nS0mCeMvFMe4FR80UZGC2fYcCs/4frB8av2bbzwlcNv8AEfhVDJZufvPEBlQPXpjH0oA+XrK/vrGQSWd5PbuDuDRSFSD68V7N8M/2k/iF4Nto7Se4bVrNRjbdEs2Pqa8TnikhmeGVSkiMVZT1BHUVauNUvbiySzlm3QJ91doGPxoA+ydA/aH+E3jadU8deD7K2ut6qty0Ks3HfdjIrtvEv7WPw50fT7mHS0u7qWFdluqR4V+OCD6V+edODtlSTnb0B6UAfWX7N3gHVfjF8ULz4n+M7d5NLScyQRysWDODwoB/hFfWXjzxpYeF7EwW/ltcKuFQfdQV8bfs4fFLx5pGh3SzvFH4egU7XaPaQ2Oi+tew/AqK3+LN3e65c3EstjazmORG43N6UAdL4e8Mah451J9S1FnNrIwZ5X7j0WvatI0200qxjs7OJY4kGAAOtS2Nrb2VrHa2sSxRRjCqo6CpqACiiigAooooAo6/qtloei3msajMsNpaQtNK57Koya+ZPghpl58TvihqfxC1a3P2OebfbK/8MKn92v49a3f2v/FEt82m/DPS5T52okXGoGM/MkCnhf8AgR4r1n4O+GE8L+CbK1MapPJGrSADpxwKAPAv+Ci/iCO18GaH4cjlZJLm4M5VTgMijHP418L197f8FDPCP9p/D7T/ABRBCXm0yfy5Gz92Nvb618FAFiAOSaAJLa3muZRFBE0jnoqjJr1Dwh8O9LttPOs+Lp5I7dIvOESnAbH8JPqfauc8OG30fT4bzWE3WbyfPFCdsz+2ewrO8W+Kb3XpAhZ4bSMkQ26t8qL2HvQBoar4k0qaaSystOaw0osd8URBeXHTLHtWdr/iaTUNPTSrS0hsdNjbckKLkk+rN1Jrn61rPTP7R0xpLCKRp7ZC9yWIC7c8Y9/agDNkLRgwiXchwxAPBOKjoooAKKKKACiiigAooq1p9vHdXMNuZfKeSQLub7oBoAq0Vo6ppNxp8QlmK7TM8Q55yvXis6gD3v8AY08HP4g8fw3sluJIYXHLDgY5JHvX6ORqERUXgKMCvmn9hLweNH8ENrEqfvLr5ge3PpX0ncy+RbSzFSwjQtgdTgZwKAPJf2wdNuNT+AuvQ2y7pI1WT8FOTTf2Pr9b34F6IBN5rwoY3OckEHpXjv7R37QHiBdIvvCNt4PdEv7dg05JfbGcjsODx0rpf+CeV6svwv1CzMxaWK9YlCfug0AfTtFFFABRRRQAUUUUAFFFFABRRRQAUUUUAFFFFABRRRQAUUUUAFFFFABRRRQAUUUUAcT8d9Z1Hw/8HvE+taRctbX9nYPLBKoyUYEc14T4J8L/ALSfinwjpXiO1+LFnDBqVqlzHHJBllDDIBwOtezftNf8kC8Z/wDYMk/mKufs+/8AJEPBn/YHt/8A0AUAeS/8K4/ab/6K9p//AIDn/Cj/AIVx+03/ANFe0/8A8Bz/AIV9H3TTpEWt4Ulk/utJsH54NczqviPxJYsdvgm8vFH8VveRNn8Dg1EpqO5vRw06ztC3zaX5tHi3/CuP2m/+ivaf/wCA5/wo/wCFcftN/wDRXtP/APAc/wCFd7qvxiu9LZ1v/h54kg2feYoCo/EcVh/8NIaDkj/hHdS46/vErCWNoR3l+Z7NLhbNqy5qdG68nF/qc9/wrj9pv/or2n/+A5/wo/4Vx+03/wBFe0//AMBz/hXQ/wDDSOg/9C9qX/fxKP8AhpHQf+he1L/v4lT9fw/8xr/qhnX/AEDv71/mc9/wrj9pv/or2n/+A5/wo/4Vx+03/wBFe0//AMBz/hXQ/wDDSOg/9C9qX/fxKP8AhpHQf+he1L/v4lH1/D/zB/qhnX/QO/vX+Zz3/CuP2m/+ivaf/wCA5/wo/wCFcftN/wDRXtP/APAc/wCFdD/w0joP/Qval/38Sj/hpHQf+he1L/v4lH1/D/zB/qhnX/QO/vX+Zz3/AArj9pv/AKK9p/8A4Dn/AAqrq/gX9pfTdJvNRl+Lli8drbyTsq25yQiliBx7V1f/AA0joP8A0L2pf9/Eqj4h/aD0PU9A1HTY9B1CN7u1lgVjImFLoVBP50fX8P8AzB/qhnX/AEDv71/mdZ+yf4m1zxf8D9H17xFfPfalPLcrLOwALBZnUdPYCvVa+Tv2f/itpnw2+FuneEb/AEu7vri0kndpoXVUYPKzjAPPAbFd9/w0joH/AELupf8Af1KPr+H/AJhf6oZ1/wBA7+9f5nudFeGf8NI6B/0Lupf9/Urd8GfGRfF+pjT9D8I6pM4x5khlQRxj1Zu1VHG0JOylr8zOtwtm1Cm6lWjaK3bcbfmerUUi52jcADjnFLXUfPhRRRQAUUUUAFFFFABRRRQBFc21vcpsuIY5V9GXNYOo+DtJuQWhVrZz3Q8flXR0Vy4jA4fEq1WCZtSxNWj8EmjzLVfB+qWeXhUXUY7p1/KuflikhcpLGyN6MMGvbaqahptjfpturdJPcjn86+ZxnCVKV5YeVvJ6r79/zPZw+eTWlWN/NHjVWLS8u7Rg1tcSxEf3WIrr9Z8DsCZNMmBH/POT+hrkb+wvLGXy7u3eI9sjg/Q18nisuxeAlepFrzW33nt0cXQxKtF38je03xpqduQtyEuU75GG/Our0nxXpV8ArSfZpf7snT868torswfEWNw2jlzLs/8APcwr5Vh6uys/I9vRldQyMGU9CDkUteQ6Vreo6a4NvcNs7o3Kmu50PxfY322K6/0aY+p+Un619hl/EeFxXuz9yXnt954OKymtQ96PvI0/Ed99h012U4kf5U+tcAeTk9a1fE2o/wBoX37s/uY/lT39TWVX5vxTmqzDGvkd4Q0X6v5/ketl2G9jS13YKCzBVGSTgV6No9qLPToYMfMFy3uT1rkPClibvU1kZf3UPzMffsK3PHni7Q/BPhu51/xBeJa2cC5yTy57Ko7k19PwLl3LTnjJLfRenX8dPkednFe8lSXTVlnxX4i0fwtok+sa7fRWdnApZnkbGfYepr87P2lPj3rnxL1afTNNuJbLw1E5EUCNgzgdGf1+lZX7Rnxq1j4q+I3KtLZ6HA221tA3Uf3m9Sa8kr9BPFCvbv2bvgFrnxO1WK/1GObT/DcTAzXLLhph/dT1+tb37Kv7PWpeOtUt/E3ie1a28NQtuWOQYa7I7Af3fev0C0jTrHSdOh0/TbWK2tYVCxxxrgKKAKPg7w1o3hHw9a6FoNlHaWVsgVEQYz7n1JrYoooAKKKKACiiigAoopGIVSzHAAyTQB4R+234+bwd8IZ9PsrjytS1lvssWDyI/wCM+3Ffm+etez/tgfECXxx8XL6OGYtpulk2tqueOPvNx1yc14xQAUUUUAFFFbngXwxqnjHxTY+HtHt3luruUINqkhATyx9hQBh1veBPCeueNPElroOgWclzdzuB8o4Qd2Y9gK+qtb/YnaPSbdtJ8WPLflkE6zxARqv8RGOfpXrHhvSPBXwn0H+xPCFtavrHkiO71BgM57kt/SgDC+Ffwe8G/BmzN5ftb6/4pkw0byRjEHptHb61Z1O68TeLNXe20uMXuoseZX/1Fsp/qBUUWkaz4kvGlF21hpMQ8zUNVuGxvHdVz/OuN8Z/EXUtelsPhz8C7O+WOaXy7zWhCwBAOGIfuPegD3DwTpfg34e+F9Y1r7bFfXtkpbU9QfljIBkqG/TAr5e+Dyf8LS+N2ufFDxUz/wBg6NuuFaUHYFX7qjPHA5xWx+1BrH9kaNoPwK8Hu895O6SapIjbmllbrk9eWyfpVH4/a3pfwr+DWnfCLRW26zdxJNqkkfQKeqk9c5oA8Y/aK+IcvxI+JV7rEbt/Z0P+j2EZGAsS8Dj1PeoPgB49uvh78SdO1mNs2kjiC8jJwHiY4bP865vwP4W1nxn4mtfD2g2pub65bCr0AHdiewFe9t+x/wCLCky23i7w/PeRLk2yswbd/dPpQByf7XXgKLwr8QBrmkxg6JrqC7tZFHy5YZI9q8Ur7lm+HPifxb+zBdeEfFumyxeJvDrs1i7qMOi9AjfxAjjNfD8tvNHdNavE4mVyhTHIbOMYoAir1H4W/Cy611Ita1vda6WG3BCMNMB/Ie9T+BPhyLWGPWvEcYO0eYlmWAwOzOew9qPiV8ULi5t10Lw7M0NmilZpl4Mn+yvoooA9MTxV4Sutet/CWnWpuDFGVCQ8RRkD1HU16j8R9W1H4Ifs1W0/hoR2Wr6ldAtMqjKluSffjivlP4Vm40LTrnxXsUymeO2tzIOCWYbiPcV9D/t46g//AAqrwValv+PgCQj3CCgDqf2cv2o9L8UxQ6D46mi07WMhIro8RT/X+6a+nY3SRFkjYMrDIIOQRX41KzKwZSQQcgjtX1P+yJ+0Frml+JLDwR4ouHv9LvXENtPI2Xt3PQZ7g9KAPu6WSOKNpJHVEUZLMcACuYvPiL4Esw5uPFujJsOGH2tCQfpmvKf2uPiDJ4b0dtGtd7PPZySOEzkHovTt1r86pppJZXkdmLMxY5Pc0Afq7ZfFv4bXlx9ng8Y6SZPRpwv6mug1nxHpGmeG7rxBNfQGwt4TM0yyAqVxng+9fDvw+/ZWbxp8LbHxZpXidkvryDzEgeMbA3pnrXkXjeb4h/D9tS+H+tapcxQSbfPtxNvRgOmPagD6i+AljdfEn4s6t441iCRoppvNi3jKpEp/doPT1xX1oAAAB0FfHH7AHxCt/IuvBNzZTPdvI1wLssNoXAAU9+1fY5IALE4A6mgDH8a6No/iDwtqGk69HG+nXELLPv4CjHXPbFflD8Q9M0vQvHGqabod+t9YW1yywTjoyg19OftlftASXlxc+APCNw8cETFL+7RseYf7in0r5CJJJJ5JoAlurq4upN9xK0jdsnpUNFFABT0mlRGRJGVW+8AcA0yigAop8T+XKr7Q20g4PQ1tXFlBrEE9/pUHkvCoaa1XnA7svtQBhUUUUAFFFFAGl4e1ZtHvDcrZ2t3kY2XCbl/Kui0fxVobC5/tzw9bSyujiGaAbDGT04Hoe9cXRQBPfXU15cNNNIzsx6k1sfD7R213xdp+nhGZHlBfb1CjqawK90/Y68NW2ufEWH7RLErFgsaE4dgOWI9sDFAH378LtHXRPBGnWSxrG3lhmCjAya6ekjVY41RRgKMAUtAGXrGkafc6Xdw/YbZmkhdeYlPJB9q+Yv2H7G40Dxn430e/jaGb7YdiEYBGTyK+sSMgj1r5Z8A6zeaT+11rWgaxdQJE6lrCNE2lg3QE96APqaiiigAooooAKKKKACiiigAooooAKKKKACiiigAooooAKKKKACiiigAooooAKKKKAPOf2mv+SBeM/wDsGSfzFXP2ff8AkiHgz/sD2/8A6AKp/tNf8kC8Z/8AYMk/mKufs+/8kQ8Gf9ge3/8AQBQB3VFfHn7Rf7Ufifwx8Sr/AMJeCbOzMWlv5NxPPEZGllA+cAdgDx74rz2y/aw+Ml1eQWqW2mbppFjX/Qm6k49aAP0EKqwwVBHuKyNX8L+HNXQrqWh6ddg9TLbqx/PGa+bf2nf2ifFHw613TPCPh+3sZdXWzim1KeVCwEjD7qqPxNePr+178WreWN7i20koGBKtaFdw7jOaTinujSnVnSfNCTT8tD6+1v4GfD3UkxDptxpsmc+ZaXDA/k+5f0rj9W/ZtsGJbSvElxGOy3EIb9Vx/Ksz9oH9oa/8F/DHwhrOg6fD/a3ie2+1RrcDK28YVC2R3OXAH0NeBSftdfF6Nd0kOlIPVrMj+tc08FQnvFHuYbinN8N8FeXz9787nsmr/s8eLrZj9gvtOvUA4+cxk/gRXHat8LPH+mBmuPDN7Ii9WgAlH/jua9E1X9pC80z9mfSviDPpkJ8QalO1jbwYPlGVc7pP93Azj14rwkftcfGBhuW30sg9MWR/xrlnlNF/C2j3cN4iZpT/AIkYz+Vn+D/QkubW6tXKXNtNAy8ESIVx+dQgj1r7H+B2oat46+D2ia5470+wuL/UY2uGjNuDH5bOTH8rZ/g21yH7Rmi+A/Dfg554PDthFq96/k2hiXyyh6s+BxwPbqRXFXyt0oufNoj6vKePoY/EQw8sO1KTto0/nrbTufM9FFFeUfoYUVJbQT3VwlvbQyTTSHakcalmY+gAr6K+EPwLhhjg1nxpH5kxw8en5+VPTzPU+1b4fDTrytBHkZxnmEyij7TES1eyW79P89jz34T/AAi1nxm0eoXvmabo2f8AXsvzzDuEB/n0r6p8JeGtG8K6RHpei2SW0CdSOWkbuzHqTWtDHHDEkUUaxxoAqqowFA6ACnV9JhcHTw6037n4bn3EuLzmf7x8sFtFbfPu/wCkFFFFdZ86FFFFABRRRQAUUUUAFFFFABRRRQAUUUUAFRXdtb3ULQ3MKSxt1VhmpaKUoqStJXQ02ndHE614HQ7pdLlKnr5Uh4/A1xt9ZXVjOYbqF4nHZh1r2iq2oWFpqEPlXcCSr2yOR9DXy+Y8L0K95Yf3Zdun/A/rQ9nCZzVp+7V95fieMUo4Ndfr/gyaANPprGaMcmM/eH09a5GRHjcpIpVh1BGDXw+MwFfBz5K0bfkz6PD4mliI81N3NuJt0at6gU5QWYKoyScAVX09t1qvtxVXxh408PfDvwzN4o8RTp8gIs7bPz3EnYAenvXi4DLauOxaw1Pq/uXc5sTWjQg5S6HTeNfGPh74V+BZNa165RDjckQPzzSY4VRX55fHj4y+JvitrIk1KY2+lW7k2ljHwqA9z/eP1rI+MPxM8R/E3xPJq+uXTGIMRbWyn93CnYAevvXFwRSzzJDDG0kjkKqKMkk9hX7phcPDDUY0aasoqx8dUm6knKW7GV9Y/sqfszv4gjtPGnjqF4tNJElpYHhpx2Z/RfbvW7+y3+zDHttfF3xCtNx4ktdNkHHqC4/pX2RFGkUaxxIqIoCqqjAAHQAVuQR2NrbWNpFaWcEcEEShY40XCqB2AqaiigAooooAKKKKACiis/Vtc0fSbWS61LUrW1hiG52kkA2igDQrz/8AaA8Uaj4V+GWp3mjWVzeapPGYLSOCMu29hjdgA9Otcj8Sv2iPDfhzTkuNDgbWi8gTfGwEa5/iyeorzbVP2ubdvDl5bW1vFHrqqwiaJTJFnsaAPki58DePLi4kuJvCutPJIxZ2+xvyT17VhanpWp6XctbajYXNpMv3kljKkfnX0dpn7X3jqzv71r1bW/hKYtl8rZhvU+1dZo/7TPgnxLDcx+PvBunSxyosbTfZ1Z5CR8wzjP60AfHFFfYi+Af2dfisz2/hDVR4b1mRMxQGTCE44GG96+a/ij8OfFHw712XTdf0+aKPzGWC5C/up1HdWoA4+vqD/gnVZzP8T9Y1D7PutoNNKvKRwjFhj8eDXy/X2B8NI3+Cv7KWreLLxvs+ueJjts0PyuqkYXj1xlvxoA7P45/tUeH9GuL3w/4aWW+uomMUk0fChhwRmq3wk17wZ48lsBq2sWlsSwMlmJcNJJ1wT3FfDE0kk0zzSsXkdizsepJ5Jp1pJNHcxvbzNDKD8rqxUqfqOlAH6a/FS18J6rZQ2GpeLrDT/DGnATX+n2zhZLjH3VZgeE9h1r5/8Vftb2mgmfRfhz4O061sbdjHbzuuFYf3gq4r5avH1NL+W1kvXvJZ1CuVnLh/TJzzVe4sJbUQm6V4zI33Sv8AD6g0AfWv7Hvg/UPG3i/VfjB4qZLifzX+x+acI0p7+wHSvPvjb8F/jNrXjjXfE194dkv4pJWl8+2kV12dgo4JwPauA1Pxx4r8M6EvgjR/ETppMbi4H2ZtrFmGSCw9Ku+F/j18UvD9wklr4pu50UYEdwd64oA9B/YS8NasvxvuL+4tzbJpNlKLtZgUZN/yjg/Sk/aH07SfC/ijVfEHhX4sXMuo3M7TPYpM+7du+6Cpxgehrd0X9rOFNHvk1LwlbJqt3bGKS8tEVGdiOrHqea+YdPsdQ1rVFt7SGW5uZ5OwLEknqTQB9w/szfEbx8/wz1bxL44L6hZwpt00yRgSTt02jHUe9eU6D4O0jTNU1Pxr4sWCG+uZnulhc5jtAxJx7tXoXw/g1DSPA+l+HNW1FCbdQEEjhVUnsM10fxW+EVl4p+EN8tjqUD6rEv2iJY5wwYjnBweaAPj74mePJdcvZrPSXlg03cdx3fNOfU+3oK4WJGllWNQSzEAAUtzDJb3ElvKu2SNirD0IPNb3gKyEuqvqUyr9k06M3ErN0yPuj6k/yoA0fGuqR2Z0nQ7PHl6YivLtJAeU4JJHqOle8/to3z6j8JvhjfOMNPZlyPfYK+Wb24e6u5rmQ5eVy5+pNfWHx+8LeJ/GfwL+GcnhzRLzU/stmRMLePcUG0YzQB8k10XwzmjtviH4euJpFijj1GBndjgKA4yTVbU/CviXTJ/IvtB1KCT+61u3+FUJtO1CHmawuo/96Fh/SgD6/wD+CgVhrlveaJ4q0qR30q6tTbzyRjKqeq5PuCa+Nq+1v2bdc1L4q/s7eLvA2tbbm50m32Wk843EKykqOf7u0/nXxdeQPa3c1tJ9+J2RvqDigD7A/Y0+NWjeHfhzq/h7xFfJbvpqPc2plkP7xcZ2jPv2FedeAfAOrftBePPEnijWb6ezs/nkScKMZ/hX6AYrxfwhosuva5DYpxF9+d84CRjknP0r9Kv2dfBuh6H8LLaDTZI54r6Hc8iMDkEeooA+CnB+EvihL7QvFYutWt3KmO2X5evRieMV2dx+078UbPTtS0m9vIbqO/hIikeNQ9uGH8LL1/GuV/al8AL8Pvire6db+Y1ndD7TCzD+8TkZ9q84v4400+zdbnzGZTlMfc5oApzzSTzPNNI0kjsWZmOSSe9MoooAKKKKACiiigAqW2uLi2ctbzSRMVKkoxBIPaoqKACiiigAooooAKKKKAFVSzBV5JOBXrv7PPiq1+G/xc0u/wDE7S28NqzRkFfljR/vMe5rznwhaxXOtxvchvs1uDNMR2VRn+eBVfxDqUuq6tNeSyyS7jhC/UKOgoA/SW7/AGjfhjN4dv8AUNK8S2ss1soxHIpGSenHUj6V6B4K8Y6B4psIZdL1ixvZjErSpBIDtJHp1r8iq2fCfifxB4T1NdS8P6pdaddAffiYjI9x0NAH6/18bfHRovCf7Z/hbX7iRFtrtYQxbgL2Jq3+yF8ePG/jfx2PC3ia4t7qD7M0gmK7XyMfnWd/wUFsTaeNvCOvugNuF8tyR0IcHP5UAfZ4OQCOlFZ3hnUrbWfDun6tZyCS3u7ZJo2HdWUEVo0AFFFFABRRRQAUUUUAFFFFABRRRQAUUUUAFFFFABRRRQAUUUUAFFFFABRRRQB5z+01/wAkC8Z/9gyT+Yqf4Ezpa/AXwlcy/wCrh0OCRvoIwTUH7TX/ACQLxn/2DJP5iuRGuL4c/Ymh1dnKGPwokcbA9HkjEaf+POKAPAv2O7O08X/tE+LPGeuLHPZWcFxdGa52mMSTShV37uPueYf+A19nWLeBrq6SGxbw5PcE/IkJhZyR6Ac18gfsw/DzXfEH7L/jv+wlhj1TxJeJaRyTuUXyYcEnIHq8g/CuE/Y/tP7P+K+seIb25Y2/hfSry6eUMSm4KUB57ckigDu/Cdtb/Eb9vbUrub/StP0u5lkG5AyYgTYFIPbfml/b1ay1L4m+D/A2k21pA2wNKLeEKyyTSBRnA5+UA1rf8E7dPm1PxJ408aXmWnmKxFiOrSOZGIrndYlbx3+37bRhw8FhqCruC8KlvGW5/EY/GgCH4/x2fiL9q7wb4Hne2j03RINPsZ/NcLEUH76XOeB8rbfwFdn+37rnhWL4eaJomg/2RJcXeoea72XlkqkaHgleRksPyrxF/D958Yfi38StXtllMlrbXupwgE5BRxsXjrxkAfSqv7Nnwbvfi94hmRtYhs7DTJI2vg2WlKE9EHTnBHNAG78eozY+BfhF4AGIWXTFvrmPd8u+4cbWJ/3c/nX3H4Wh+H2n6BpmlpP4Zd4LaKEAyQMzMFA/E5r4i+Pmhal8Sv2prjwT4XjQPaJFp1qj5VIY4oxnJ7KK6/4bfsofETSfH2h6prt3pj6baXsc9wsdyxYqpzwMeoFAH3FDHDbwJFDGkUSAKiIoCqPQAdBXxv8AH3xcPFfj+5a2m8zT7D/RrYg8Nj7zD6nP4AV9BftD+L/+EW8BzW1rJs1DUgbaAg8qpHzt+XH1NfHleHm2I2pL1Z+r+HWTfFmFRf3Y/q/0+8K1vD3h3WNf+1NpVk88dpC888nRI1VSxy3rgdK7r4T/AAe1nxe0Oo6lv03RiQfMYYkmH+wPT3NfSGqeH9I8NfDPWdM0ayjtbePTLjhRyx8puWPUn3rnwmXSre9PSP5ntcSca0MtvQwtp1fwj6935feebfsdaVouo/C+x8af2bGup3s1whlf5iipKyAL6cKM4r3avEv2H/8Ak3DQf+vi7/8ASiSvba+hp04048sVZH4xjMbXxtZ1q8nKT6sKKKKs5QooooAKKKKACiiigAooooAKKKKACiiuT+IvxF8IeALAXfifWILPd9yPOZH+i9aAOsorxjTP2nPhDfEY8QmD/rtEVrfh+O3wllVSvjjSgW7GTBoA9IorntH8ceENYTfp3iPTJ1xnIuFHH4mtWHVdLnbbDqVnKfRJ1P8AI0AXKKAQRkciigArK1zQbDVoj5sYjl7SqOR/jWrXlf7Q/wAZdD+FPhtpJmS51q4Qiysw3JP95vRRWVahTrwcKkbpl06s6UuaDsziPjb45074Q6XJ/aUkV3qE4zZW0bfNJ7kfwiviD4pfELxB8RPEDatrk/CjbBbx8Rwr6KKzvHfizXPG3ia68QeILx7q9uGySx4QdlUdgKz9D0vUNa1a20vS7WS6vLmQRxRRrksTXn5dk+Fy5zlRWsur/L0N8TjKuJa5yGws7rULyKzsbeW4uJW2xxxqWZj6AV90fskfs5L4Zih8ZeOLWOXVpFDWlk4yLYf3m/2v5V037Lv7PWm/Duxh8QeIIorzxLKmckZW2B/hX39TX0E7KiFnYKoGSScAV6pyigYGBwKRmCgsxAA6k15B8V/2ifh54AeS0nvv7U1FB/x62ZDEH3boK+PfjD+05498cNPY6dcHQtIfKiC2Yh3X/abvn0oA+y/it8fvh38P7SZbrV4tR1JQQllZkO5bnqegGeteWfCrx78Sfj74w86OGXw54Hsn3TmEkPcHtHv7n1x0Br5w/Zz+DOs/FnxOJrnzodDgcNe3bZy/+ypPUmv0j8I+HdI8KeH7TQtDs47SxtUCRxoMfifU0AakSLFEka52qoUZ9BTqKKACsvxR4h0bwxo82ra9qENjZQjLyynA/D1NXr27tbG2e5vLiKCFBlnkYKB+Jr4p/an+NXhvxV4w0rw1o92Daadd/wCk3jrvgOeD8vfFAHo+p/tT+E/EF8/hvwzDfwXdyDHHd3KCNF9xz+VeH/GKw15GXX3uri4a2z9pt3ueJ4x/Fjoa8t07xL4a0/xzLqF/pw1mIXBZLkkp8vYiPpxXoPiX4heBfEN3LLPbaq0bwGIzKp2xAj0oA8h8W6/HrEVp9na7jdVIkiZ/kXngKB7Vnx6TrtvGJo7C8VJBgOsZwwPvXdv4F8F20MWpXfjNFspgHjiWPMpXPQjtVvxB8TH0E2+l+C7pG022TaFmiDbj/ezQB5lZaVqd7K0VpYXM7oMsqRkkfWi+sdSsokS8tbiCPJ2iRCBnvXp3h/46a9p7S/bNK026EvBKxCMgd+nWp5fil4XuohZ3vhgyWLsWkiLA4J5JWgDyO1mns7mK5hZ45EYMrAkcg5r6s/Z5+MVv8QL2L4Y/Eywt9Vs71WjsbqZQXhbaeMn2zg1lT2Pwx8beCkhsrqx0+dU2xM+BLCfSvJvE3w28WeDY18Q2jeba27h47q3b5k54bigDuPEH7Pmu6T8fLDwi1jONDv73da3gUuhgByQSOhA4NbH7dXiy1uPFGk+ANHkH9n+HrVY3RTwJMYx+C4/OvRfgB+0xDd+Cb+x8aSRtq2lWjyW13JgGbjAH16V8d+LtauvEXibUNbvXLz3k7SsSc9TwPyoAyqktjGJlMv3Rz0zn2qOnOqgLtbdkc8dKAHbTsMysB82MA81al1O4uLCOzuWMsUIPkg/wEnmqNFACkknJ5NJRRQBo6HpNxq1wY4WiijQjzZZGCrGD3Ne5+GNV8M+BtCjudM8i7tlhZ5r04ElzJ/dQHnrXkfw50+3u9XmutQmmi02yhae6MRwzKOij3NZGrT6fNe3H2FLiG03H7PE77to96ANHxj4w1rxNq0t9eXkqqWzHErkLGOwFUtP8SeINPjeOy1m/gR/vBJ2AP61mYGzdu5z0xTaAHSO0kjSSMWZjkk9Sa6i7uf7I8EQ6bEyefqbefccfMqDhQf1Nc/p1uZrhdySGIHcxVC3A+lWvFGoQ6lrMtzaxtFBgLEh/hUDAFAGXXtHw+/aV+JHgzQbfRbG5tbmztl2xJPHnavpXi9FAH0f/AMNgeP3YNPoXh2b1LWvJroz+13pV5Aqav8MNNu324Yh1AP8A47XybRQB9j+EP2tvA+kR3vkfDdNJaZRkWbLiY88NwK+UfG2sQ+IPF2qa3b2gs4r25eZIAc+WGOcVjVueCdHXWNbjinO20iHm3D9gg5NAGxIw8L+CVjiJXVNZXMrY5jgB4HsTXVfAv4+eLfha5tLdhqWkuctZzscL/untXm/izUzquuXFyvEQOyFc5CoOABWTQB6F8dPiprHxW8UrrGpwx20MKbLe3Toi+57muEtJYY3/ANIh82M8EZwR9KgooAkuGhaZjAjJHn5VY5IqOipbTyDcILoyCHPzlB82PagCKip72KGKci3m82I8q2MHHv71BQAUUUUAFSW0E1zcJbwRmSVzhVHUmtLRrrR4dOv4dQsXnuZUAt5Q+BEfXFZaMyMGRirDoQcGgBZo3hmeGRdroxVh6EUylJLEkkknqTSUAFFFFABRRT4Y2llSNeWdgo+poA6DSo1t/CV/OsgS4uMIOesYI3D8Tj8q5yvRPHdvZrDofhmx3C4RAsy4HLnpk/U1T8cfDXWvCnh6x1a+KOs5IlVDnyj2oA4evT/ht4W1afTJtdm0mO+ihRRBFIBllJ5K+pxXm9hFHPewQyyLGjyKrOeignrX0bLqbeE/Ad5by6hab7RUm04wPjcOgB9aAOd8GfD/AMaeN/H+saz8NJoNMWwZcO03k4IAyowPUc1yvxp8XfELUL1fCvjnVhezaVIwBVwwJPuOtanwd8TfEzVZ7/wn4HDLd6vOZrieJcMgPXnsK9S+Iv7MK+Ffg5q3i7WtamvPEMKi4kx9xR/EPf60AZ/7MX7SWpeFZ9L8G6/by3+jySpbxS7syW4OFAA7jPavvlGDIGXkEZFfkZ4Xmk8J+LdF1jUdNju4UkjuUikPySrnI5r9YPCerQ674Z07WLfb5V3bpKoU5AyOlAGpRRRQAUUUUAFFFFABRRRQAUUUUAFFFFABRRRQAUUUUAFFFFABRRRQAUUUUAec/tNf8kC8Z/8AYMk/mK8K+Pd1f2/7CHhGKyDmO5i0+K62rnEXls3PoN6p+le6/tNf8kC8Z/8AYMk/mKk+B9jZ6l8AvCNjqFpBd2s2i26yQzRh0cbBwQeDQB8P/DX9pbxR4D+GUPgbR9B0xoIY5lS6dn8wNIzMWwOMgt+lX/g5o2tab+zJ8U/GNvZz7tQii06N/LJDxFwZ2HsAw5r7n/4Vp8Pf+hJ8P/8Agvj/AMK6G30zTbfSxpcGn2sVgEMYtUhURbT1XZjGOTxQB+bfwM/aE8QfCbwxc6FpGgabfJcXBnaW4Zw2cYxx2rrP2YzqV3qfxL+MepW7hbLSLra4BCNcTckKT3UAf99Cvtc/DT4e5/5Enw//AOC+P/CtiLw5oEOhvoUOi6fFpbgh7NLdVhYE5OVAwaAPk/8A4JwaC8tv4x8XXEIbz5orGGUnnIBklH/j8Vc18GgPg5+2lqngwlo9K1Sd7O3Uk42SgS249yCVTP1r7Y0DQ9G0C0az0PS7PTbd3MjRWsKxqWIA3EDvgD8qrah4T8M6hrEesX2gabc6lHt8u6ltlaVdpyuGIyMdqAPzgsviZrXw7/aI8S+MxpkN/qYv72Hy7tmUKGdl/h9FAFfTf7NH7Rfir4rfEN/D2o6BpdhZQ2Ul1LPCzlhtIAHPAzn9K971TwJ4L1S+lv8AUvCmi3d1KcyTTWUbO59SSMmuf8X+ELLStBudP8BeHNM03VdVAtWuLe2WIRxH77MwHQDt6mpnLli2bYej7arGm3a73ey8/kfPXxs8VXXjz4hvDpsctxa2zG0sIolLGTnlgOuWP6YFenfCT4FW9msGseNI1nugQ8en5zHGe2/H3j7dPrXf/C/4Y6D4HtVkgQXmqMuJr2VfmJ7hR/CK7uvOoYC8nVrat9D7bNuLuTDxy/K7wpRVubq/8r7935DY0WNAiKFVRgADAArI8d/8iRr3/YNuP/RTVs1jeO/+RI17/sG3H/opq9M+DPK/2H/+TcNB/wCvi7/9KJK9trxL9h//AJNw0H/r4u//AEokr22gAooooAKKKKACiiigAooooAKKKKACiivFP2mvjlpfwx0CSz0+aG68RXCkQW4OfL/2moAuftG/HDRfhRogjUJfa7cqfs1oG+7/ALb+gr86PiB4z8QeOfEM+ueIb6S6uZWJAJ+WMf3VHYVT8W+ItY8Va9c63rl7Ld3tw253ds49h6CsmgAooooAlS5uI/uXEq/RyKuafrutafJ5llqt7bv6pMwNZ1FAHXx/E74hxhVTxnrYC9B9rfA/Wuk0T9oL4uaPGUtPGF2wIx++VZP/AEIGvLKKAPZf+GnfjT/0Np/8BYv/AImvNPGXinXvGGuTa14i1Ga/vpfvSSHoPQDoB9Kxa6HwJ4P1rxnrUel6NbhmJ/eSudscS/3mPYUAQ+CfC+teMfEVtoOg2Ul3eXDBVVRwo7sT2Ar9D/2ePgJ4d+FmnJquoCG919o8zXcn3YfULnp9a8g8L+NvhH+zn4Zex0WaPxT4wmTF3cW+Cqv/AHQ3ZQfTmvDfit+0D8RPiA8kN1qsmmacx4s7Nyi492HJoA+zPjH+014C8B+ZY2FwNf1ZcjyLRspGePvP079s9K+Qvir+0j8RfHXmWq3/APY+nNkfZ7Mlcj3bqa8YJJJJOSeppKAHyySSyGSR2dyclmOSa9E+Anwo1r4qeLU0yxVobCEhry7I+WNfT6n0rzivVfhx8evHnw/8PLofhltLtbUMWYm0Bdz6s3U0AfpH8P8Awjo/gnwvaaBotskNvboFJA5du7H3NdBX54+Efjt8bPiN4t03wpZ6+LWS/nWNpLSBVZEz8zD6Cv0F0u3ltdNt7ae4e4ljjVXlf7zkDkn60AWaKK8w/aF+L2i/Cnwubm7bztUulK2Vqp+Zj/ePsKAPl39uz4qa5feNpfANnI9pplgFaXY2DOzDPPsK+W4tjTL5zMELDcwGSBWn4w8Qal4p8R3uu6tO093dyF3Y/oPoKyaAOtex0Pwx4wgj1VP7Z0sxrIfLcAsGHseo9K67xb8UPD83hWbw/wCGfDMVjFMu1pWUbsf1rySigBSzEAEk46UlFKAaAEoqe8s7izdVuIyhYbl9xUFADlZl+6xH0Nev+APi59n8NReDfEVr9o0+YGB7ndlo0PH44rx6nIrMwCqWOeg70Adh8UPCEfhHUbZbTUEvLW+jM0Lof4M8Zrja3/F2uXerxabBcWItEsbcQxLz8w9eawKACiiigAooooAKKKv+HtPfVNatLBAT50gU4GcDufyoA3LpG0bwBbxPEyXGsSecWI/5YocLj6nms608N31x4XufEStEtpbyCNtzYZm9B61tfEnV7PVddTT4AsNjpcJtrYoSwYL0OO1UdscltLo1nrRGm7RMzzIQjzAchaAOZooooA1tO1rUtHMZsL0DMZBCrkYbqpzWXI2+RmwBk5wK2NX0u10+y0y4t7oXM11CJHh2/wCrPofWsU9aACiiigBxUBQ24Ent6U2iigByKzuEUZYnAHvXVXkh8P8Ahc6WrBdQvWzcgEEog6KcetcojMjhlOGByDUzXDTXhuboGdmOXycbvxoAgq9pGk6hqlwsNlaSzknHyjgfj0FV4jA1wTKHSI54Tkj061Zh1C8MQgW/lgiRTtCkrn246/jQBa8XaBd+HdVNncowBUMjnGGBHtxWNWkupXFxp0tjcBbg/eSWZyWjx1C59aoJG7qzKpIUZJ9KAGUUuDjdg49aSgAooooAKKKVQWYKOSTgUAJRSsrKxVhgg4IpKACiiigAooooAK6X4bafFfeKYGuSgt7YGeUv93C9ie1c1XVWpt9N+H9zIxK3uozBY8N1iXrx9c0AZvirU/t/ie61C3bYDLmNlJ4x0IrvfE/h4w/CWz8Ra34+S8vrxlNrpSTeawUjPzD+EivMdPgW6voLd5UhWRwpkY4Cgnqa9g8Rt8PNJ0iHwp4D0L/hKtfuhtuL+ZGby2xjESjrzQB4xV+ddVNvbw3CXZgbmFXDYbP93NdpbfDvXvDHjnw5Y+MtGltItQmikWOTo0ZYZB9OK/Tay8KeFW0u0gTQNLe3iiUQhrVG2rjjBIoA439nP4e+HfBvgDS7rTtJjt7+8tI5LmVhmQkjOCfxrqfixpNvrnw417S7qPzIp7KQMuevGa6eNFjRURQqqMAAYAFR3kS3FpNA6hlkQqQe4IoA/JrxVEsngrw9eCUuyma3IJ+7tbI/nX6Nfsr6rbar8C/Db20gk8i2ED47MvUV+f3xOtorN/EeixWphTSdemCeiq7EAD/vmvsX/gn9qUNz8F3sEOZLW9k3j03cigD6MooooAKKKKACiiigAooooAKKKKACiiigAooooAKKKKACiiigAooooAKKKKAPOv2mf+SB+M/+wY/8xXlfwh/aQ+E/h/4XeGtE1TXJ4r2x02GCdBasQrqoBGe9fR+rafY6tps+m6naQ3dncJsmglXcjr6EHqK5D/hT/wALf+hA8Pf+AKf4UAcV/wANUfBn/oYLn/wEej/hqj4M/wDQwXP/AICPXa/8Kf8Ahb/0IPh7/wAAU/wo/wCFP/C3/oQfD3/gCn+FAHFf8NUfBn/oYLn/AMBHo/4ao+DP/QwXP/gI9dr/AMKf+Fv/AEIPh7/wBT/Cj/hT/wALf+hB8Pf+AKf4UAcV/wANUfBn/oYLn/wEej/hqj4M/wDQwXP/AICPXa/8Kf8Ahb/0IPh7/wAAU/wo/wCFP/C3/oQfD3/gCn+FAHFf8NUfBn/oYLn/AMBHo/4ao+DP/QwXP/gI9WfiZ4f+BPw80eLU/Efgvw7DFNMsUarYoWdiewxXSad8KvhLqFhBfWvgXw5JBPGJI2FkmCCMjtQByX/DVHwZ/wChguf/AAEej/hqj4M/9DBc/wDgI9dr/wAKf+Fv/Qg+Hv8AwBT/AAo/4U/8Lf8AoQfD3/gCn+FAHFf8NUfBn/oYLn/wEes3xV+078H7/wAL6tY2+v3DTXFlNFGDaOMsyEAfma9H/wCFP/C3/oQfD3/gCn+FYN/8HPDba8v2HwT4Ei0nbyJdKLz7vqGAx+FAGT+w8c/s36CR08+7/wDSiSvba+X/AI6/H7Q/gulv4H+HeiaRLfW5LXEKxlba23HJG1CPmJJPXvXk3/DavxG/6F3wz/36m/8AjlAH3zRXzT+zp+1FY+PNSTw/4wtrTStZmci3eDKwSDsvzEkN+Ne9Y8Ur4mQ+bpcuhsh3ARutwrdud20j8KANyiiigAooooAKKKKACiivDP2nfj3pvwx0x9K0sx3fiOdD5cWcrAD/ABN/hQA/9pr48aP8NNGm0vTpku/EdxGVhiQ5EGf4m/wr86PEmt6p4i1i41bWLuW6u52LPI7ZNJ4i1nUvEGs3Or6tdSXN5cyGSSRzkkms+gAruPBvws8ZeK/CuqeJtJ0x303Toy8krDG/HUL6muw/Zo+BWq/FbV/tl20lj4ctXAuLkD5pT/cT39+1fov4c8L6H4f8Lw+GtKsIoNNih8kRBeGXGDn1J70AfkCQQSCMEdRSV7D+1V8K7n4a/EKfyYidH1F2ms5AuFGTyn4V49QAUUUUAFFFFABWjp+t6rp9hPY2N9NbwXBBlWNtu/2JHas6igBSSSSSST1JpKKKACiiigAoopVUswVRkk4AoA+wP+Cd/gMTahqnjq+twVhX7NZsw5DHlyP0r7XrzT9mTwxF4U+C+gaejMzS24uJCwwdz8kfrXpdABX5/wD/AAUKjI+LNlN/aYnDWSj7Ln/UYP8AWvvHxHqcWi6DfatMMx2kDzMM4ztGcV+VHxl8dXvxE8fX/ia9hWEzNtijX+BB0FAHG0UUUAFFFanhfRb3X9ag0ywRXmkOQGPGB60ATaFoq3UYvb+dbayDEbm4L46haf4i1O21CSKw0mxWCzhO2EYzI/ux7mpdSuY7ZL3RdUtS0lvIwt/JlwkT9xjoR1rnlJUhlJBHQigB0vmByku7cvGG7Uyncu/Lck9SadcRGGYxl0cj+JGyPzoAjqxBeTww+XEwUZznHIP1qvRQBPeXl1eMrXU7ylRgFjnAqCiigAooooAKKKKACuq8CXFvpqX+oT3C28zQmG1ZkJG89SD7CuVrRsL6BbOS0vonnhwWhVWxsc96AKxke3vjKkiyOrkhsZBPrUfnS+QYPMbyyd23tmrOm6dcai0kdoA8qKXMfcqOpFU++O9ACUo6jPSkrW8Mx6HLeOuvT3EMGw7WhXJ3UAanj7yIrzSjYzKyjT4sMnY4rlmDBiGyDnmrepRp5zS2qzfZNxELScnAqoeTk80APlMR2+WrD5fmyeppgBPTmkqaF7i3UTxlkBOAw9RzQBDRVme1vPso1CWF/IlcqJSOGbvVcAnoCaAEooooAKKKKAClBI6E0lFAFu8vEngihjtY4Ag+YoT859TUAmcW5h42Ftx45z9ajooAkeRWiRBGqlc5YdWpZTAfL8tXXj5yTnJ9qiooAkkWPzisblk7MRinQgtHIqqpIG7cTggD0qGigBwVm3MATjkmkwcZxxQCRnB608TSiAwBz5ZO4r70AR0U9n3Iq7VG3uByfrSMUJXC7RgZ5zmgBtFPVUZm+faMcZHWkC5UnIGPU0AOtoZLi4jgiUs8jBVA7k10Hj7S7/RtQt9NvVGyCBViYdGHc/nV34Y6PDc30+u6hcLBp+lL5sjZ5L/wgD616z8APguvxb1h/EnijXUt9Pa4LLbq482ZQemOwoA8w+E3wr8W/EjV4rPQ9Pk+zF8S3briOMdznvX378B/gL4V+GdhHOYU1HWiMyXkq5Kn0X0FekeEfDWieFdFg0nQrGG0tIVCqsagZ9ye9bFAHyb/AMFCdO8mz8LeJBI8f2W68tin3sHnj8q+jfhbq0eufD3Q9TiSREms4yBIMNwMc15d+214dXWfg1e3KW8tzdWjCWFV52kdWx9Ks/sYeIp9b+Ddlb3t9HdXVkfLbb1Vf4QffFAHttFFFAH5tftQWU1t8Y/HWnLAUhkeO+zjGcDr/wCPGvYv+CbupQf2b4l0oyDz/MSYJnnbjGa5T9t/StSi+NiNbIBDq+k+SWx125LfyFV/+CdV5Fb/ABO1i2kcB57ABBnqQ2aAPvaiiigAooooAKKKKACiiigAooooAKKKKACiiigAooooAKKKKACiiigAooooAKKKKACiiigAooooAKg1C8ttPsZr28mSC3hQvJI5wFUdTU9fGf7dXxpjdD8OPC9+xbOdWliPy+0Wf50AeG/tP/FK6+JfxCuZobhjo1k5hsUB+UqD9/8AGvpr9g34pt4h8NzeB9Xut+oaaoa1LtzJD6D1xXwXXW/CHxldeAviHpPia2ZgtrMPOVf44icMPfigD9a6KzvDOs2PiHQLLWtNmWW0vIVljYHPBFaNABXzv+1z8dYPAOit4d8O3SP4gu1ILI2TbL6n0NbP7UHx00r4Y+H5dN02eO68T3SFYIFOfIB/5aP6ewr85Nd1bUNc1a41XVLqS6vLlzJLI5ySTQBBqF5c397NeXkzz3Ezl5JHOSxPUmoKKKAJLaaa3nSeCRo5Y2DI6nBUjuK+7/2Ovj83iq3j8F+LrxP7XhUC0uJGwbhR/Cf9qvgyp9PvLrT72K9sp5Le4hYPHIjYZSO4NAH7I0V89/sj/HS2+IGgReHvEF2ieJLRAvzcfaUHRh7+tfQlABRRRQAUUV4R+1F8etL+G+hzaPo1zFdeJrhSqRKci3B/jb39BQA79qX47WPwz0Y6VpMsVz4iukPloGz5A/vN/hX53eJdc1TxHrVzrGsXkl3e3Dl5JJDkk1Hr2rajrmq3Gqardy3V3cOXkkkbJJNUaACvcP2ZfgPq3xN12O/1W3ns/DUDBppyNvnf7Cf41s/stfs86p481K38SeJbd7Pw3CwdQ4w12R2Uf3fev0D0bS7DRtNh07TLWK1tYVCxxxrgACgCv4W0DSfDGhW2iaHZRWdjbJtjijXAHv8AWtSiigDzD9pX4b2vxJ+Gt7p3kq2pWyGexkx8wcD7o+tfl7qFpcWF9PZXcLwzwOY5EcYKsDgg1+yNfDf7e/wnOma1H8Q9DtALO9+TUEij4jl/56HH97+dAHyXRRRQAUUUUAFFFFABRRRQAUUUUAFXtAQya7p8aqWLXMYwBnPzCqNbngCeK28b6JcTHEaX0TMfbcKAP1u8PRrFoNhGq7QttGAPT5RV6oNOZZNPt3X7rRKR9MVPQBg/ELRbfxD4K1bR7uR44Lm2dXZGwQMetfkn4gtI7DXb6xhYvHBcPGrHuASK/Tr9qDxnceB/g/quqWtu008y/Zkx/CXGMmvy5ldpJGkcksxJJPc0ANooooAK7PwJcSaJpd34gguEhuY3EaI7Y8xP4gPfpXGVsXk0EnhaxhjkUzRzOZFzyAelAGdqF1JeX013L9+Vy7fjUJOce1JRQAoBJAAyTT5oZIgnmLjcMjmkhKrKjMWCgjJXr+FE7K07sjOyliQW6ke/vQAyiiigAooraPhfWmsBfW9qLu32hma2cSbPZgOQaAMWilYFSVYEEcEGrkOk6lNpsupRWU72cRxJMEOxT7mgCokbuGZUZgoyxA6Cm05XZQQrEAjBwetNoAKs2stqAFubcuBn5kbBqtRQBpLp07xG405zOhyCqffUehHWqdrJ9mvIpnj3eW4Yqe+D0os7q4s7hLi1laKVDlWU4Irs7G/8LeKIkg8Qs+laoF2pfQpmKQ9t6jp9aAMwWeia7dH7Fdf2bcyNny7lsoxJ7N2qFNJh01p11W3a4Icxp5EwxkDJOeQRim+KfCmr+Hpc3UQltW/1d1Cd0TjsQRWVaXk9urrFIw3jbjqMHrQAlxccyRWxkjtmbIjZs/nSQWlzPbyzwwu8UOPMZRkLnpmlls7iGR1kiYiPG8qMgfjXtHwe8LabqF3c3ml6hFPZC1QzW8rYYMfvbx06igDxmK12XkUN0yxoxG5s5AB78VFdpHHcyRxSiWNWIVx0Yetdl8UdBt/DWr/Z7C8hvbeVjMWTkKT/AAntXE9TQB0erX8cnhOxg+zwJlm2Kucpg8nr1Nc/DNJFv8tsb1Kt7iprqzu7e2gmmRhFKMoaZDb5uEiuX+zK3V3U4A9cDmgCCinMuGYKdwB6gdabQADk1YWaSO0ltTCmGYEsU+ZSPeq9aWkSW80v2XUrt4LNiXdlTc2QO1AFG3cRzpIUVwpB2t0P1pJ1CzOAysM9V6VcvreJYTdRyBo3k2x4wCQPUdRVa7+zeb/oplMeB/rAAc9+lAENFFFABRRRQAUUUUAFFFFABRRRQAUUUUAdZo1q8fw81a+jkjJkmSJk84Bgo5zt6muj+B2h/EHVrqQ+CbGVt0qwz3kZ+aBT1xzxx3rzHJxivef2IvHK+E/i1Hp91IqWeroLdyzHCvn5cD8aAPuX4X+DdX8K6fbwXvibUNUjEQ3JdNvYMfeu5oBDAEcg1V1O5a3gxCu+d+I19TQBwfx7t7/Vvh5run6XcpbSRWUkkkzrkBQOR+Ir4e/Zy8Q/FbwfbanrngzRptS0ZGze8fJheSR74r7O/aQ1eTwj8CfEF4rK93NAYyTxuL8GuY/Y+8KWsfwAW33uP7WDtNu5xngigDmvA/7XOmTeTH408P3mjiVjtuPLJjK+ucV7l4S+KXgPxRDFJpPiSwkaVdyxtMFfH0PNWdQ+Hvg7UvD8Gh6loFhdWkMYjVXhHAHpXhvxD/ZD8L38ct54I1S50HUclkDyM0RJ7ccqPpQBi/t6QXFtqXg/xPY+XNGkkluxByCXAA/rXh/7HMg0/wDaS02Ob91/ro8HjkjgVP8AG/wJ8VvhvY6bbeLNZTV9FW5ja2kE5ZQ6nhQG+YflWR8P1ksP2mPD9xMyxeffxTEKcABh0oA/TaigHIBooAKKKKACiiigAooooAKKKKACiiigAooooAKKKKACiiigAooooAKKKKACiiigAooooAKKKKAOZ+J0Piq68HXtp4Na2j1edDHFLO2FjB6t9a+JNS/ZD+KFxPcahf6tpDyOzSTSyTnknkkk197axqVjo+mT6lqd1Fa2luheWWRsKoFfC/7T/wC03d+KhP4W8DSy2ekZKXF2DiS49h6LQB82eJ9JOh69d6S15b3jWshjaaBsoxHXB712vwb+Dniv4pvc/wDCPNZpHbf61ppQMfh1rzkksSSSSepNdH8PPG3iLwH4hi1zw3qElpcpwwB+WRf7rDuKAP0d/Zg8FeL/AIf/AA9/4RnxXdW1z9nmY2jQuW2Rn+H8/wCdL+0X8Y9H+FXhhpJGW41m6QrZ2oPJOPvH0ArA/Z4/aG0P4mWQ0u/8rTPEiRnMDsAk5A6of6V574w/Zq8cfEz4gXfiPxx4ntre2eUiKCBSxSIHgL2HFAHx9qt74j8feMJ76ZbjU9W1CbcVRSxJJ4AHpVXxZ4d1XwtrUmj61bi3vYlDPHuDbcjIzjvX6S+Hfhv8Pvgj4Gv9b0/TYWuLG2eWS9nAaVyB0yenPavzc8a65ceJfFmp69dHMt7cvMfbJ4FAGPRRRQAV6R8BfhivxU8RXegw63Dpl7HbmaBZELCUjqPavN63/h/4q1PwV4tsPEmkOFurOQOoP3XHcH2oA7DxZ8PfiV8GfFNvqk1nc20tpKJLe+twWjODxyOx9DX3h+zb8YtM+KvhRHZkg1u0QLe2+ec/319jWn8IPHHh74x/DqHVJLK3l3r5d7aSqHEcmORz2rAtf2f/AA3oHjqDxj4IvLnw/epJmaCFswTJ3Qr6GgD2WikXO0buuOa8F/an+Pln8M9OOi6G0V14kuUOFzkWyn+Jvf0FADv2n/j9pfw202bRNIdLvxHPGQiqcrb5/ib39q/O7XdW1DXNWuNV1S5kubu4cvJI5ySTS6/q+o69q9xquq3Ul1eXDl5JHOSSaoUAFfSn7KX7O1146nt/FniqN7fw9G+6KEjDXRH/ALLT/wBkn9nmbxxcR+LfF1tLBoELg28Dgqbwjv8A7n86++tOs7XTrKGxsbeO3toUCRxRrhVUdABQAadZ2un2MNjZQJBbQIEjjQYCqOgFT0UUAFFFFABXg/7bHjvSvC3wkvNEuo1uL7W42t4IsjKDu/4V7dq1/a6XplzqN9MkNtbxtJI7nAVQM1+afxX8TeJ/j78ZWh0i1luE8w2+nW68iKIH7xI/MmgDx2ivua5/ZF0iP4OyWMUwbxaE88XR+6XA/wBX9O1fEeq2F1pepXOnXsTRXNtI0cqHqGBwaAKtFFFABRRRQAUUUUAFFFFABVjTphbahbXDDIilVz+BBqvRQB+vXw81SHWvA+i6pB9y4s43Ht8orer5q/YD8bHXvhrceG7qZXu9HkwgJJYxN0J/HivpWgDnPiV4V03xn4L1Hw/qqlra5hYEjqpxwRX5N+JrBNK8RajpsbF0tbmSFWPUhWIr9gNQjeawuIo2Ku8TKpHUEivyQ+JenX2lePdbsdQiljuEvZdwlXDH5jg/jQBztFFFABRRRQAUUVJbxGaURh0Qnu5wKAI6dEjSSLGuNzHAyaRhhiODj0pBQA6VGjkaNxhgcEU2lZmY5Ykn1NCqzMFVSzE4AHegDoPAfhxPFGrnSxfxWlw4HkB+kjZ6V71r37MvxI8H2cGv+C9W/tBjGHkjgba46ZGOjCvKvD/wa+KWo6MniDSPC+oPAPmjZBhz7qOtepeCL39qfw6fsNlpGuTRlAqi7h3ogA7E0AeZ3l/o0s8mm/EHwtcaZqO/DX1rH5b5zyWQ8Hn0rpNE8OeIbjwhqWkeAtd0/wARaTdKfMtGwk6cgkhT6V1vxC8G/tC+PtMFvr3hG0fcwbzEgVJRj3HNcRonwH+NumXgvtL0G9s7iJhteOXac/1oA8k1TTb/AEu6e11GzntZ0OGSVCpH51Ur6W8R/CT9oLxxpMFjrWhWUjW+MXEpVJn47tjJrP0P9kX4pXnm/wBoJYaeFXKZm37z6cdKAPnmit/x14P8QeCtdm0bxDp8tpcRMVBZflceqnuKwKACiiigDoPDPivUdGBtmIvdOk4ls5/mjYew7H3q54n03w9NpI13QLwwo0mySxmPzxsefl9RXJ0UAd94T8TaTofgqeKVBeX80+RbMnyYHdj3HtW1ofxOsYdIurWPwzbpeXh8pkswUDJ746nk1yngTwjD4msNTkGoRQXNrHuhhZgvmH6ntXffsz6h4fg1u70XV7KyN42Wgu5ADjHUZNAGnP4Yjv8Aw5bWmteGZdEtJpFKXKSDcM9Nw71HYfs8zzTvM+sqbXPyBV+YjtXrtn4u8Oah4pl8JXsTyXCKJE8yLKvjuDXVQavoqO0MF7AHjHMYYZ/KgD55m+Bviy41i3tJtSeTSYpAR5r5KqPQV3nj34Q+E9StLeW8v/sd0iCNZFYANgdxWF8XvjV/Z11c6Ro7+ZOoKl0PCH614Bq/izxFqzIdQ1i7n2ElA0h4oA92034P6TZwXNvYXVvfy3Mez984yvuuK8n8XfDDxN4du2F3bZtcn9+nzKo98VzWneINa0+9jvLXUrlJkOQfMJr03wr8ctUtWePxFYRapbuuCOhoA8iuY1hneNZFlCnAdehpI1Dbsuq4GRnv7V654U0HwF8QNdufswutJuW3SG23ZUj/AGT/AErgfiJoVv4b8V3Wk2szzQxYKOwwSCM0AYSx5haQuBjop710PhLwnP4ivktrW7h5jLsc8p7EVl2U032YPIDJDCwCxlMqxJ+6ajiunW68+3/0YqnIRyuaANPxt4Xu/C+oJa3DiVXQMsijg1z9dGbibUtHiW8v73YJNhZ08xAOvHeqr6XYRS2zPqiNBLv3kIQ8ZGcZU+vH50AY1FFFABRRRQAUUUUAFFFFABRU8dpcSWz3KQs0Mf3n7CnXZBhtykHlpsxu7ue5oArVb0meS11GG5guWtpomDxSjqrDpVStDQNOvdT1FYLCAXEyAyCMnG4LyRQB+o/wX13XtW+GWi3OrWwfUpLVDI44RuOD+VdzbQMpEszB5scnsPpXwv8ADP8Aan8UeG57TwzrWjWK2dufLO87GiUDgV6C37Zmhm6nih8N3EqRRNJ5glA3EdgKALX/AAUN1mGLwPonh83LQyXt6HPpsHXNer/s0eEbTwn8LNKgs9RlvUuYFmZi+UBI52+gr4n/AGkvjLY/FjxDodzHYPa2NpERJG/LBmPP1r7C/ZR8VDXPhxa2baa9hFaDybYN0lQD7woA9koooPAoA+Hf+CiviZZ/GGgeGo2f/QoTcygH5SXPH48V4trD3EPxF8K65C4RbprZoiDyMMAc16/rfhGD44/tXeJrG5mk/s2yzbmVDgoUGBj8Qa850rwhp+k/GLTfC+p3lzfR2Wsiz+ZiuwA5BFAH6WWLbrKBuuY1P6VNUdrGsVtFGv3VQAfTFSUAFFFFABRRRQAUUUUAFFFFABRRRQAUUUUAFFFFABRRRQAUUUUAFFFFABRRRQAUUUUAFcf8UviN4Y+HXh6bV/EF/HGUH7q3Vh5srdgorkv2gvjbpPwxsvsNvbvqfiC4Qm3s4hnb6M2O1fEN/wCFvjJ8ZPEj6zc6Nqd69zIdryoUhiB7DPQUAL8fPjv4p+KGpTW7TyafoIb9zYRuQCB0L/3jXkNfQHjH9mjVvA/wzv8Axd4x1+0sZ4Qogs4xvLuT90n/AAr5/oAKKKKAJrO5uLO6jurWaSGeNgySI2GUjuDX19+zV+1Q1sLbwv8AEi4Z4siODVDyVHYSev1r47ooA+5f28/ihYL4D0/wnoWoRXLaxied4XDDyR0B+p/lXw1Uk880+3zppJNi7V3MTgegqOgAooooAKKKKAPSPgH8Vta+Fvi+HUbOaR9NmcLfWmflkTuceo7Gv058HeItL8V+HLPXtHuUuLO7jEiMpzjPY+4r8fq9S+Dfxv8AFvwy0vVNM0mQT2t7CyxxysSIJCPvr70AfZX7VHx6sPhzosmi6DcxXHia5XCKpyLYf3m9/QV+eOuatqGuarcapqt3Ld3lw5eWWRsliabrOp3+sanPqWpXUlzdTuXkkkbJJNVFBYhVBJPAAoAFBZgqgkk4AHevqn9lb9mu68Q3Vr4u8c2rQ6QhElvZOMNcHsW9F9u9a/7Jf7Nsl21p438dWxSAYksrBxy/o7j09q+1IY44YlihRUjUYVVGABQA20t4LS1itbWFIYIkCRxoMKqgYAAqWiigAooooAKKKrao9zHp872cfmXAQ+UucZbtQB83ftheLNV8QzWfwf8ABKSXWr6m6tfGI5EUXox7V337OXwU0X4VeHkJRLvXbhAbu7K8g/3V9AK3fhd8ObPwtdX2v6gy3/iPU5DJd3jjJGeiL6AV39ABXyL+258C5dWif4heEbGP7TCpOqW0S4aVf+eg9SO9fXVMnijnheGZFeN1KspHBB7UAfjWQQSCMEdRSV9Pftffs/TeEb648aeFYTLolxIWuLdBk2rHv/u18w0AFFFFABRRRQAUUUUAFFFFAHtH7G/jP/hEPjTpyzztHZamDaTDfhct90kd+f51+mAORkdK/G2yuZ7O7hu7WVop4XEkbr1Vgcgiv1Y+AvjO28efCzRvEEEm6RoRFcKWyUlUAMD79D+NAHdV8yft5eAPDt58OZ/G32Dy9ZsnRPPiGN6E4w/rX03XA/HPV/BNl4Lk0nx1eJbadrDfY1JGTvbofbHrQB+UtFeoftBfCa6+F+v28cN0dQ0a+j82yvQOJB6cV5fQAUUUUAFFFFABRRRQAV7f+z98EPHniq/0vxTYWNtHpS3AJmujgFO7Ad8dvesD9n34Uar8SvGEdnFGY7K1dZLp5EIGzPIzXsf7Wnxb1Hwpq9h8O/h3qqaZp+l2ypcvYsAWfGCh9MUAan7Sn7QV54Ru7PwN8NtSe2n0olL68VVIdgMbACPXnNeM/wDDTHxm/wChwm/78p/hWh+zL8F7/wCL/iS41TWp549Ft33XU5J3zOedoPr719oP+zx8JW0QaX/witsB5fl+eCfN+u71oA+H/wDhpf4zf9DhN/35T/Cj/hpj4zf9DhN/35T/AAr3rx9+xbptzJJceDfET2eSNlveLvUDv8w5rze8/Y5+JENwY4L3S50B4cOQD+BoA43/AIaX+M3/AEOE3/flP8K5y8+MnxPutUXUpfGmricOHAW4ZUyD/dHFew6f+xh4+nBNxrek23s25v5V0F1+xLqY0tWtvGFsb/A3K8J8vP160AWfhl8RfB/x88JnwD8UhbweJgpFjqRUKZD2IPZvbvXg/wAavgn4u+Geov8AbLZ73SWP7i/hXKMPf0NN+KfwX+IHwwuzc6lYSvaRtmO/tSSg98jla9B+DP7SE1npg8H/ABMtBr3h2SMQrIyhpYh6kn7woA+cnRo2KupVh2IptfVfxU/Z303VtPbxr8PdVGoaLdR+YiR/OYeM445Ir5mvIY7VTaXVqyyoxHmrwcehHrmgDNooqe2a3WOYTRszFMRkHG1vU0ARB2AwrEfSuo+GOmafqfjG1s9SkJiYZUI2Nz8YWuVrQ8O3RsdXguw6I0RLKWzjOKAPor4yeMNL8I2FtDpUNu2utGIhIrAtCgFfOk2salJqMuoG8mW5kJLOrkHmoNQvLi/vJLq6laWWQ5LMcmq9ADnZncu7FmJySepNWrrTL620621CaBktrnPkv2bHWqiqWYKOpOBXq2j/AA5kuNI0xfFHiaPTYblttlbn5jk/p6UAeb6LpV9rFz9k061e4uOoVT2pmpaXqOmyFL6zmtyGK/OhAyPeus8XeH9Y+GPiqICeKdipaCYA7WH09RxWt4R1+013wnqXhrWme5vrp2mtpGXc0bgZ4+tAHnek6hd6XqEN/YzPDcQsGR1OK9K8VW//AAsDw1D4otJbePULVCl/CWwRjo3415bIjRyMjAhlJBB7Guz+Ed8qa9No0+fs+qQtbtjsx+6fzoA5nTdRksUby1y4dZIyeisD1x34qLVbz7ffSXf2eG3MhyUiGFz64rSlsP7B8XJa6nDuht7kCQOvDqD/AIVL44bTYdfvodHa3lsZXEkbov3Mj7o+lAGRHqF5Hbpbx3EiRoxZVU4wfWoJ5pZ5DJNI0jnqzHJplFABRRRQAUUUUAFFFFABWjoOnQalcyx3F9FZpHE0m+ToSO341nVsW6WieH57lokaV3VEBflSOSce9AGSSQSoYkZ/Okp88nmymTYqZ7KMCo6ACnRu8bhkYqw6EHBptOZHUKzIyhhlSR1FAF2xsrjUvtcqs8kkMRmbjcW5Gf51WZYRbKyysZixDJt4A9c1teGWa10jWL4SmP8AcCBSDglmI4/IGofCvh278Rzz29jLEJ403rG5wZDnoPegDLnd3jhVpFYKuFA/h5711Hhnxp408JXFnFpGsXdusMomigjmJQt7gHke1Q+IPAPijQ9OOoahpzR2y/ecMCB9a5hWZWDKxBHQigD658Dfti65YPb2Xizw+13tIE80TYcD1C4ruU/av8IXWn+ILiS4vbSXyCNPglhwWbHb3zXw/omuahpF99stZFaQ/eEqhw31zVvxX4pvvEnlG+t7KNoujQQhCR6HFAH1T/wT01C31DxJ4tv9QeM6jKUkMzthpCxbNYP7Rws9G/aBe+iCxzWt/a3LLjG5WOCc186+APEU3hjxVYasr3PkwTpJLHDKULqD0yK9s/aS+Ingfxnrtrq2mrJcte6cqShW2tDKDkbjQB+gek3Md5pltdRMGSSJWBB7EVlt4z8KLrD6O3iDTlv4zhoDOocH0xmvzW0L48fE3RrNbOw8RSJbxRiNEYZAUdK4jVte1LUtVudS1C6muNUnk3m6WUg5P0oA/ULxT8YPhv4Z1JNN1rxXYW105wI924j646VbtPil8Pbp1SHxdpJLDjNwoz+dfk9dy3Etwz3UskkufmZ2JP50PcXEojRpGYIMIPSgD9hrPVdMvEV7XULWZWGQUlBzVyvx+0zxB4itbiJrDWNQikjIZNk7DBHTjNfRvwQ/az8RaHe22keOl/tTTWcIbrpNCOmT/eoA+9KKoaBrGm69pUGqaTeRXVrOgdJI2yCDV+gAooooAKKKKACiiigAooooAKKKKACiiigAooooAKKKKACiiigDJu/DPh271cavdaJp8+oAAC5kgVpAB23EZq9eXFppthNd3DRwW8CF5G4AVQOTVivjH9t745MXn+HPhe7+XGNSuIm6/wDTMH+dAHlf7Wvxql+J3iVdK0xDDoOmSMsPzHM7d3I6fSvCaKKACiiigAooooAKKKKACiiigAooooAKKKdGjyOscalnY4CgZJNACAFiFUEk9AK+xv2Q/wBm9LhLXx349siUyJdP0+UdfSRx/IVN+yH+zl/x7+OPHlj6PY6fMv5O4/kK+ykVUUKqhVAwABwBQAIqogRFCqowABgAUtFFABRRRQAUUUUAFFFFABRRRQAUUUUAVtV0+z1TTp9P1C3S4tZ0KSRuMhga/Pb9rD4BXPw91OTxD4dhln8O3LliAMm2Y/wn29K/RKqmr6bY6vps+nalaxXVpOpSSKRcqwNAH45UV9GftT/s9ah4F1KfxF4XtZbrw9KxdkjBZrX2Pt71850AFFFFABRRRQAUUUUAFfZf/BOPxfdtJr3gmYs9sii+g9EJIV/z+X8q+NK+uP8Agm7pqv4o8S6rzuitY4R9GbP9KAPuCvkD9uPwh8QPHGtQTaFoE1zoeh2jSSTxvnex5YbfUCvr8nAJPAqJYYmgZGVWSQHcMcMDQB8F/CDxx4c+KngmL4Q/E6SK2ubYBND1Ija0TAYCMf09647xV+y/8VtJ1Sa30/RP7XtFOY7q2cFXXt+Ney/Hn9k26utYuPEXw4nSOSWTzWsHfbtYnJKN25rxPUPEX7QfgGJNIur3xNYwxErGCrOpAPUNg5FAHD6v8MfH+lTmG88J6srgkfLbMw/QVhapoOt6UgfUtJvrNScAzQMgz+Ir2TSv2qvi5p8MVvJqdtcrHwxmgBZvqa6pP2trrVYo7Lxb4F0bVbRiBNuX5sd8Z70AfL9FfUDfGL9nlyd3wdIyeSGWug0vxj+ybf26XN/4Zk0+YHJh8hm/UUAfJ1jour36JJZaZeXCO21WjhZgT6DAr6g+AXwTtPB+gah8Svi3paxWVlB5tlYTkZlOM5Kn9BTdZ/ap0rw/PPo/gHwNpMOkW/y2U0seHBA4fFeD/Ef4peNvH900viPW7ieInK26ttiX6KOKAPZvF/7V1yNFutK+H/hDT/DAudyy3CKC5B4BAAGDivnjSLHU/FHia3sIPNu9Q1G4CAn5md2PJNZdfX3/AAT++FyXl7cfEbV7bdHbkw6aHHBf+Jx9On40AfU3wU8C2fw8+Hem+G7VR5kUYa4fu8p+8fzrtKKKACiiigAooooAqazplhrGmXGmanaxXVpcIY5YpFyGU1+ev7Vf7P8AdfDe9fxF4fV7nw1cSdOrWrH+E+3oa/RWsjxl4fsPFPhm/wBB1OFZba7haNgR0JHBoA/Mz4F/GfxP8LdZSSzme90d+LnTpXPluCeSo/hb3r6A8bfDPwN8W/hrefFjwnHJot1PC815bNwhkUZbHbr3FfLXxV8H3/gXx3qnhvUImR7WZhGxGA6Z+Vh7EV734s1LVLD9hnwtFpslxDHcXki3DxZGU3twxHagD5ccbWK+hxSUUUAFFFODEKV7HrQBNYQefMRuUBFLnJxkCoWJkk6DLGrcMMq6TPdLs8suImBHOevFVnkLPuCqpxjgUAMIKkjuK9L8OeOtJu/Cmn+G/EsEu6xvI5ba8TBZFzyDntXmdFAHvXx5t9PvvA2n3cF+99cWrblncfeic8AfpXkHgnXm8NeIINWS3SdouiMBivUvEHmf8M82MlwR5rKqqGHOwOMH+deJUAanim+/tPX7vUfsYsxcuZPKA4XNO8HTSW/irTJo22stynP41Fr8GpQXUQ1PJlaFGQk/wEcVP4Ks5b7xXptrCDve4Tp9aAOj+NesTah4xuLN44hHZyFY2VcFgcHmuGdizFjjJ9Biuy+KdjnxHqmpC4jYC88kx5+fgdfpXM6xHZxzQCyfepgRn9nI+YUAUalt7ee4ZlgheUqpYhFzgDvUVdb8N/FVn4U1a61CbT/tRltWgRCeAW6k0AclRUt1L9oupZ9oTzHLbV6DJzgUlx5PmfuN+zA+91zQBHRRS4OM4OPWgBKKKttbtbsi3UckDt8w3rwVI4NAFSteLS5L7SVn060nnkgBN0U5CgnjiqMVtL9le88otAjbC3T5j0p9rfahYwSR21xPbx3AG/YSocD+dAFQ8HmgAnoCfpU0Fy0ZYmOOTchX5xnHv9a6XwB4mt9B+0wSaLY38l0NokuT9wUAcoo3MB6mug8b2t1p15a6XcX0V2ltbJ5bRgAIGGdv15rP8QXdrd6iZrOxjslHBSNiyk+oqeXUi2jG1dkeS5l8yV2QFlxwMHrQBkh3EZjDEITkrngmrFlfXFkySWrmGeOQSJKhwyke9VaKAPWfD/xUS90ifSPF0BvEmQp5wUH6HHr71yl74b0mFZ72bU2tLTANujJvkl/LiuYhtZJraW4Upsixuy2D+Faej+IbizsLjTrmFL2zmQr5UvOxuzKe1AGPKEEjCNiyZ+UkYJFS2VrNeTeTAFL4J+ZgOB9atXulywxRzxlGjljEigOCwHuKzqAJ7F4472JphmION/Gfl71s+KF8Lx6jDHobXctqozM8nBJ9BWDGFaRVZtqk8n0qS4SCObZHIZVB5YDGR7UAbstr4XvbeGPTbi/gvX+UxTKGVm7AEVn6VpU9290izQRSQIzFJDy2OoHvXRW9n4Tv/CUn9l/bV8QQfOEY8SKOSVx6D+VYPh4QS61ZwajIbaFpPnm6EA9zQBlLjd84NOt5XgmWWPAZTkZGat6+1rJrl4bDm2MzeVgdVzxU+i+HdY1eby7OzkIzgu42qv1JoAzGlczGbO1927K8YNNYlmLMck9TXSar4OvtNZY7jUNM80nDItyCV+tRSeF9RhTzoZrG8KYYxwzhzj6UAdV8HvjT40+Gd4n9kXxn0/d+8spjujYd8ehr9FPgn8StG+J/g2HXdLdUmHyXVvuy0L+h9q/Kk2syzmOZTA+CQHGK9Y/Zb+LrfCnxnJPeJJNpF+BHdop+7g8Pj2oA/Tiis7w1rWneItCtNa0m4S4s7uMSROpzkH+taNABRRRQAUUUUAFFFFABRRRQAUUUUAFFFFABRRRQAUUVzvxH8V2fgrwdqHiO+V5I7WMsEQZLt2A/GgDy39rT4z23w28JvpWmTK/iHUIysCg8wqeC5/pX5w3lzPeXct1cyvLPK5d3Y5LE9TXtzeA/ir8ffHl54jOlzwwXMp2z3QKRRR54UZ64FfSHwo/Zb8D+A7dfEHjK6XWL21XzmMvy28WOc4749aAPg290HW7HSrfVbzSb23sLk4guZIGWOT/dYjBrNr2z9rD4rxfELxcmmaLHHD4e0gtFZpGu0Oc8vj+VeJ0AFFFFABRRRQAUUUUAFFFFABRRUtnbXF5dR2trC808rBURBksT0AFACW0M1zcR29vG8ssjBURBksT0AFfb/wCyl+zTFo6W3jLx5arJqBxJaWDDKwjsz/7XtWl+yZ+znb+Fbe38YeMrZZtakUPbWzjK2wPcj+9X1GOlACKoVQqgAAYAHaloqC/vbSwtmub25htoVGWeRwoH4mgCeivnr4n/ALWHgHwrPLY6MJNfvEyP3BxED/vd/wAKv/stfHSf4uXGt2+oWUFhdWbLJDBES37o8ZJPvmgD3aiiigAooooAKKKKACiivCP2rfjpb/DDRv7H0fZP4jvYj5IPK26/329/QUAemal8RvAum69PoWo+KNLs9QgUNJDPcKhUHpyeK6SxvbO+tkubK6huIZBlJI3DKw9QRX49azqmoazqtxqmp3Ut1eXLmSWWQ5ZmNaGg+L/FGg3kN5pGv6jZzQ/6to52+X6A8UAfr5RX5qeEf2ovi54fXy5Nbi1aMuGb7dFvfHoCCMV6/wCGv22vnK+IPBwCBRh7S4ySfow4oA+xr21t7y1ktbqFJoJVKujjIYHqK+GP2o/2ZdQ0K8ufFfgO1e70p8y3Nkgy9uepKjuv8q9w8KftY/CzWntYLq6u9MuJyAy3ER2Rn3bpXqvh/wAfeCPEsUn9keJdKvlX5XCTqcZ7HNAH5IEFSVIII6g0lfdX7S/7MNj4iF34t8AJHb6kwMs1gmPLnPUlPQn0718Q6zpeoaNqMunapZzWd3CdskUqlWU/SgCnRRRQAUUUUAFfaH/BNVR9m8YP3D24/R6+L6+1P+Cag/4l3jI/9Nbb+T0AfYM20rtYkbjgYptzPBaWz3FxKkMMSlndzhVA7k09kBdW54r5P/bn+M/9j6bJ8OvD1w8eoXKg6hMo4WI/wA+p70AfQ4+JXw+/6HXQP/A+P/Gtay1Dw/4gtBPZ3mnanbtwHjdJFP4ivx9yfU1ctdX1W1jEdrqV5Ag6LHMyj9DQB+o3iv4KfDDxQE/tLwrYFkJKtCvlnJ/3eteReLf2MvBN/DO/h/WtQ0u5dsp5gEsaD028H9a+NvDnxL8feHVddG8WaraCQ5bbOTk/jmus0D9ov4waRe/ah4vur75ceXeASJ9ccUAej+Kv2MPHlndIvh7W9J1SDblnnLW7A+gXDZ/OvNde/Z3+L2jrO8/hG5nihzmS3ZZAwHcAHJ/Ku00n9sH4q292j3y6PeQD70YtShP45rr7H9trXVkX7X4NspEz82y4YHH5UAfKWp6ZqOl3TWupWNzZzr96OaMow/A1Tr6p8Z/tbWutWN7ZxfDnS2+1QNEZ53BdSwxn7tfK7Hcxbpk5oASvRfh78aviJ4E06LTPD+vSwWEcm8W7KGT3HPavOqKAPrDwn+2r4mtS48SeGLLUVwAn2aUwkfXIOa9m8I/tcfCvWBFFqU2oaNOYw0huIN0St3UMpJP5V+dNFAH6++D/ABb4b8XacuoeG9YtNStyOTC4JX6jqPxrbr83P2I9Y1ex+N+nWVhJK1vdKy3EQY7SuOpHtXuH7YX7Q1/4ZvX8EeCbpIr/AGj7bfI2Wi/2F9D70AfVGpapp2mwGfUL62tIh1eaQKPzNYTfETwEr7G8ZaCG9Dfx5/nX5Ral4g13UpZJL/WL65aRiz+ZOxyfXGazi7k5LMT65oA/YnS9X0vVYBcabqNreRH+OGUOPzFXa/Haz1rWLMKLTVL2AKcgRzsoB/A17t8Gf2pvG3hC6js/Esz+INJ4UrMf30Y/2W7/AEoA9h/4KDfDiXVNBsvH2mW2+bTx5N/tHJiP3WwBzj17Cue+EN5dv+xB4m/ti3861tnlWzEqgDacfdz7k19IeHPHvw7+KfgueOHVbG4sr2Dy7q1nkCsgYfdYGvFv2pPCsfg79l208OeCp7i50q2ugLh43Em5CSW3Eds0AfCh60lFFABSgEnA5NJWu+nWw8Kxaot0guTctE0OfmKgAggfiaAJEQr4NmYkDN4oxnn7p7ViVbhhWWwmkEsnmowPlhSQR6k1Lod9b6fdPNc6fDfKY2UJKeASOG/CgCkkjKjoMYcc8V1Xw50K31F9R1fUoDPpul25mmjDYLseFX6VS8GeGb3xVrUVlblbdJWI85x8in0r6S8BeDrrwXp8GkaXa2+s/bpR9vuGHyRqOo96APN9WuPEvxM8JPDomiW1rBp8aL9mViHMfOCBjGOP0ryTW9H1LRboWup2r20xG7Y3XFfZviLUdN8Ez3ev3txBBaC3EaW6KF3sM4AH418leM9fXxd4j1LXNQn+zu//AB7xKhIIHRfbigDnru6uLpka4laQogRSx6KOgra+HTFfG2kkT+R/pK/P6c1z9dt8FfD9xr/j6wijgMkMMgkmbsgHQn8aAMz4lLs8c6sisSv2huprnK9N+OEOk3XxMuIba6hijit/38inIMi5JA9+leZnGTjp2oASiiigAqW2lME6ShVbac4YZBqKigC/fXdlJKGtbBYk8oKwdt3zd2qE3twbAWO5fJD78bRnP1qtVvTbe3uHlFzdC3VYyysRnJ9KAJEvWfULSWCzhV4dqrGq5Dkeo7k1pa9d6hBrNwdZtIJ7mRAdjkkRA9AMdPpWr8NfCmseINShbR7NGeOTP2mY4jTnrjua+i9H+H2h+G9IuLq8s11fUZkJmuZFB3MewHpQB80eEYb3XL+10nTbNneBGmWJeQ8g5yR+lNv/AAv42vGNzP4c1ZkycFbN9g9cYGK+p/hL8NtPstRis9Lt2j1LVXLzzHkwR5yQPSuz+Mv7Qfhv4RapH4J0zQBq93aQr5zMwVFJHQnuaAPh/wAGaC+oeIoLe+EdvBC3mTi4JTcikbgOOuM17R43sPhPF4cPiD7DnzodtusXy7mHAArvrX9rH4f3tky658NUMrZDCFYypB9yAabq3xz/AGd9U0CG4v8A4cm4u4ZMR2LQ/dH94NnFAHyNp+nXmrapHY6XaTTzTvtiiQZY16Rq3wB+JFnpsV7b6HPegoWmSFCTHjnuOfwr26f9rLwPpNpEnhb4ZwRyRLhBMEUKPYgE1c8LftrR3GtQQeIPCMNlprnEs1vMXZPfbjmgD5F03Q9S1HVoNFto1+3yzGJbd22MH9DngV69efsq/F230r7eum2FxlAwhhucyH2wRjP416r8QPh94D+PH2jxn8IdWis9ft2LXVm48szEchgOoPvXOeHf2mPiV8MLc+E/GHh5dQu7Q7FkunaOTaOPT5vrQB5DqXwd+Inh8CbXPBOsPA3AW3G45/4DmuL1rR9R0q8Eeo6Xe6cHOVS4iKtj8QM19p6T+2VpN5BG114H1JzwJGhIdVPeusHx++E2saRNq2q+H7rybcqsrT6du2FvwoA/PW9WCOYra3EkseOGdNh+mMmq9egftAXXh/UvifqWq+F5oH0q9ImhWFdojGMbSOx4rz+gBVBYhR1PSrDWckeoLZ3OIX3hWLdFz3NVquTWN0LCLUJPmjmcop3ZJIoA29N0u50zxVHYm8jsy6NsuX/1cgIOOfQ9M1IdO1Txdr8dnafZ5ZYIRG8kY2xgKTznv9aZpdpdeJLLTtDto5Zb9Jn+ZgcJFgY59Ac17HoujR+GbqxsdJjhEIXN9K5+dz6Z7CgCH4YfBNfNTV9TuEljhbOGXC8deO9eb/FfxHdX3iq907TG8jTrWRo40t+AwHUnHWvf/iV48stE8DukMatAx8korf6wkdBj+dfMKeKNRtcppTLYxb2ZdoDPhuoLEc0AYbF2OW3MfU80I7xnKMyn2OK17XxTr1tJJJBqLo8hy52LyfyrIlkaSRpJG3OxJY+poA7nR9c0XxDp9toXia3MU8YK2+oo2CvoHGORmuT17SrvRtSksbyMpInIPZlPRh6g1QrsWll8SeCmEo33ujAbW3ZZ4T1yPb1oA+wP+CenjNdR8DX/AIRuJgZ9OmMkKnr5bf8A16+p6/PH9gCZIfjW/mXCRK9jIoVnxvORwB3r9DqACiiigAooooAKKKKACiiigAooooAKKKKACiiigAqC/srS/tzb3ttFcQk5KSKGB/A1PRQBHDDBbQ7IY44Y1HRVCgCvi/8AbK/aDNw178O/CEyNbkeXqN6pzuPeNf6muv8A2wP2hIvDNlceCPB9xHLrE6FLy6Q5Fsp6qP8AaP6V8HSyPLI0kjF3YlmYnJJ9aAG0UUUAFFFFABRRRQAUUUUAFFFT2FndX95FZ2cEk9xKwVI41yzE9sUAJZ21xeXUVrawyTzysEjjRcsxPQAV96/sl/s62/hC0g8X+MrWObXZVD29s4ytop6Z/wBr+VP/AGSf2d7fwXaweMPF9sk3iCVQ1vAwytop7/7/APKvfPGHjDwz4RsGvvEWsWmnxKM/vXAZvoOpoA3qoa9rWk6Dp8moaxqFtY2sYy0k0gUfrXyZ8W/2yLWEzaf8PdN+0NgqL+6GFB7FV7/jXyj47+IHi/xvetdeJdcu74sciNnIjXnPC9KAPsP4u/thaFpMkmn+A7L+1pxkG7l+WIHsVHU18p/E34wePPiFcltf1uc2+fltYTsiX8B1/GuAooAK+kP+CfOtSWHxnuNLWMFNRsHDMT93Ydw/nXzfXpX7MOqvpHx08L3K3X2aN7sRStnAKMCCD9eKAP1OorA8S+M/CvhuBptc16wsVXqJZgDn6da8K8eftf8AgTSRJbeGbS71285WMhdke/OBknkj6UAfSlFYHw81XVdc8GaZq+tWUVjfXcCzSW8ZJWPPIHPtW/QAUUV518efilo/ww8G3Op3c8T6i6FbK1LfNI/bj0oAy/2kfjJpPwq8Ku6yR3Gu3KlbO03c5/vsOwFfmx4y8S6x4t8Q3Wu67eSXd7cuWd2PT2HoBUnjjxTrPjLxJda9rt5Jc3dw5YljkKOyj0ArDoAKKKKACiiigAqa2urm2bdb3EsJznKOV5/CoaKAO/8ADPxl+Jnh27S507xfqZKLtVJ5TKgH+63FVfiP8R9X8fmG58RWdjLqUY2m+ii8uRx/tAcGuKooAKKKKACiiigAr7d/4Js2c8fh7xZeuuIZriBEPqVVs/zFfEVfdP7FOq2/hn9mfxH4kuFJS0urmVtvU7I1OBQBufE79qrw74T1fxN4ejsbm41SwfybQqv7tnxzuPsa+DPE+tah4i1681rVJ3mu7uVpJGZieSen0pniLUp9Z16+1W5keWW7neVnc5Y5OeaoUAFFFFABRRRQAUUUUAFFFFABRRRQAUUUUAev/s+a1H8P4NX+I8/M9rA1pp0eR+8ncdx6Ac15brmp3es6vdarfyGW5upWlkY9yTmi81K4uLC1sSdtvbg7UHcnqT71SoAKKKKACiiigCWG4uIM+TPLFnrscjP5V9X/ALF/jL/hIvDPiL4T61P5v221kksGmO7DFSCvP4ECvkuul+GHie88G+PNI8R2TbZbO5RzxnK5+YflmgDL8TaVcaH4gv8ASLpSs1pO8TgjB4NZ1fQv7a/hGKz8X6f450q326X4itkn3IMqJcZIJ9TXz1QAUuTjHakooA6HwRdQWmqta3+Utr2EwucdM9D+dZ/iDR73RNRezvYWjYcoezr2IPemXD7reG1MWZ0b5XU53A9BXZzLfbbPT/iBb3UNgkG21uljy8eemT3HtQBz3h3xVf6ObVEWOWC2lMqIRj5vXPevQNB+PPiDStHltVsreW5ckrKeAMn+6K5Y/DnUrpUm0XULDULeTHlsJgjYPTIPeny/CjxjCx86zgQKMufPU7R6mgDE8Y+KfEHia8FzrV9JNuG5IwcIo9gKwK2fEOhS6GViuZ4JJixVkjcMVxjB47HNY1ACjk4Fev8Awelm8J+HNV1y6klsWnKQqzJ/Dnkj86o/Bv4Wal4plj1y8/0bSbeTcxZTmXHOB7Vt/FvV5tevY/CfhvTpgZLpFmXbnL/dQD0oAveHv2efFvjT4dal420x2kuDcSSW9tKuHuowc7lPvXhV9a3Njdy2d5BJBcQsUkjkXDKR1BFfbfx3+IfiD4NfDPwNoejapHB4ijQPcwlAymMLghh9TWPZ3Hwn/aW0l0vYYfC/jmKEZlBCJO+OT/tDPrzQB8bUV6F8Vvg/41+HWoyw6xpks1mp+S+gUtC4+vavPiCOooA1PCumRavrUFjLMIhIw5JwD+NLd6BqkUt7iymEVq5V3I4GD61loxV1YMVIOQR1FdlceMGl8HX2h3E095JNOjQyMdpQL346mgDjCCpIIwR1FWNOe4W6UW0Qllb5VQpuzn2rs/DPw7bX9Liv4/E2kQNIN0kM0hDx/Wu28OeFfC3g2Rb658ZWlxer96GCLzGB/wBmgD0f4B/D+bStDj1HWLiQ3E4DpbqdqR5Hp611vjTxZp3hiza22i61KU7LW0X5nkc8DiuF0v4i6z4ivE8M+B7V5pwB5l3cLtZVPG5U+temeEPhjoHw41E/ED4nazbSyQqHha6bLmTr8vp9BQBreBjcfCvwJqvxD+JWoRQ317Di3tl4aIEfLGvqa+AvEuqXOta/fardXE08tzO8heVssQTkZNegftGfFXUvid45urpbu4/sOCQrp9qxwsadM49TXl1ABRRRQAUUUUAbHhHxPrvhPWItW8P6lcWF1GwO6JyNwBzgjuPavqDwr8Qvh98ftLPhr4pQWei+JgQmn6pENgkJ4AJ9c9jxXyPSqxVgykgg5BHagD6sS28Xfs3Xh0/U/DVn4h8LT3IlOoeSGyp6jPavZdd8ffDDxD8GNd8R+H9P0u8lt7MySWLqqnP+0tfN/wAFv2idS0m1Xwj8QLb/AISXw3clYX+0/PJAh44z1FaH7U/wXtvAtjF418GXrQeHtVVd9oZSrJuGQMfxLz0oA+dL+cXV7NcrCkIlcsI0GFXJ6D2qCiigArb0PUrdNc02a6tU8i3Yb1Vc78dyKxK908K+GfB/iv4fW2qw2wh1i3dLV442272J+8R9KAO5+D2kWlzplx4nuYIY7rUGMduVj2eXFnsPesDxzqGm+HhqOpzSR3qbjBb2rttEh6MffFZnjTx5daR4wi8IaPGqW6RJZBgeUduNw9xmuC+Mb3EGp2+lzSQypbIBEV++B33e5OTQBy/iHXLnV5UVsxWsQxDAGJVBWTRRQAUUUUAPWNmjaQDKr1rofhteR2vi21SdFeC53W8qt0KsMVgQ3EsUckcbYWQYYY6ipdJleHVLWWNtjrMpDenNAHUeBZr7w38XdL+zTtb3FvqiRlkOON4BH0xX6xwNvgjfOdyg/pX5Va1axxfGq0ji3ES6hbvlu5ZlJNfqjpylNPt0PURKP0oAnooooAKKKKACiiigAooooAKKKKACiiigAooooAK+bf2t/j9beB9Om8K+GbhJdfuEKyyKc/ZlP/s1af7WPx4tPhtpDaBoU0c/ia8j+UA5Fqh/jb39BX54arqF9q2pT6hqFxLdXdw5eWVzlmY96AGX11cX15Ld3czzTysXkdzksT3NQV0vh7wD408Q2U19onhjVb+2g/1ssNszKnGeTiucdWR2R1KspIIPY0ANooooAKKKKACiiigAooooAvaFpOo65qtvpek2kt3eXDhIoo1yWJr7V+EXgX4c/ALQ4/E3xG1SyfxLLGHS3JDvDnsq+vvXyX4A+IGr+BYrmbw5Db22qTgp/aDJuljQjomfun3rn9c1jVNc1CXUNXv7i9upWLPJM5YkmgD6t+Kn7ZOoXkU9h4E0n7Ehyq3twcvj1C9Aa+XPFfinxB4p1B77X9Wur+d2LZlkJAz6DoKxqKACiiigAooooAKfDLJDMk0MjRyIwZWU4II6EUyigC7qurapqtw1xqWoXN5K2NzTSlicfWvUP2UPh23xC+KtjBcR7tN09hdXZI4KqeF/E15FX6L/ALDHgdfDPwkh1q4g2X2st5xY8ny+ij2oA9/ijSKJIo1CogCqB2Ap1Fc18SvGuieAfCd14i124WK3gU7Vz80jdlA7k0AZfxl+J3h34X+F5NY1ubdMwItbVT887+g9vU1+aHxb+IWufEjxfc+INamP7xiIIAfkhTsoq38bPiXrfxO8Yz61qszfZ1JS0t8/LDHngAetcJQAUUUUAFFFFABRRRQAUUUUAFFFFABRRRQAUUUUAFfQeneJm0P9iSXS4WZZ9X8Qyw5V9pVFWNm+oOMfjXz5Wtea7c3PhbT/AA+ygW9jcTToQfvNJtzkf8AFAGTRRRQAUUUUAFFFFABRRRQAUUUUAFFFFABRRRQAUUUUAFFFFABRRRQAUUUUAfb37PN9YfFD9mTWfDfiKxXUbjQopFt94BZRtJQr3GK+JbmMxXEkbKVKOVIPUYNd58CPiVqnwz8c2usW1xN/Z7uEv7ZeVmiPUY9a97+KXwP8M/FeGbx58GdXsJprj95eaV5gGJCMnH91vUGgD5EorZ8V+FvEPhbU5NO8QaReafcp1SaIrx2Iz2rGoA1PDK6fJq0UepSvDCxAEq9Yz2Ne/wCjWc1xpKjWNUtdZ00RkO2Q3y9sehxXzZWr4e8QaroN2LnTrlkOMFG5Rh6EUAetfEbwT4Ps20290PxAujpOuDCzEnI/i68VxXiP7Bp9m8ln40utUuJcRuqblwvvnrXL+INavNbvTdXjLn+FFGFX6Cl8NxaPLqA/tu6lgtVBJ8tCzMfT2oApujTXXlwGSck4Q4+ZvwrvvhZ8P5NY8X2dlr0bW8DDzDE4wzj09qb8PfG+ieEbK+aPw3DqF+7t5FzNz5a/w13vwZ0v4k/FHxOmr6LYwQ+RMoub8/JGqA/cx3oA9I1nxXH4MiOjtp6KizR29lDbNkuGwMkdutdrrum/Cj4H20XjPXkN14ouoTNBAzEtI55HHQYzjNVU+FXhrwLrNz8UvilrFpNLpw8yCyjkyhcH5Dg9W6YHrXyn+0F8Ur/4reNm1q5t0trS3Uw2UKjlY88Z9SaAMH4p+NdS8f8AjW/8TamSslzJlItxKxL2UVzVtPNbTLNbzPFIpyroxBB+oqOigD6G+F37UGueH/Dw8OeMNGg8VaYqlVFy2ZPoSc5Fdy3xB/Zh8cvbRa94Ul0ScplpEi2pGx6jK9fyr5AooA+rtV/Zi8MeMbF9X+Enjezv4id32W4blMngEjkfiK5qH9kH4pNIQZNKQKeGMxwffpXg+h65rGh3cd3pGpXVlNG4dWhkK4YdDxXdv8fPjC6FG8fayVIwR5vb8qAPYdG/ZP8AiNLq1q2sapoUdtCMHYxJP1AAzXYaP8BdB8GeK4NQ8YfEbQ4RsJS2eNImx6gk18gap4z8V6ncG4vvEOpTSn+I3Df41lXt/fXzh7y8nuGAwDLIWIH40AfcGpfHD4FfDu+ul8L6T/amrJEyi7hhG13HYsfcdq+R/ij8RvE3xD8QXGqa5fzPHJJuitg58qIdgB0rjqKACiiigAooooAKKKKACiiigCaz/wCPyH/rov8AOvsL9vASD4V/D9hIRGYwCuep8pa+RvDk1rb6/YT3tv8AaLaO4jaWLP31DDIr64/b00XWL/wf4T8S2MoTw7Daon2Td/qnZRg+/HFAHxxRRRQAV7L+zwJLW6ikuLV3tLqcjf2UqM5rxqvbv2cvEAVb/TbhYxBa2ckq56k+1AHIeJb/AE+T4sX+sRhmtLWczYJ5LKeP1xXH+INTn1jWbnUrg5edy30HpWxZWDeINY117aQptiluAOmQGyQfwrG1R7FktVs4WRlhAmYk/O/c4oAo0UUUAFFFFABU+npJJfQJFE0rmRdqKOWOelQqcHOAfrXU/CuxubvxrYzQxb47R/tEx7Ki8k0Ab2pSCf416M3lmM/arQNGeqHcuV/Cv1Nt+IIx/sj+VfmV8BdOsfGH7R1guoR3FxBJftONi91OQW9BxX6cAYAA6CgAooooAKKKKACiiigAooooAKKKKACiiigArzH4/eNvE3hnQl03wV4fu9X1+/VkgMceUgH99j0+lenUY5oA+EvCf7KXxC8aas+vePtXXT2umMs29vMnJJ5BHavoj4d/s2/DHwfGkjaQurXS8+fe/P8A+O9K9lr5w/a2/aAs/AmmT+FPDNxHceJLhCsrqcraKe5/2vagDk/2w/jja+HNPm+HfgdraKeWPy76aBQBEmMbBjviviMkkknknrUt7dXF7dy3d1M808rF5Hc5LE9zUNABRRRQAUUUUAFFFFABRRRQAUUUUAFFFFABRRRQAUUUUAFFFFAHo37OvgKb4h/FLTNF8pms0kE14wHCxryc/Xp+NfqZYWtvY2UFlaxiOCCNY40HRVAwBXzL/wAE/PAUuh+AbvxhqFt5dzrEm22LDnyF4z6jLBvwAr6Q8R61pfh3RbnWNYvIrSytkLyyyNgAD+tAFHx54s0XwV4Zu9f127jt7W3Qt8xwXPZVHcmvzT+P3xh1/wCKviR7m7ke30mFiLOyVvlQf3j6tWr+098Zr74qeKilqzwaBZMVs4c43/7bD1NeOUAFFFFABRRRQAUUUUAFFFFABRRRQAUUUUAFFFFABRRRQAUVo6Domqa5eC00uzluZep2jhR6k9AK61fBGk6Wyr4g1rfcEc21ivmEH3Y8VrTo1KvwK47M4GivRU8MeF5I3k8rWIo1Xl2KnnsMV0Hh34SeGfFkCW+g+Mhaau4+Wz1CDaHPoGHFaVMHWpq8oj5Jdjxqiux+I3w18YeAboReItLkhhc4juY/nik+jCuOrmJCiiigAooooAKKKKACiiigAooooAKKKKACiilALEBQST0AoASivS/DHwjv9St7WTVNc0/R5rwZt7afJlYHoSo6Z9637b9m3xxqGqLZ6LeaRqaCQJLLBcj917sDzVOEkrtFckrc1tDx7TLC91O9jstPtZrq5lYKkUSlmY/QV9n/ALN/7KtrDa2/iT4jW/mXDYeLTD0Qf7fr9K7X4deAfhl+zn4XXXPFuqWkmtOu57mQAvn+7EvX8a8v+I37Zmptr6R+CdHhXTIX+aS7+/OPoPuipJPYfi7+y/4D8Y2kk+i2segamF+R7dcRMfRl/wAK+RfEPgT4u/ArxKdTso722WIkR31pl4XHuOn519LfDj9sTwbrCw2vizT7jRbpuHmT95Dn+Yr3/Qte8KeNtI87StQ0/WLKUchWVwR7qaAPh7QP2qrm40T+zPiF4M03xQ6Y2yyIqs2O7AjrXZ+D/iT+zf450i7h8XeDtM8Mzx9EEePMH+yy969V+KP7Lnw88YGS60+F9Bv358y1A2E+69K+YvHf7JfxM0B5ZdJitdctVyytbviTHYbT3oA7u5+Gv7L/AIq1If2H47OmTSgbLfzcIp+rD+tZGt/sktfRS3PgfxtpWrR/8s42lAOfTIr5z8QeE/E/h+6e31jQtQspU5YSQMAPx6VDofiPXtDuI7jSdXvbOSNty+VMQAfp0oA7fxf8Cfij4Zkm+3eFb2aGNtomt18xX9xjms3QvhB8Stbz/Z/g7VZMHB3QlOfxrr/Dv7T3xe0Ww+yLr0d6NxbfdwiR/pmr+oftDfHTxXax2NjdzoXkBV9PsyrE+mRQB1Hgb9lk2UEOrfFHxJZeH7P7zWxmUSEdcHPQ1F8ZfjNofhHQo/h58FJ/sWlx/NdajCTvlfuFbr+Nc/F8H/j/APE6/W81621E5CqZtSn2KF7EDv1r1rwJ+x/oWhWT6z8SfEaSw26mSWG3OyIKOeXPNAHx5rmva1rl011rGq3l/MwAZ55i5OOnWs2u2+Nuo+FNR+IN83grTo7HRIcQ26p/y0C8b/x61xNABRRRQAUUUUAFFFFABRRXe+HPhvJeaNFq2u65ZaDbzn9wlwCZJB/e2joPemk3sBwVFep23wS8RaxaS3PhLUdN8QLECzRW8u2UD/davN9W02/0m/lsNStJrS6iO14pVKsp+lDTWjAqUUUUgCiiigAooooAKKKKAHwNsnjc9FYH9a+wP2y9Z/tP9nz4dXdpIyW91jcinhtsS4zXx5X2Pq1vp/xO/YktZtPjH9oeFVBZWOSu37/A9R0oA+OKKKKACvTfgBpb3HiC5v5Iz9njhaIuTxlh0rzKuo+HmpXOn61bTm6MdjDOkk8e/AbJx070AVpLi80/xBqtvpmAZPNibH9zOT+grCd2bG5icDAz2Fdb8ULeLTviBeNBBst3cSooOAynn9ayGttO1HW5bfT2eCOVgLcP0BxyCfzoAx6Klu7ea1maGeNkYEjkdav+HdB1TxBdta6XatPIqlmx0A+tAGXT4o3llWKNSzuQqgdSTWrqXhjXtNs0vL7S7iCF3Masy9T7V0Hw90G7OvQwtZh9Qk2/Z0c4EOTjzG+nYetAFTxF4aj0xbTTbVZLvU54VkmVR/qj6V3cfhZfh98Nb7WdSlaPU9ThEMCqcFQ1epeG/h9aaHq51CSEtIQGnlkbdwOTjPrXjfx98VT+LvFUOl6ass0FrlI4o1Jy30FAHt3/AAT2+Hs0l9e/EK8yIlVra1B/iJ+81faleMfsceC9V8F/BuzttajlhvLyRrloHOfLVvuj247V7PQAUUUUAFFFFABRRRQAUUUUAFFFFABRRRQAUUV5F+018YbH4WeEJGgaObXLxClnBn7p/vkegoA5v9q/49Wvw60eTw/oEsc/iO6jKgg5FqpH3j7+gr88NSvrzUr+a/v7iS5up3LyyyNlmY9STVjxHrOo+INautY1a5kuby5kMkkjnJJNZ9ABRRRQAUUUUAFFFFABRRRQAUUUUAFb3g/w+2tT3M0zNDp9lEZrqYD7qjoB7k8Cq/hXw/qXiTVU0/TYdzH5pJGO2OFB1d26Ko9a7a+2TfZvAfhANcwNMonnRebybpu/3R2Fa0qbm/IaMKztbaYu2n+Fp72EHAfLsR9cVe8NQeFT4og03xZoV3Y207BC8UrI0ef4sN1r7q+CvgKx8EeB7PSmhje8cCS5YqDlyP6V5B+3F4Ejn0ux8aafbhJLc+Tc7Fx8vZuK3lTj2J5jy740fAGTwv4ePizwjqEmsaIoDTKy/vYVPRjjqPevCK+sf2dPixo/9hDw14ovEZGjaB45uRJGRgg/hXkHjHwP4Obxpdx6D4ysxpMspMAaGRpIwT90gDnHTOa5vZyvZIpJs8tor2eb4Q+G7LTE1C48XvepuAdLS2wwz0+8a0ND+FPhfUrtrXT4Nbv5lXcyllTaPfANaxwlWWqR0RwdaW0Twiuy+DHgu48ffEfSfDUCkpPMGuGA+7EvLH8v516PdeEfCFldyW9p4XnuWiG1jLcOwDfQVo+BNY8QeFdUe48GeFI7C7eMx/aY7Rmfb6AmumOV15K+w5YOrD4j72L6N4N8JRiaSOy0vTLZUBY8KiLgfyr89f2pPjlqvxO1t9L0vz7Xw1auRFEMg3BB++39BXsV5qHxk8ReH7a11SyuryK4QtNHJEMdeM1wPj7wh4s8JadBrV/Z20dizDIMagq390jFawymTdnNIJ4VwV3JHzMeOtJX2h4X8HfD34p+DFg1LRLTT9aeMql5aqI2D9iQODXyT438O3/hPxXqHh7UkK3FlMYycfeHZh7Ec15lSm6c3CW6OZqzsYtFFFQIKKKKACiiigAooooAKKKKACiiigAooooAK2fBWhyeJPFFhoscgiN1MELnoo7n8qxq7P4JSCP4paDkZ33Spj68U4q7sVFXaTPs65+C6aR8PTpvg8Q+TcJGryYw7HHzMzdT9Ki8Ffs/+HdP8q88QMdQuhyUBwgP9a9U/tax8NyWmh6hcNHNdxBomfiNj/dB9a1oipUM3Q9K9ajiakKfJB2R04is7KmtkYjeA/CUukSae2g2RgYcjyxk++a8R8bfBa38MXbeK/DTyPHaAyG16lfoa+jkkwQACSetMu1i8tkk2lGHzLjqPSpjWnF7nNTqunK6Pk74d/FTTdeguPBXxCt4bzT7liqNMM7c+56EeteafHf4G33g8nxB4YMuq+G5vmWRBue3z2bHb3r3L4x/s/22uXU2seE5Esrp8s8B4Rz7ehrx2DxR8WPhLcvp+owXL2PRobpDJC6+xPGKzr0IzfNT0CUlJ3PA6K98a8+DHxEcjVbOTwZrUv8Ay8WwzbM57lewrlfG3wQ8WaHatqmj/Z/EmkY3Ld6a/m4X1ZB8y1wSi47knltFPmilhkMc0bxuOCrDBFMqQCiiigAooooAKKKKACiivR/g/wDDE+NoL3VdS1NdL0eyYLJOU3M7n+FRTScnZDSbdkcJo2m3eralDp9jEZJ5Wwo9Pc+1ep+HdGsdAX/iTWkesa1EcSTyJvSI/wDTNe/Pc1veI/DXgrwFozyeG9ZuNR1S/BhEsoUeSnfGO5r3X9mHwDZ6T4Qj13ULNZL68+ZGfnCduK9bDYSNOHtay9ENWjqzkvhJ8IvFGq68nibxTvjGxpYxIfnZ8fLkdhXE+GvFmsfDz4u3sN47xrLcFJ0yccng19rBSoG39Owr5n/bJ8Cf6HD4106Eh42Ed1tHbs1W6vtLxktGaOvKS5XsUP2uvC7+NPBdp8Q9MeWWfT4xHeRBiQYj0cD2718g19l/sw+MrfXtBn8O6vtnjZDBNG/IdCMV82/HPwTJ4C+I2paGqt9j3+bZuf4om5X8un4V484uLsYnDVt+E/FniLwpqC33h/V7vT51IOYpCAcdiOhrEoqQPrv4Tftj6laLBp/j3TVvYxhTfW42v9WXoa+svCfxF8F+KLOC40bxFYT+eoKx+cA/0KnmvySqe0u7q0kElrczQOOjRuVP6UAfsDqNlo2pwNDf21ldxOPmWVVYH864/VfhH8LdS/4+fCejj/rnGE/lX5ejxN4jHTXtTH/b0/8AjS/8JP4k/wCg9qn/AIFP/jQB+ndr8KvhHo8Rk/4RnQ0RerTKrAfnT5PF3wj8H6e8keqeHbCCL7y25TI/Bea/L2XxDr0qFJda1F1PUNcuR/Os55JHJLuzE9STmgD9APH/AO2B4E0UyW/hyzudbmXG1wNkR/E818r/ABp+Pnjf4mSNb3lz/Z2ldBZWrEKw/wBo9TXktFABRT4o5JpBHFGzuxwFUZJrs9F+H120K3niO+g0KzIyPPOZpB/sxjn8TiqhCU3aKuBxNbnhvwn4h8RORpOmT3Cjq+MIPxPFdtDb+FtJljj0HRJtXuH4E16N4+oQcfnXd2Xgvxte6KdU1W4XQtGRNwaZvJRV/wBleM13xy6dr1HZFxjfdnj2ofDrxnZxySvoV1LHH954R5gH5VyskbxSGORGR1OCrDBFe6/CfxhdaL4+jjsL+a4svM25fo47nFek/tV+C9C1/wCG3/Cd6Tp0FpqdlIv2l4UC+dG3GWA7g965K9JU5WTuS0fH9S2lvNd3UVrbxmSWVgqKOpJrsvhZ4DXxhPdT32qR6VplooM1w65JJ6Ko7mu38QaB8PvAegza1oetXWr6yf3NqsgUJESOXwO4HSs1FsRmfDjQNI0/xpbaO1rHrGtEEkOMwQMBnGP4iPyr2HR/g54o+IHiGz1zxF/o9jtMc4I2khTgbV7DFL+xf8OW+0P491cF3fKWgfvnq1fVcDeTJ8v3c9O1dkI+zd0aqqlDlsfFS2uqfCb4tTW9uZFjjbA9JIyeK9A+PvgvTfif8OX8WaXbomv6dD5hZBzPGOqn1Ir0H9pTwWmo6EfE1pCr3lkvz4HJT/61ef8AwO8T/ZrtNLvDlZFw6N0IPatMTFVaaqLdbmrpc9L2i6bnxYwKsVIwQcEUlesftQ/D/wD4QX4jStZxkaTqgN1ZsBwAT8y/ga8nrzTlCiiigAooooAKKKKACvo39i34nR6Dr7/DrVNMW80vxJN5TMPvI7Ljn2Ir5yq9oOq32h6zaaxpk7W97aSrLDIvVWHQ0Aeqftc+AdE+HnxXk0nw+kkVjcWy3KxOc+WWJBAPpxXjtfYf7RumWPxO/Zy8P/F97cW+tQwpHcSHrKm4qRx/tZI+tfHlABTkbBI25yMYptFAHpfi+2HiX4a6Z4mgjU3mmj7JfBeoUfcJFcDYy2QhkiuYW8xiPLmRsFD9PSux+EHiCzstbuNH1gqulatF9nnz0U9mrP8AiV4LvPCerMoVptOlO62uAMqy/WgDOvo/tlvbfaNRXdFEyo0hyGUHgDHP51P4X8U65pMI03T79LCCV/3koiG4e5OM1zqOyOrqcMpyKspqV4k806zYkmGJDgcigD2bUPiX5vh5bC1azv7q0iw17dL8oPYovdq5HwX8RR4XE00dit5f3Moee4l69ei158oZmwoJJ7CrltpWoXFnPeR27mGDHmMRjFAHuOo/HK6vbO7FxY/Z4XixBn7znFd7+wH4JtdZ8S61411iyleW2wtr5sf7sl8ksM9TXjP7PXhN/id8U9I0LUxv062Qy3CgYHloOR+NfQfiv9qXwt8PtRHhPwL4Sjez0+48meRmCq6rwdgHf60AfX44GBwKK+evCP7XPwv1e3T+1XvtGuWfb5cse9R7lhwBXs3hLxp4V8WWwuPDuvWGpJ38iYMQfQigDfooooAKKKKACiiigAooooAKKKKACiiigArxb4ufs4+EPiZ4rbxFrmr63DcNGEEcEyhFA9AynFe00MQoLE4A6mgD5jf9jH4ZxqZJNd8QqijLFpowAP8Avivlv9orR/hj4Z15PDvw/nvNQltSRe3k0oZC391cAZx6179+2B+0THBb3fgPwXdbpnzHf3sbfcHdFPr718VMzMxZiSScknvQAlFFFABRRRQAUUUUAFFFFABUlvE09xHCv3pHCj6k4qOpbOTybuGb+46t+RzQB6rqen38+uJ8OvBNpJtARLgIMSXUoA3M5/u56DoK+ov2fPgvZ+BrNNU1ZI7jXJVyzEZWH2X396+evDuo/wDCM/tM6XqO8+Tc3MbqT/EkqAD+dfdMr7SWHUV6d1GKUSWyVGjQ7VHPrWb4m0qx8R6Pc6XqUQltJ0MbofQ1ai3AF/71SQAYb0xzUWIPn4/sr+DhfCa11bUIPm3KvBx7ZrpdL/Z38E2mpPfSrPMzH7v3QOP8mvXQdrZbHsKnG+4lWOPv2p8zRcZyWxyWi/CLwVbwSwLppljkIZhI+eldlo/h/QdCDHSdMtbUNxIypyeOmavhltrdIlOTnDEetRybmgZVOW3ZrOVSc92dXtqjVnIwpdH0pbiR006zUsck+SvP6VatoLeLCpBGo7BVAp85GQ2fqKjz/Ktk21uYSm29WR63rOl6RAbjU72C0iUcmRwK+cf2lfid4U8VaJH4b0W4e7mWdWaRUIQAe/eur+KXwcufEmqNq8Os3V2xbctpcSnYD6CvBvH3hKfw5q+zVW+zTOOI9mePb2rtwmHi2p823Q6KNFT1udZ8B5JrfWoYVcld3GDXB/tvQwx/GjzIgA0unQPJj+9gj+QFew/s+aCJr6K4zkZBzXzz+1JryeIPjXrs8P8AqrWQWie4jGD+ua8XEVPa1ZT7swk7tnl9FFFYkhRRRQAUUUUAFFFFABRRRQAUUUUAFFFFABW98PdWXQfHGjaw2AlpeRyMSOwbn9KwaKAP0V+ON+2tfCy5vLVRdiRY7q3nB4RMZypHQ1P+zj4gufEnw5t5r25eee2kaCR3PzHHTP4V8/fsteO7jXvD2p/DXXnkuLZbZprNwcuqj7yD2716/wDs2xWumXHiTStMuHltUuFkjDjDLkc5H4V6mGcXh2uqZ0yi50Obsz3COWNRgLgDvUEy+ad7Hg01Nypt7GnqP3Z+vFTaxxDAuE2r261W1LS7HVLZrfULKC6gYYKyoGH61bUhW+bBPeklYt7AcAClqB4R8SP2YvCOvpJd+H5H0a9bkKvMTH6dq8H1L4b/ABl+F1619o8l61vGeJrKQspHutfeXLMF9BUSrk7WAIPY9KlpMEz4Qi+Kej65Kun/ABW8C2l+/wB1r62j+zXK+5I6n61Q8SaX8I9NvorrRbPxBfh8MtlduqJz/tryR+FfaPjH4a+CfEzE6toVrJIekiIFYH6isrQvgj4CsdVS9XSzdyqAsaztuC46YFKNKne8i4yR4D4D8ExeJriFLH4eaWto6hg7QyMQO/Jbmu78SfCn4SiyC6v4aOltGgFzcWk7RmJj0+U5FfTlpDaaVYpbWcMUQTgiNQAK8f8A2otPkk8BvLpqqlzNOvmFRy496pKFWaXLZHpUp0Z+5KG58w/Fv9nq80PSH8TeCb9te0QJ5jrtxPCvqQOo9xXg5BBweDX2t+zl4suHgGl3wLKGMbxv0I6EYr5n/aD8NQ+FPi3rmk2qhbbz/OhUdkf5gP1rjqw5JuPY4Jx5ZNHAUUUVmSFfTfwJ1F/+FZ3/AMPZNFeK9vo11GCWbjz03AMVHsK+a7CE3N9BbqMmWRUx9Tiv0A8C/Dny/GehazLcwgWGiLbC2B/ec4ySPTFbUG4zU10N6CfNzLofKqaG178UE0SPcyHUPJC+gDV9+6PZw2GmWtjGgWKCNUCjtgV8sfDjwut9+0Nc3lvIskMF9PI6HqhBODX1lGyq21sEnrXtY2rzqPoYVYuMtRQG5OOD0zVDxZo1pr/hu80e9jDxXMLIwI744NcF4Q8fDVPi/wCJPCE0gzaBGtxnjGOa9MJLlvYVwMzZ+ethJqHwr+Lsun3m+KOOfY3oyE8GvcP2kPCsfxD+E9t4s0qMTalpCb229ZID1H4darftu+BGutNtfGljFmS2xFdbRyV7NTP2TvG0WpaE3h/UWD7UMLqx+8hGK5q6u7lp3Pj+iu8+O/gqbwL8RtQ0koRayOZrVscNGxyPyrg65xhRRRQAUUUUAFFX9G0fUtYuPI06zluH7lRwvuT0FdhpPhTQtMuEfxBqH2uVTzaWpyCfRn/wrWlQqVXaCuNJt6HH6No+qaxcC302ymuZD2Rc4+pr1Hwb8GluV8/xNrMdoBybS1xLNj37D869N8K+CdZ8U2kVv4ctl0XTiOUjiKg+7N1avXPhx8CbbRZ0vdZvmvrkHIROFH1r1qeX0KWuJnr2R2ww9ODvVZX0P4M+F9H+D11d+A9LS+1a6iGy9ugDOPXB/hP0rgfC/wCzXqmp34v/ABZqJt4mO4xK2+Q+2a+v9JtLfT9JWyt4liQDhFGMCsq7j/fbkYkZ6elY4bFOjGUIbN/M5qsk1aK0PF/FMnw0+Bvh2KVdHSW8dT9nVow8sjD3PSvlX4i+PvFXxJ1YzX0rx2m79xZxnEcY9/U19c/tLWPhXUvAdyviK+t7KeIbrR2+/v8AQDrzXxz8N41u/Ej2vWLdwce9W5e5Ko3druYxOt+F3gu6k1CGRIWZyRlsV61+0nq9v4P+BbaDNMo1DWGWOOLPzbFOWbHp0FdVNe6D8MfhpN4u1CFZXjULBD0Msh6Cvij4keNdc+IHiqbWtauDJLIdsMQPyQp2VR2FeTObm7sZamlmsfh9plpbyPHJf3LyuFP3lHyj+tV/EujyWvi220b5t0ghBX3YD/Gt+bRZrjx34X8KcM8KQI2PVjvI/Wu08RaGL/8AayttIjQFI7uEMB6KozW8dkJs+xfh3pcGieENK0qKMRiC2RSB645rqBhTyBjqB61QSNY2Ea9FHH4Vwo8cGP45Dwa8nyzWKyRjP8fpW7JR6hc2yX9s9vLGHjnQo6n0PWvCfGXhjS/C7XDWUCWrwsHmnfsmeMV9CQ7bW12sQ0gPzY7V5f8AtE6Hd6t8Pb+fS+LpVBbA5ZB1FTSfNLlezPQwdXklyvZ6HmHxc8O2/wAU/gxJJaKJ9X0dTcWhB5ZcfOv4iviGRWjdkdSrKcEHsa+wP2dPGLW1++lXp2urbSjdx0NeOftWeBV8IfEme8sY9ul6sPtVvgcKT95fwNc1ak6U3FnLUhyScTyCiiisiAooooAKKKKACiiigD6P/Zu+LejzeGpfhH8SNknhm9Ux2lw3H2ZiehPpnkGue+OHwB1jwYn9v+G5hr/hqclorq2+cxr2DY/nXiNfoF+wnJZf8KBurjVr8TWyXkwmjuXDRwoPY9AaAPz+IIJBBBHUGkr7s+KX7NXw98bOviTwjr9vok2pKZoY2YCCfPQqD0B9vWvnDx7+zr8T/CcsjSaFJqNqmSJ7T5xtHcjqKAPIq9J+HnxHh03T/wDhH/Fdj/a+isQEVuWg9xXCy6NrERIl0q+Qj+9bsP6VUngngYLPDJETyA6lc/nQB6VrXgjwvrM0l14N8TWWxjvNrdyeWYwe2T6VN4W+Fts15HLr3iDSUtlbLpHdqSRXmdnctbzxyCNJQjZCOMqfrXd+FNL8V679pt9K8Bf2g8ifKVtWGzPcGgDuNI0/4f6FrM//AAjkN74hvjnZHEm5Ij6bscCpfhX4H1D4rfEGODW3ay0+G6CyWcCHYQBkgn19a9T/AGY/gzrvha31TxN8R/L0jT2gBKSuFIUdd3pWnr37RXwj8AaZdweAdOfUdSdnUOI9qB8cMT3GaAHfGn4j+AfgVpt/4R8A6PBD4qmt1R544hiIEdWbucc4r4dvbma8u5ru4cyTTOZJGPdick1peM/Emq+LfEt54g1q4M97dyF3Y9vQD2FY9ABWhoWtatod/Ff6PqFzZXMTbkkhkKkGs+igD9HP2RPjd/wszw8+ja46L4i05B5hHH2lOzgevrXvlflz+yt4huPDnxv0C5hkZY55/s8wH8SNxiv1GoAKKKKACiiigAooooAKKKKACiiigArK8XaZd614dvNLstRk06W5iMf2iMZZAeDj3rVooA+OtS/YnW5vZZ4vHUmJGLHzbbcxJ9Tmq/8AwxA//Q9L/wCAf/16+zaKAPjL/hiB/wDoel/8A/8A69H/AAxA/wD0PS/+Af8A9evs2igD4y/4Ygf/AKHpf/AP/wCvR/wxA/8A0PS/+Af/ANevs2igD4y/4Ygf/oel/wDAP/69H/DED/8AQ9L/AOAf/wBevs2igD4y/wCGIH/6Hpf/AAD/APr0f8MQP/0PS/8AgH/9evs2igD4y/4Ygf8A6Hpf/AP/AOvR/wAMQP8A9D0v/gH/APXr7NooA/OL9pfwncfDn4j+GraS8N7LaWFrm427fMMRAzj8K+19GnF5pNldD5hNbxv+ag184/8ABRyw8vW/DOpheXhkiLfQ5/rXufwbumvPhb4dvGO9pbCLn8K74O8IkSOsCEsAuOlPG3dheg5JohADkseMU+RYhHuj3EjsabYrEXlsXwBuJq9u+xW6rGqmc/eP90VyvizxxovhieCwu/P+1yxmQpFGWIX1J7CvOPFHx2s9LsZr6z0ea4ROFaWZF3E+gBJNQ5J7lxi+iPcbVmbzWk5jAH502KbbftuYBSO9fG3xF/aA8fHTYJNGns7dLnlkt0LmP2JPQ15bdePfitrMplm1zVDnph9oqoxuOV4ux+ich3My4GM9ahY7UBI74NfCFj40+I9jcweVr2rxxPHhjv3bX989qj1f4tfFyS3l02TVrna3ys6R4b863VN9GvvFOLR9b/FT4q+GfAdgXvrpLm+IPk2kTAux9/QV8u+LNevfHN6/inULjE0jeWLbPCJ2C1wWm6BrWsXn2rUGnllc5LSMWY17J8OvhrfXrwh4H8sEYBFN4inh03F3l+CNqFRU7ytqeo/s5Ws/lIApXIwDjpXN69+xjPq+t3uqTeOVWS7neZh9k6FjnHWvon4Z+EYtBsELRhXA4FdvXkGR8Zf8MQP/AND0v/gH/wDXo/4Ygf8A6Hpf/AP/AOvX2bRQB8Zf8MQP/wBD0v8A4B//AF6P+GIH/wCh6X/wD/8Ar19m0UAfGX/DED/9D0v/AIB//Xo/4Ygf/oel/wDAP/69fZtFAHxl/wAMQP8A9D0v/gH/APXo/wCGIH/6Hpf/AAD/APr19m0UAfGX/DED/wDQ9L/4B/8A16P+GIH/AOh6X/wD/wDr19m0UAfGX/DED/8AQ9L/AOAf/wBej/hiB/8Aoel/8A//AK9fZtFAHxl/wxA//Q9L/wCAf/16P+GIH/6Hpf8AwD/+vX2bRQB8Zf8ADED/APQ9L/4B/wD16P8AhiB/+h6X/wAA/wD69fZtFAHy58LP2ZI/hZ4sTxlc+LBew2kMivD9n25DDHXNdd8H9Os5Nd8Sa/ptxa3NpeTqq+QfuEDkEVP+1b42k8PeHrXR7WRVnvmJb/cHarnwK01dN+HttOsHkPesbiRV9Tx/SvTo0pQw/tH1Z3xtHCvu2dgFO8ngDvT3A2gr34FFwuG+U9cE06UYhVuuOKls86x5Z8efG134C03SdXhw0BvRHcr/AHkPWu90PUrfWdJtNUsmWS3uIw6sDkYIrxj9tm3aT4TLOAT5V0ufbNcZ+xZ8SppIZPA2p+dIFBezkwSFHdSe1FiT6pgOZct3pqZDsD2PGafbFdwyRUk6wmTcpYn0qeoWIVUyEqFy2eOOtXvMWxiT5R5zdePu0sUcqQx+VHhmyWPtTHs8bpLmZVReS27NS2ikrC2bGRpmk5j25OfWvnT47/EjTrnx7pvg61uYpI4GMl6SeAccL9at/tIfHix8M6Ld+H/Bsou9Sb5JrlTlYM+/rXyV4S0zUtc1s6jdtLLJI+9nYks7HvWlOUYvnlsjSE+WSZ718HIZP+Erm2cp552/TPFei/Fr9mA/EzxWfFI8TjTTNBGhh+z7+VGM5zU37PvguRDHcSxEZIOSK+loUEcSxjooxXBObnJyfUJS5m2fGn/DED/9D0v/AIB//Xo/4Ygf/oel/wDAP/69fZtFSSfGX/DIcPhE/wDCTXfjEXUOmf6SYRbbd+3kDOfWtv4I+ItS1jxDrXifULkmKxsZN2On+zX0R8Voba48EahDe3JtrZoz5rr129wK+eNY1bwzoHwO1abwzYvaC9mW1EkrZabnk16mDt7CSUbttL0PQw/u0JPvoXP2dtHiufF+qeJbe8trkSxneImy0bOckEV7dO3lqzNjjmvKv2V9Pjh8K32rxx+ULqcAhfYV6Z4yuI7DQb69JAWO2diffFXX92o49jDHWdV26HxrY+Im0H9oH/hKzIdl5qb28gzxszivtWzZZkEg6SLuBr85vEFy+p2a3SsyXNvcNJnsctkEGvuH4EeJh4l+HGl3pkDTxxCKb2ZeKvEQsotdjPE0+SzXY6TxLpFn4g8P3ujX8YeC6iaNgR696+BLA3/wp+MU+mTFkihufLOf4kJ4NfoeY/3rH8q+bv2tvANjcXVn4zNqsiR/urwgkEDs3Fcc43Rzx3Or8cfCrSfjt4d0qYaqNM1G0X5bgR798ZH3SK43/hiB/wDoel/8A/8A69a/7MnjrT5JE0+zuJmjgITEp+bFfWVtKs0KyKchhmuKSadiz42/4Ygf/oel/wDAP/69H/DED/8AQ9L/AOAf/wBevs2sTx14m0/wh4YvNf1NiLe1jLEDqx7AUlqB8lv+xFsUs/jxFUdSbTA/nXlfxA+FPgP4f6lJa3fiufxHdw48y1tYhGqntubnj6VufEb45fEf4sa2+h+FYbmzsGfakFrncw9WYV19l4J8I+EtOtvEPxQ1WI3ptgj2Qfc8h9/U16VHCQiueq/kVHlad2eS+EtD8aeOpf7I8KaP/Z+mIcMsClIwPV36tX0R8Mf2ddB0byb7xJIdTu1w3l9Iwf61J8IfH+reJvGw0rwz4Wi0rwxBD80pTaXHY5Fe5kn7ijp1NdksTKK5ILlX4mSumS6dZ2trZJDawRwRRgKERcDFXvM8hB5eAx71FYrmE5P3ea868afEgQzXtn4YsjqVzag/aJydsMBH95u59q4H70joinLbc9CudYttPVr7UruK3gjUl3kYAYrwX4ofH1mivV8AWP29oW8uS7cfIh9QOpry3xf48n1uSRdQnlv7knoxIiTnoqj+Zrn9J0fUtTvi9jbyW6yHJVOBmtZU4UfeqPXsjodKEF+9evZHB69qfizxzrj3muXs9zIG4LH5U9gK9L+EvgW5OoxzLExZmBZsda9P+HfwgmuHWW5tzycnIr6D8H+BdO0aBP3Kbx7VyVcTKa5VojiPPPiX8GLr4lfDzTvD/wDbI0pIJhMzGLfvOMAV5LL+xbHpsTahdeNxJBbDzZEFrgsq8kZzx0r7PVVVQqjAFcD+0NrJ0L4P+IL1X2SG1aNDnu3Fc6V3YD4j+AtnH4h/aFn1A5a0snkkBPO1U4X+VdP8Do28VftUaxrzAvDaSSsp7H+EVl/s5m38O+CfGHi2SUCUW5gEhH8TdQK9K/Y40nQmGr65pn25pmISV58bWJ5O3Fd3JbR9CbdT6JVVZyWG0D06mvl34i+P9H8F/E668Qxrb3OuNfLBGHGTBbj7x/Gvqq/LW+nPLGuCEZmb0AFfBeu+AZNd8Z3/AIk8Sa3ZWWjSzvJJKk4klwG4UIOc1nUaa1NKUXfQ+8vDOoR6rYRahG4eG5gEoPqCMinTxw3kM1rMoMcilGHbB4rzj9n/AMRaVqHw6isNJvJbpbCTyN8oxIUH3dw7cV6ANzSHb8oIz9auKvqTJuLsfEfxBsdQ+HvxUuY3jYRW8/mRSd2hY8fXFe5ar4I0n46fD2x02fUBY3kDCS3ugm4qD1BHoaj/AGt/CKa14dtvEcMbCXTlaO4ZBljG3f3wa4X9l7xbNpt3/Y11NzEwMTZ+8nY1rio+1pKp1WjLnJz1Zf8A+GIG/wCh6X/wE/8Ar0f8MQP/AND0v/gH/wDXr7E0y5W6so5kOQyirNeYQfGX/DED/wDQ9L/4B/8A16P+GIH/AOh6X/wD/wDr19m0UAfGX/DED/8AQ9L/AOAf/wBej/hiB/8Aoel/8A//AK9fZtFAHxl/wxA//Q9L/wCAf/16P+GIH/6Hpf8AwD/+vX2bRQB8Zf8ADED/APQ9L/4B/wD1609O/ZA17TtMudMsfihdW1ldf6+COFlST6gHmvrqigD578M/s/8AiW21/wAKXXiPx9/bWl+GcLZ2LWYRdgAAUkdeg/KvQLPwx8SLXxReXw8dWlzpE0mYrCewB8lM9Aw5NeiUUAUJ9H0u4UfatOs5TjkmEc1jap8PfA+qOj6h4V0m5ZBhTJbKcCuoooA42P4V/DmNw6eC9EDA5B+yrxT9b0PxQspj8K6lo+k2nl7VVrHeyn1BBrr6KAPnLx/8BfiV45s/sXiL4vzz2nOYI7IRowPqFPNcboP7Eumw6lHJrXjCe6sgDvjgg2OTjjBPvX1/RQB8zf8ADGPw3/6C2t/9/F/wo/4Yx+G//QW1v/v4v+FfTNFAHzN/wxj8N/8AoLa3/wB/F/wo/wCGMfhv/wBBbW/+/i/4V9M0UAfPvg79k/wB4Y8TWOvWmoatNPZSiWNJZFKkj14r6CoooAKKKKACiiigAooooAKKKKACiiigAooooAKKKKACiiigAooooAKKKKACiiigAooooA+WP+ChdnbzeGPDlzMpZormRVA9wK7L9niRpfg74c3EALaAflWZ+27pUGr+FNHtWkK3P2hzAvZjjoa6P4G6bLpvwr0KxuBsmig5FejTa9jE0nSfs1Podmr7Tgd+5q7p0e7fPcJ8qDgHuarWUe653vyq8mrN9Puij7K5zWcnd2RilofCv7Wni7U734zX2m2d5NBEqJAyRsQCPSsrwR4Bub9SLdJJPMGGLEmsv41q037QmrLJk/6ZX1b+zvolvNaRO8YPHpWFT3XoWpOx5v4c+Cl42FNsFU8kYr0XQPghtUebAv419DW9nbwKBHEox7VYAA6ACsRHiv8Awpiz8vb5MefpWdc/BCBmJWFPyr3uigDxbw/8G7W0nDSQpwe4r03QPDdjpUKrHCm4dwK3KKAAcDiiiigAooooAKKKKACiiigAooooAKKKKACiiigAooooAKKKKAPjL9rLUGn+MlraXchFrDGgGQSFBPJr6D8Aa34f1TQraLQtSguoYIljIQ8rgY5HUVnfH/4bWfi2yGoxM9vfxIVWWMDke9fNfgRdc8G/EWK1aYxtasDM4OBLGxxhh3r3ITjiaMYQdnFbHVH97FRT2PsO4aRAoA6DrTFZsZOD7UF2ZVkOTvAOPqKaiqZcJ8p9K41scr3OG+O3hO48a/Du60SyiQ3MjqyBjgZBrI+CHwq0v4d6MnmbLjVZhmeYLwP9ke1eqIFkfy+47+tEsIWX5wc44qlNpcomiGNAnvu6Vf0+3Vn82QZRB39arW8bNcIxHyL1+lZvxD8ZaV4S8Myaxq1yIbUE8Dqx7AVlJ9BRWhoa1rEFnZS3d5cRW1tCCXJYAAepNfJHx/8A2gLrU7efQ/A8zRWpzHNengydsJ/jXnnxz+L/AIk+IWqto9kklhpKv8tuh+aT3Y/0qr4R8IzamtlA1uG8gYUBe5PU1LcYrUaXcxvCHh+/vreaO6DyPeOrSBuTwc9a+jvg58LppZopJbcBRjAxXT/Cb4TqvlT3EXTB5FfQuh6Pa6VbrHAgBA5OK55TchkXhjRYNHsEhjRQ2OcVr0UVABRRRQB4Z+194hfTfB9vpcM4R7x8Mndlr5/+K909j4K8JeFYELSNGbqWMDkk9K9N/aW1Sw8Q/EPTtBWBmmtpVj3g9ST0rz7xFFJr3xrh0q0Hy28kVrweVRetfUYSly0acWu8vuOz2iiox7an0f8ABfRzofw30m1aPazw+Y4PYtzVH9oTUv7K+EuszbcM1sY1I9WrudLVYYo4BjbEgX8q8W/bE1h9P+H8cKMP9IuVUA8g45ryXedT1OeT55XPkPw3bz32n3CLktt6dq98/Y08SfZtS1Lwrd7oy6+bCp9R1xXnfwstrO41EbgkKyNlgTxz6VuaPf2fhb4qQeXcK32eYNHJEwIdWPKnFb87nKcH0OlR9pzQ69D7NUbmG1u1Zfi3RLbX/DN7pN0iypcxMmPQkcGtK0kW4s7e4Q/u5UDKR6EU60iD3IXkqp59q5ulzz7WZ8U/CHwP4m8O/EDXJ5Ua1sdKLec8nyq/PGCetfa/wx1yPVdGjAk3EKMc14F+2DFqml6El/p5YaXfzBbxY8hgw+6a8t+H/wC0JqngWWPTbrRWu/LABYNgkdq5ZQlP3joqKNk0ff8AXl37T/h3VvE3wpvtP0hPMmBDsg6so6gVzHw8/af8CeJZ47PUWk0i6YhQJ/uk/WvW9e1G2uvCGoXdlcJKhtHdHRsg/KcVFnCWpkfmd4Z8c+MPBdxNoehrbwXJcxsVtwZSemM9c16x8PvgT4u8cXsXiDx/qEsFvId5SRyZXH07CuQ/Z8l8Nj4w3uq+LbuCNLeSSSMzngvu969z+M37Q2heGLNbTws9tq2oSL8rKf3cQ969KNVRd1uRqe3+EvD2keHfD9tpelQpDFbrtGOpHue9aMYxz3NfCfgf4qeONW8d2Osa5r90tityu+FDtjAJ+6B3r7ptXE9tHOjZWRQw/Kk4yWsuo7dS1d3Rt9KuX4BETH9K+ZvGFzdaN8KBFG6xXmt3skkgz8zJu4r6S1pYz4V1N342W7c/hXy34+1zTNWt9C0ixhYmyGGlbqxJ5rON7SlHod1GfLCTQz4Z/DK41cxzyR5DHPNfR3gv4aWWlxI8kKAj2p/wV0+OPQYZPLHCjmvSK4G7nGQWdnBaxhIY1UD0FT0UUgCvm39v/Xv7P+FtnpEcmJNQugCo7qozX0lXxv8At5XQ1Hxl4f0Zgz7I8QgDjezc5/St8PHmqIqMXLY8nvt/h/8AZ20rTTlJtbvWmYdygr6g/ZH8MNo3wyt5rmHZ9odrhsjqO1eE+MvDN1rXxL8F+CII3kt9Ns4mudo4TPLZr7MjCWOkW9rbhUgRAiqowAAOK2nJttIdl7M574o609n4E1q7BEaRWrk7fpX54eGrWbUDdyRvI8lwXwc8A5r7a/acv3sfg7q7KR++URcd818nfCZoXEFtIYooonPzE4JJ65NKaSi7ERb1Z2P7I2vT+F/G8mh6pNsXVwVRWbOHU8E/Wvs9EHkBs5KjGa/PL4mxReD/AIq2etaPeRSxmRLlTE4O055HFfe3gvW4td8K6dqkLbormBZOD3I5qk7pWJluWdUsYNQ0u4sLlRJFcRsjqR1BFfEviWxuvh144NmMg2FyWJ/vwOcjH0r7kdCFHzZB5rwb9qrwfb3VhD4qZGEcETQ3bIMnaRwfzrppSTfK9mEHqe0fBjxLDq+hQYk3bkBH5V6NX56fB742aj4Qigsv7Na6SM7VO7BIr62+Dnxk074gRXKrp81nLapul3HIx65rjrYKtSjztaGkYSkm0tj1Wiq1hf2l9EJLWdJFPdTmrNchIUUUUAFFFFABRRRQAUUUUAFFFFABRRRQAUUUUAFFFFABRRRQAUUUUAFFFFABRRRQAUUUUAFFFFABRRRQAUUUUAFFFFABRRRQAUUUUAFFFFABRRRQAUUUUAeBftgyQW9j4aup97CK9+WNTy5OOK73wBuuvCdhIVRW8rJ29B7V5v8AtvrcQeE9F1RELw2t2fMAPPI4rsfgXcRy/B7RZ8EebDleckc13pP2EX5nW5p4dR8zrZGCxskfDdG96ZOGWGJG68nmrUYWZPlx5g7f3qgv1YONzEkVK3ONnwT+1TZSaB8b7m7VSsVwUnVsdfWvU/hn8evBvgzRo5LuSa6lAA8uFc8471337QXweX4nCxuLS6hsbu0bDyOpIKHtxXLeFf2XvB9jGv8AbF9d6i5ILoDsXI+nNDpqW4KSK2vftoISyaH4Tdj2aaTr+Arkbz9rD4oai5GmaDbxegSBnr6D0D4R/D3R1T7L4XsSw6PIm9vzNdZBoei2mFttKsoV7bYVH9KFTgugOR8gP8fP2gbx829ldKp6bNPb/CtTSvjD8elL/wBp219HE/3ZjaEBG7Z9q+sWt4VI2Roig9AoFM1mGKXQ7xWRGRoHDBgMDg1tD2cX8JN9Tz74BfHSXxbbHT/EjWkeqx9RE33h0yR6171azx3EKyxsGVhX5q/Dm4fSvHs81r8q+c65XsN3Svvn4S6hJfeH42kJPyjrWOPpRpVbR2smUndHa0UUVxDCiiigAooooAKKKKACiiigAooooAKKKKACiiigAooooAbLGkqFJFBU9Qa+PfjzLBp/xyXS7eNY/PSF2YDlsN0r7Er4v/adaNP2j9M2sQxhh3H33HivRyz+M/RmlKTi7n09bn/Roef4B+HFO2lG3ccd6S3BNpGB/cX+VPAzt7juKDK5JAoWVZNpCnmrNzG07BVIBxyfSm3RRrdZVPypwV96SGeM2LPwxY4GD0rJ9y9NiNZAitDzuI5PrXIfFjwRYeOfCY0e9ZomDeZC4/gbtxXZxBZgMAb16Z/iFR33D/MeQOnpTW5B+cnxU8E+Ifhn4m8u8heWFzuS625SQeme1e+/sv6v4Z8QQRrI0Ud7GQHiYjP1Fe6+M/DOi+KtKl0zWrOO5t5FwAw5U+o9K+Mfip8MfFHwn8Rf2zoUk7aZ5m+C5izlOfutRUpqYJ3P0U0uC3gtUW3VQuO1W6+Y/wBnb9oCx12K30XX5hbakAF+Y4WT3B9a991Txn4X0qNH1LXLG03/AHRLMATXI4tOxVjforK0PxFoeuRGTSdUtbxR1MUgatWpasIKR8hDjrjilqhrtxLb2O6EAuWA5PbvTSuxxV3Y+XdL0u/1D9oG8g1BI2aC4aZ2AySvbmtP4deCZv8AhfXiHWpYitvbNmJiOrMOtelaHpumzeONW1yzCuZAsfnA5yR1rpoLeOFmkijVZGbLEDlvrXv1cbKStt7tjXEq1Qd8o3L+vrXkP7QPgDXfH0WnWumNAtvAxaQyPjB7Yr12XiXPqOR6UxhiPzG5yeK4oS5ZKRjGbi7nyVY/s4eNrXUI5U1KzRFbdxIeR9K7vQ/2a9Oi1SLUbzUpEGQ8kSfxHuAfSveYzuI/WtGTa0aMnRBhhWlTFTeh0RxE4/CUtO0yOzsLewt3JjgUBSx6CiVxFvSP75PzH1q6GRbGRnHXgY7VWXZMPlx5i9M/xCuRPuYyd3cp6xptjqOlJZ6nZxXURbf5cq5Ga5jVvht4I1FT9o8O2LFhhmEYBrtLuNy67m6Doe1Vp2VU+X7xFVF6GbPmH4x/s3af/Ztzq3gtnguUBb7IxyG+noa4f9nn4sa74a1s+C/Ec8r2MpMIWcnMTdNvPavsttxb5jwa+If2rdHt9D+Mq3dgqxG5VJyF4w2eTRON0OLudZ8SPgTpupX02s6HdSRrOxkaMDIyfSvP7T4OX8N5+9WaVQeBtr66/Zm1CPWNJ8u6RJiIR94Z5r2b+x9L3bv7Pts/9cxXL7SS6jPzc8S6K/hfxHp+l3tnKIroxyJsGCrA4B+lfe3hsgaDYZIJ8hP5V4F+23bwad4l0fULa1iEzQeWGKjCDd2HrXt3gBmuPCOktuLFrVCT+Felb9xCTJvqa/jJPL8C6ugIVpLZgv5V8bz6de6X4nt9NvlQyrtfeOpB5FfZfjlUXwpd78+WsB3n0r5l+J0mm3Hj/Tp9OKurW8YaQHIOBWMKjjSqJLf/ADOyC/dSPpb4Srs8OxDsVFdpXI/C0Y8OQ/7orrq885QooooARjtUsegFfKfjXRz8QvjrawvGskdhOJPMVuFUHv8AlX0Z8SNYXQfAusas3/LvauwHqcV4R+yfHBqelap4imCs005CZcs6fXNdVCD5XM68M4xhNy7GqdEaP49zPaW3lr9jSS4uMffA4CCvVLltlqgkzknIHpUxit5CzxRoLjABbHzMPTNQX6tvXec+3pVrc5ZO6PLf2jPCXiDxv4FTQ/D7wiYzh5PMfaMCvnrSf2YviAyP5uoWcG7gbZSa+zCMbscetT2m3G7tWhmpHyVpn7JWpM4fVfE0Q55VEJP519H/AAt8HJ4I8JW+hLqE17HBnY0nUD0+ldcSocjAJPrVfcd/NIG2xzkFQOgzVe+sbTUbSWwvoEubWUYeNxkGp8bj7VNj5Qw5I6+1NCOUX4eeCkxnw9pwx0AiFbHhvwH4f0PT9Si0eyjsJNQiKEp9Kvqrbj/ET3rZEZQ26qMnufSirVm48t9DelOSTsz5Y0/xhr3wx8eyeH9Ru/NtTLySScZ6GvqHwfr8Guack0cisxUHg9a+Zv2xrGwt/FVleQ4S5uYcbgM5Irov2bPEVw1rBbTyHKgKc1rj4xqUaeISs3o/kaV3zPn7n0rRSI25Q3qKWvJMAooooAKKKKACiiigAooooAKKKKACiiigAooooAKKKKACiiigAooooAKKKKACiiigAooooAKKKKACiiigAooooAKKKKACiiigAooooAKKKKACiiigDwz9tJrcfCWYTuFLSARjPJbP/wCurv7N+JPgzodvIwB+z5U+9cb+33KyeC9FUMQGumyPwrpf2d2b/hUWg4PJg4r0YK+HXqXKXupHpXlTW7q/U54K8ino4uJSsg2sRkHHWq8M8sasquVPWnW14xO6dd2OjY5rNpmV0RXI2occbj19arouG65yeat6pGuyOWIkxv0GOlVEX5gT359hVx1JJkbgVIo81Pl/hNcV44+JXg3wfbFtX1aHz8HbbwsHkY+mBXz744/aO8TazLLYeFLVdHsycGeQbpiPXHarjCU3aKLjFy2PpHx/458L+DrD7RrWpRRygfLApzI/0FfNfxO+N/iDxdH/AGNoynRtLmYK0gOZnU+voK425uoda01o76G4vtUdt/22RizMT169q1vB3w6vdRuFbyH5xkkUc9Klfm1fboazpxhbW5n+ErFTqENlp9viJH+aU8vKc9Sa+2vg5aSW3h2MSKQdorz34Y/CSKzMc88WMc5Ir3TTLKGwtEt4VwqiuGtWlWlzSIk7u5ZooorIQUUUUAFFFFABRRRQAUUUUAFFFFABRRRQAUUUUAFFFFABXxd+1RHF/wANCaVKsoEm2AFO/wB4819o18TftUn/AIyM0wH/AJ5wf+hGvRyz+M/RjR9TwErbQ46lFz+VTwgqCO9VrUf6PEf9hf5VYRm2hiuSeKTIQt2wisLl2+VVjJP1xXyD8O/iFrcXjrWrWPxMLdTcyGGC7JaFsNwvqM19V/Ea8XT/AAdqE+dvl2rufrtr88PDBbUNau22kSyyFg4PPJoilyuT6GsbJ6o+5PB/xIsb+aC01by7G8c7UdJA8MrDsrjv7GvRY2W6IZsAnow6GvhK/wDDfinRPDF3c6VdypaMPOkiPIyB1Geh9xXb/s1/tGXT6hbeEvHEnmKxEdreH7wPQK3rWbknqhTilrFn1Tcxqs24cj9Ko61Z2WrWUmn31vHcW8qlXR1yMGtO/SNreO4gfdFJ0qoihcnOfSrjqjLY+Svi5+z3qukX0mteB2kngD71t1OJIz7etY3hT4HfETxjdi68TXU9lGBw905Zj9BX2eqqRnPNPmXdtdce9axnYvmZ8a+Dp9Z+EvjxopbqTyY5zbuMkB1PQ4r7R+HviiLXtNjk3AsQDmvGfj14B/ty2fUbWHB2bpJAOVYDrXB/BH4pLoN4NF1Znj2v5ccpHBPQZpYijKtFVILVbnVOi5QU4n2JeajY2alrq8ghA/vuBXHeI/F+jahp19b2uoRxpGPLF51RXbgAetfO3xj8QTan4g8u6nvHtSucW65Ir0X4UTeCtY8PadoEctz9rtT57W93HsaQnocdxRDC04RjObep0UsPTpQVWozvPAvh2Tw/4WigNyLpncyGYfxZrZO7ICnr1NXdMYNC1sQAuPlx2qCSLyySc4X9azc3KT5jjqN1JOTK7DJ7bu9RXfXy1z06VIzYbcy9ax9X1/RNPdpL/VbO3UdfMmAxVI52atsNqc8VZgY+VKzfdxXm0nxl+GsNwbVvFFp5m7HGSPzrrbDxl4T1S0jTTdcsp2POwSgE/hUyK6HRWu2SNkdgA4yM+tVpbd4JlcfNzwwPFMjkDxBlZW9Cp4pfOmiHyybc0rPoTcd9oW4n8uRSp/vVTb5rs8ZXPWrEV0Q2ZwH54bHIpLuKFYReQOShPII6ULRg9Tl/H3ijSfB+g3GratcKkUQO1c8u3YCvg7xl4hvviF4/uNZukZfNkHlJ/cjHQV1P7TvjzUfGfxFn0e3Z106wk8qKIcBmHVjVr4T+C7jULu2iWIuxIyQOtKc1FeZUdD6S/ZOsZoIZJGUhBFivoOuX+G/hiHwzoEVsqjzmUGQ/0rqK4gPlT9uiAT33h9DxlsA/jXs3w7Qw+DtJjTtbICfXivLv2xIYX8QeGXuG2xhzkYzu54Fes+DHeTwzYMVCZhX5R24r1r/7PA29jaCn3JPH/wA3w+1tXfaPsrfOe3FfK9xoU2lnRbr7XBeQXHMcsb5/AjtX1B8VGMfw31aNTybSQn8q+O/COpXE/wBgspGJijk3KPQ1EYS+rVJLbQ6aX8CovQ+2fhj/AMi5B/uiusrk/hh/yLkH+6K6yvMOAKrX1/ZWMZkvLqGBB1Mjhf51YY4Un2r5D/a21fUW1NLOSa4S2ZsHy1Nb0KPtZ8t7FRjzOx6V+0L480PUvAGtaLpd4l0PI/ezROCinsue5rI/ZE8PzaJ8OHbUAUk1GTzlDdl7Vyvw/wBJ+HmraNpHha4mvbO9Qi4lt7xPLa5Pt6ivfLO3hs7RLe3QRxooVFUcADtXZaMafs13NazjD3IlvyJo5wxwy54ZTmgTC4uPKmG1s8NUdrM0JLJJjPWle6bzw0yrInUEcMKyaZzXRDMo3sMg4qWEAR5HfjAqprWpaJYw/arjVLW3T+ISyBdv51xd78Zfhnpt0ltc+LLASA4IViw/MU+ZWFY7/rMc9c8USjJGMc+1c7ovjvwdrRB03xDp82T8oEwBP4GuhSSOZT5cqOByCpzTAkVTsz+FOAJBUdKlgUPD5Z/A1EnyzKMnFK5biTRDawVRx3NQa54hsPDuiXmrapMI7eBScsec+gq2WxIQRyfSvlz9pLxTqOqa62jBmi0uwfle0snqfYVVOi60lFG9Gi6kuVGT8YJNZ8VWH/Cb3CwixeQR2YV8tGvv6E11H7N9lcG4jkYMcsDmvK/C0Wr+INmliaX7D5m/yh93d64r64+DXg+PSNNileMA49KzxVdytSi/djsViakW1CGyPTYRiJQfSnUUVxHMFFFFABRRRQAUUUUAFFFFABRRRQAUUUUAFFFFABRRRQAUUUUAFFFFABRRRQAUUUUAFFFFABRRRQAUUUUAFFFFABRRRQAUUUUAFFFFABRRRQAUUUUAfMX/AAUB/wCRK0P/AK+2/lXU/s7f8kf8Pt6QVy3/AAUEO3wNoh/6fG/9Brqf2cRn4PaAzD5fs+K9Km/3CQSeiO+5V2Vm4PQUqjYgy2M+vWlmbaAwHXioELM+W+92FSZnKfFX4hf8IRo0Krpsuo3NwW8iFTjoMkk18q+P/jF8QtfvDYR339m2UqB0W06lT2LfpXsv7UWpCxvtJjA3XT2tx5Sk99uK8W+FXhqTX2tkk+Y4A57c1nKXJrY3jyqF7anH2Hh7UL+9M8plmdzy7ksx/E16J4R+GN/fMv8Aoz4PcivpDwN8IrSGKOWaNe3UV6novhjTdNQCOFCR7VlUxE56XshOTZ4h4D+DaRiOS4tx26ivZ/D3hDTNKjXbChYe1dIiqg2qoA9qimurWEEzXEMeOu5wKwJJERUUKqgAdhTqwdQ8Z+FLAA3niDToc5xunXmsLUPi/wDDqxmWG48T2YZhlcHII+orSNGpL4Ysrll2O7orL0DxBo2vWa3ekahBdwsMgxtnH19K1Khpp2ZIUUUUgCiiigAoopMj1FAC0U0ug/iX86TzI848xfzFAD6KjM8P/PWP/voUpmiAyZEA9dwoAfRUYmhPSVD/AMCFODoejKfxoAdRRRQAUUUUAFfFn7UkKt+0Tpblsfu4f/QjX2nXxj+1Js/4aB07Gd4SA468bjXpZWr1n6MuHU+mbUH7HED12L0+lXIMLIoZgcc4qrHIEs48Yy0akflXnPhb4oWer/FjUvBsW3/Rov3cufvuPvCptczRa/aM1M2Pwo124LlWeEon418UfDe6s7C5kvr+RY4kIJJ719S/tmakLP4WrZhsNdXSr19Oa+Uvh54F8R+O9SXT9Ht2MSnMkzcIg9Sa0UOaDiNHU+KviNr3jfUbfwz4ftJl09j5YiiX55fc17X8AP2fdO8Oyxa94qRLvUvvRQMMrEff1Ndv8IfhPoXgDTovKiS61NgDLdOvOfQegr0hRiRc9c9KjlSVkTKWljRtGVrf7KVBUdB6VXuAkb7V5U9Ks22F3MoAyOBUKqGAR2wc8GoW4LYhClmYqMDFTKv7vkcVPtjt4mlmZQgHJPAArx/4hfHTQ9DvX0zQbf8Atq9BKuyNiGM+7d/wq03J2RpGDk7JansNrHHhmmwYyMEN0Ir5J/aMuvC+lfEaws/DUNqt0G8y8aMbgrZ4HtVDx58TPHGsQtFcasdOV+Rb2Y2gD3brXmuk6TfXmpG4ZZJZXblmJJPuTXRSToNznK3l3OxQnQac3byPafDbf8JKJImhDsRjIrA+IVxrHhfxDpl4Va1e0I+zyKcZXuD616t+z/4RuIXSSeM8juKzP22rGzsdO0JV2rLJI3PsBWeW1nLEKEtU76EUsRO7jfR9D3b4e6mmt6Fp2rKRi5gVz9cc1tajG2HZuBn5cVwXwE3R/DLRBJ1MA2n2r0LVH22GGPJ6VhWXLVaRi9GYGpeX9kmEswRdhy2cbRjrXwN8TLe1i8TanDa6p/a0clyxWUOWVeenNfUf7UXiK40H4X3K2MjJcXriAMOCM9f0r5G8KWN1dQtGq7jJ29/Wuuk1Ti6ktv1Ig7O5c8K2kceq20rpGyxHeyMMKQKqeKZ5NS1me+truO3lZvlEZ8sqPQYrZvLq78MyI17pkc8QBXbKpHXuCKzYrfwRr8pVNXudDunPS6XfFn/eHStdGuaUv8jplUtDluM0jxv8SvD5H9na7qHlr0Uv5i/rXp/wh/aK8SN4ustJ8aywyWc7CNpSm1kJ6E157e/DHx1Y2xv9Ckh1uzA3CXT5hLn/AID1rzrxJJqaXwOpWsltdx8NvQo2R7Vx1FrdHLofp0Jo2VXQh42G5SD1FW7Jt8UkDLlG5C14Z+yb8QT4y8GrpV6zf2hpoCM7DO9OxzXu1mVSQnIJI4qHqjNaM+Dv2g9BHh340Xx8spDcSCeM44wetfTf7LOl6fLbi8KI0ioGT61xP7X3h22uBpurXAVdxMRlH8Lds1ofsraxNp99bWF3lCw2c9x2NRiIe4pG8leCkfVNFFFcZmfM37aF21rqnhkoqZ808sucV7D4GZZvCOnzd3gUnHbivFP23pEjv/Dzn5nBbC16/wDDGT/i3+kb8hmt1z+Veq1/ssPmdTl+5ihPiS3neCdXj5IFq44+lfGnhAINStmVs4fByPevtPxTCbjQr6zAx5kLr+lfE/h9JLTWjHJ0S4Zfyat6KbwtWK7XClK8JryPub4WMG8Owj/ZFdfXC/B+4WTw7EM87R/Ku6rwzlCuD+JvgfS/EVv589ik0qfMM+td5QeRzTTa2Gm07o/PT49aH4i8K+KINcaaVVWQG3kHHlkdAK+qfhL4m/4SjwBpOsSfNLLCPMP+0ODXJ/t12djD8MYLoxqJjdhVOPam/slo5+EFgXYAF3K59M16UZ89JSe46k3PVnqybvvY+UnpTpsbDnjFTfKE28EmuI+OOvv4W+FeuatGwEqwGONgejNwKm5ifNPj2TR1+I2uaHPqUWux3zM6KHJMDema8u1vQNOtblXhV4bdxkBudpHUZqr8OYby68RPqjMzTZOSedzGu0mW7sIzY6xYpJbPIXjMyHaCfcVnT1nY7ISTgo9Tk7TSo94ks7oK2MjBKn866zw/4i8YaJ81jruoRKvQCUsv5GtzSdH8LSwrc6lbaloueBIU82A/iOcV0Evw21C/sft/hnUrDV4CRhLaTLKPcdc16SUHomvmjojQT3f3nSfC74q+NI7yK68QanDcaTEQJi8e1wDxxX0rY3kF/FDeWkiyQyqHRx0INfF2v2epeH9LfTdStJo7iU5AZCAK9Z/ZW8bXN7p03hXUd5ltPmgc85T0rOrhWo86RWLwypwjKK9T6K+RhuHzHofavk39qG1bT/GxZlItrpRIhHTPQ19VW7YtiM4DHrXiH7XmhfbvBNrq0QG+zmG4jrtNTgZKFdc2z0OWlVcJaGL+zlp1jcOkjKrHIr6rtIkht0jjUKoFfGH7OOtG1vY4WcY3DHNfZemTC4sopRzlRXm4mk6VWUH0MZrlk0WaKKKwJCiiigAooooAKKKKACiiigAooooAKKKKACiiigAooooAKKKKACiiigAooooAKKKKACiiigAooooAKKKKACiiigAooooAKKKKACiiigAooooAKKKKAPl7/goadvgHQz/0+t/6DXTfs3TRy/Bnw+y5bbBtPPfNN/br8Pyax8FpL6FCz6ZcrcNgfw/dP8xXCfsT+IRqPw6udFkkBl0+4O1Sf4G5/nXbSl7iQpbH0IVV0YFsbfmzTF2KA4ySelTQHoTwPfvVcq32gkkZB5HtWiMz5P8A2z9Ynt/iF4et7Zg0scBbB9GODWP8KPiB4c8Kyia682VYnC4Rc8+lepfGH4GX3xG+IZ1+41xLKyjjVI0VCzYFaVn+zp4Hjmie4a6uiAMxq21C2OT+NJQjLSZrGStqa1p+0Ob6VdO0Hw40s3AQu/B461103jDx3ugRNNt5JLhCyrEhwi4zlia2PCXgPwt4XtopLLSYY5dm0Mw3MB9TXQXEjC0ZgoBzt4HQelTL2d/cjoehCrQgtIX9T5c13W/jp4gvbq3sbnUYoixCbF8sYz2NYsHwd+K2uSB9Z1idD1/f3RP8q+sXA2jZxxzTCcAY5wa7o4pRXuQSMZYq792KR4G/7PtzdRWsNxrax7IgrsAWye/Wk8Xfs/6HZ+GpbxdVupGsbZmAx95hz+VfQAYM33tprG+IJceC9YXb/wAuknI78U1jq11qTLEVJ7ny/wDs++Lr/wAPai1n5ki28p4U9M5619o+F9S/tLS45z94jmvz18P6zcW9zE0ikCI/IuO9fYfhWTxXc/ByK50lPs+sXKfuWOMAdjg1nmmHnKv7R6KVvyNauGk3zdNjjP2rvjX4i8CaxZ+G/CqxR3c8QkknePcVyeAoPFeX6d44/aM1oosc99AxGcm2Cqw/KuZ+JHgP4yeKvFpm1jTLq+vIWCLPgBcA8YNfXng+C+s/CWm2upf8f0VpGs5/2gMGt5UqWGpxjyqTOKScJWZ8w3Gt/tLXTkLc6mgzj5VC1Sntf2nbtSy6lrij/ZuQtfXueBnBqxF+HTABrllUi9ooTmfGL+Ev2mbj/WatrfPrf/8A16hb4a/tE3LYm1rUl/3r8/419kopExYsOPvUjsWzjAGetZNJ9CeZnxqfg18eJnxLrtyP96+ar2lfBD42WuoxXja9llOcSXrEGvsBnCnCKGJHJqNtzklqSikCkz5ctf2ffHzau00vidzb7t2DcvnJ5I6+tdvD8H/iBcaXNp9x4kVoyVMQ89vlxXt+5t4C8DjpW9BGkMCyP94irdZwWiOqjiJweh454X+DmqaNdNfXGvyXMjJtWLzG2KMcnr1rz3xV8OfirZ6ldXGi6tcyoWJTZcEEfTmvqKeVvszNyTuxx2FZkjZ+61XRxM7tyszpnj6jVmkfJeh/Fn4t/D/UzY69Jc3kKnmO8Qtn6P1r3PwD+0V4Z1u7h07V1Om3cgGCxyhJ7ZrsNZ03TNVtDb6nYW1wmOfMQGvm39oXwZ4B0SS0v9H1SCz1GSUK1mj7gR/ewORWzjhsR7so8r8jBTp1NGrM+y7G9tr2BZraVJEYZBU5zVivl74C+N7y3WLSpZ2eNCFjJbOVr6cs5hcWySj+IA149an7Obh2MJx5ZNEtfD37aH9oaH8a7HXmt2NqYI2jOcByp5FfcNcT8XfDWg674dlk1y3s3ghUsXuAMKPqa2wlf2FTmtfoSfLo/aiuNQtvsFr4YS3nMJjjke64Bx16V4NofjLW9A8YjxNYzL/aCyu5ZhkMW65rX+JF14dk8TS6X4VtI5Yw5j86JPvH/Zr1j4E/AGS9eHX/ABjCY7VDuis2HMnoW9q9eNOEafO1a/cSaSG+HNP8f/H9LMeKfJsdCs5fMEscWwyE9h619IeDfCOh+EdFi0jQ7RIIkGHb+KRvUnvWnY2lvY2sVpZwRW9vHwiIMKBVp5MEiNQ3vXFJ9FsQ2KV2qAcDjrTUJwNg69T3qN9zEluc9KI87wD0zUCL8bKuD3X3rE8YeJdE8L6dNqmtX0dvBGCRuPLH0A71wXxr+Mnh34fWjQxzR3mrMp8u1Rs7T6t6Cvjvxp4u8UfEbxALzUbuWWI8xxA4jjHoBUlxR7d8Qvi5rvjoXGladM+laQ2ANjYklH+0ew9q47T/APRr8xaEvmMUClynyg45wO596i8D+EdT1PyYNsjLgAnHWvpT4YfCeG2SOa4gAPBywrOeJt7tPQ7frPs48tJW8+p5T4R+Fuoay4ubzzHZzklq9m8H/ByztPLkmiAI9RXrmk6PZ6dAscMSjA64rRFcjdzlbb3MzQ9GtNKgEcEYBAxnFfMP7cUpvfEGgaYrgGNGfGPU4r6xr5B/antbvVPjZpkMcUjRLFHHuUcfezXpZSv9pT7GtCPNI92+Fln9g8EaJZlSpS1QE59q7bV40ez3tnjGCK5/SCbbTrWEgAJCi4+grohuk0sq2MsMDNZV23Pm8yGfLH7b8/keEdJgjbrdlj+VebfAHTF1GeAzDdk966z9uu78l9D0sNlgXkcfyqn+zJbnfbfL6Gt8S/8AZlr1M9Uz3/Xvhhp+taAIprOKVSnRlBr5z+IH7PbQPLJpvmQnJwvVa+5dOXbYxKw/hFNu9PtLpSs0Ktn2rzo1JQ2Yz8yDpnxF+HN+brSbq+ttp5a3Y7T9VrpbL44aZr0K6d8TfB1jq6gbWu4oxHOvvx3r7j8R/DrSNSRsQJkjoRXh3xG/Z50u/wDMkSwCOc/PGMGtPbPqDNf9n/WvhWujDT/AtxBBLIdzwzNiYn0OeTXr0TbCG285r87viJ8PvEXwx1WDV7KW4SJJAY51yCjZ4Br7L/Z+8ef8J98PbTUJJAb+3Hk3Sn+8O/41tCXMQ0afxy8OQ+JPh9qVq67miTz0IHRl5r51+FOtz2Hiq23TsyR7dmT91fSvrq923UJgZRsdSrD1zXznfeCdO8I2eoX2oykXpu5BbLnAVM5XNaNrkcbas68MueMoH11pNyt5ptvdKciSMNVquG+CusDVPB0ALBniAHXtXc15xznyZ+3LPE/iPQLMsRIqF8D0zXtfw+Cx+C9Ihxgi1TJz7V8y/tTa0PEnx+ttFtG80WjR23y84YnkV9UaHALbTrO24Hlwqp/AV7U48uHpo2lJciRfvIo3QLuOHBBFfFPjXTLjSfiZq1nHG3lLdFwQOMHmvtudWMR2/ia+X/2hJLnQ/iD5yKptb6AFwV6kVrlyc5un/MmjTCJOpyvqe2/AG+E+jRJkE7BXrNfOn7OGrBljjzxngZr6LByAa8GSs2jmas7BRRRSEfK3/BQrVhD4V0XSc8zTmTH0rsf2dbD+zvg/oUIHzNBvOfc5ryH/AIKCXX2rxn4e0vPROn+8a+g/AFsLHwXpFtt2hLOMf+Oiu+npTRMmboIUDK45rxf9sqYw/Bi+i7STxjr717MzFsMpBA9a+d/269XWLwBp+nKwD3N0CV9gKJaIlbnjX7PGmpfTxb1zmSvsV/hxYav4cWGW0ilBXoyg18s/swWxE1qcdWzX3t4eQrpUKkfwiuKT95mh8t+Mvhnq9nYXGn2kkn2RhhYjyEx6VyGh+GotDvhfSXN9Z3iYRPs7mL8SRX23dWdtcqVmiVgfUVy2v+AdJ1KNv3CAn2rWOJmlZu6Oqni5wVnquzPkq6+MVzb30mk+KNMtPEljGxUSyIFmUezd69Q+Bnij4UyGSLw7INPv7psyQ3TfvM+gJ6inePPgZZ3QeSK1AbnDKOa+ePiT8N9X8GsNQgWbyY2z5gGGQ+ua9GlWp1lyRbi306CnUU9Fp5dD7wDKQqofl9exrB+JOjRa/wCCtT0vg+bA2AR3A4rgP2ZfHT+LPBItL+cPqNiRHIWPLL2Netsm6Q7uUK4I9aycXTnZ7owdz4d+HM11oviTyZEYeXKUZsdwa+5/hxqIvvD8LbskKK+QPiwt14Y+JGoWUcapaXDCZAV7H0r6C/Z71sXWlRRNJn5ema1zeDlKNfpJfkb14WUZLqey0UUV45zBRRRQAUUUUAFFFFABRRRQAUUUUAFFFFABRRRQAUUUUAFFFFABRRRQAUUUUAFFFFABRRRQAUUUUAFFFFABRRRQAUUUUAFFFFABRRRQAUUUUAFFFFAGN440SHxH4R1TRLhVaO8tni56AkcH8DzX5/fs7a1J8NPjhc+HdaZoLeeZrOYMcYYH5Sa/Ro9K/N39sa50KX423knhxpBeRMFuio484dx71vQerQmfdgkjcqw5z93nipZtuMt8ua+R/hXpPx48cxafDea9PpOlWrJIssse12A6D34r6zjt5ks4o7idZpEUBnH8Rx1ro1vZkNEMjNKRt+4D0rRsIIoI0urjrzsTHWmRRwwRqzfOz/dXtSlbi8mHy9O3QAUm7jWhZiZrrzFYnI+YGnQNuleNjlCvFDx/ZbNssC8h7HoKoCZ1uNy4AHFJK+xfNYdKR0TAxxUanDU+VR5rbc4YZFRhxH94gD1PatYkSFP3q5H45a3Dovw11KV5FWSeEwwrnlnbgCs/4h/F/wAFeDVeO81KO6vccW1sQ7Z98dK8M8UeMLz4jPF4i1LFpolnLiG0zk57M3qa0p03N36HThaLqzt0KHhuLQPDJs5vFtm2oSSQeYLeM4KHPGTXp/gf4ueNde1iLQ/D9jpIsxETEs+U2KOxPrXmnhXSbnxd4ma6kQmNjtQEdFHSvWv+FR3UMaz6fJLbyFfvRnBqcRjYVHJSjfs7nXWxcJtxaulsYviX9oPxD4d1SfS9a8JRSPAGPmR3OFfH93I5rHtf2sdEdsTeGb2MkYO2QGtbXPg/q+oKq3001wEOV8znFcrdfABck/ZfyFZRr0bbM4qvs2/cVjqk/ad8IQRJc32i6tFHJ93CA5pD+1d8PAwYWOsE+8I/xrjNQ+B11c20dtLCzRxZ2D0rLP7P/paP+ZpSrUvs3M5Rjf3T0Wf9q/4fnJGnauMnOPKFUp/2r/BBOV0vVCvpsAriP+Gf933rRz+Jpw/Z9X/nzb8zWTrLoTynWn9rDwqTiHQNQc/gKZJ+1lo6kbfCt4fTdKBXPW/wCMYIW0Iq5H8BmLBmtNxHqM0lXHyo6+//AGg9S03wva+JpPCMMFvcy7LdJ7v55P8AaAx0rL0L9o7xj4qvLu30/wAPWFsbeBrhjNKSu1aS/wDg9qmqR28WoF547ddkKN92NfQDtVrTfgnf2wdbYPEJF2vsGNw9DUxq6e9uapwXQxNA/aG8e+IPEP8AY8P9j2MTA/vzCzYIFcn4g+N3xTVpVt9VtlZJGQiK39D1Ga9Ts/gXLG25Yih9QuDWpafAktyY8n6VusTTW0PxByja1j5p1b4k/FbXlMN5r+oeW3BESiPj8KytM8O6xfXYmuPOaRjks7FmP419hWXwNhBG5B+VdRofwe0+0kDSIvHtVfX5Je5FIzjeJ418DfCOopqEU0kbgAivrrS4Tb2EUTdQozWdoPhzT9JjCwxLkd8VtVwttu7BsiuLiGAfvZFTPQE9a+Sv2gfFnizxt4wuPBenWdyulBGWNEBXzmx1J/pXqXxS8TWNh41+wXGps13cRiC3t4x/qg3VyfWug8E+GYdBsTDJcSX8sjmUyz8sM9gewr0sNBUEqsld9DvjTp0qXPLWT2PI/gF8C9N8KLFrXiCCO81Y4ZIyMpD/AImvcrkRxrycAdFFTSkRnCr8uM5FRXCiWJGJz6/WnUqyqS5medYpMWc7uq9hUipkA4GadtAG0cYrC8b+LtD8G6NJq2u3sdtCAdqk/M59AO9S2Qbk8kFrbSXN1MkMMalndzgAV8v/AB2/aMtoxN4d8Cu0k5JSa/HRB32f41wPxf8Ai/4i+JF62jWNw2jaKc7UAO6Uf7RFcp4I8Cz3FwqtH5jFuoGc1jOdty1E57TdC1bxNq731/JNL5jZLyElnr374XfCye68n/RtsYxxiu9+FHwlZzHNcQ8e4r6M8NeHLLR7ZEjjXcB1xXLKTZRzXgL4f2Wj28bywruA6Yrv4o0jQKigAelOoqQCiiigAr5F/aCWaL492FwxzaCWHcd3CnPevrqvCf2g/h/Lquqprlqx2soE8Y6tjpj0ruwFaNKo3J7o6cJKKn7zscn8WPidYRaxb6RDeXC2NsQ1y1q2HlbsgPYetegeJfHEjeFvD/8AZPmJLqLRlFzlhGOWPvxXzHqvhXVta8Srp9lbbMnC7jgD1JNd3J4hXwykI1a9t7q802xNraRW53BWP3nJ7Gu6eHpSgnTfM+p2PDQcY8jv3Zwfxx1i48S/Ei7uNQs5lsghgtRKuOF/i/E16X+zTo7+ZEwj4GMV5pokOveKrtoLiaW4t3m8xRIMlfYGvq34KeEv7H05JJEwQPSvOxNZTUYR2Rw4iUOa1PZHqEK7YlX0FOoorkMAprorjDKCPenUUAeafHbwDY+Kvh7q1oLdDN5DOnH8QGRXyh+xjrs2k/EPVfDV0TFFcofLjPA3qcV98SoskTRsMqwIIr4W+JPhew+DfxdXxdeXsk0l5qG+xs4uMRk/MW9vatadTlDlufW2ozRaZo91q9xyLeFpFT+9tGa+XvE/iSy+J08kluWgkv7ZpgVbiCaHnDD+6RX0F4l1FfEHw5vb+0ZTFcaexj7AZWvkK+0uT4afDe71O5uraTVNV/cQpFMGMUZ6n6muhOzv1OjCtxbl2Pov9lrXk8t7KScFTH94nAyK6H46fHXw74J0S6tdIu4dS10qUihibIjb1Y+1fE/w91f4jaxqMFj4SguSqkZ8pTtI92r6P8Pfs82d7d/214onbfdxq09qh+7L3O6tqeEhH36r+RkuWScrnnv7MnhXUvF3ji58d68skkaymRZHH+slJ/kK+vIisY/2v5Vm6Loun6HpcOn6Xapb20YAREHStKJQAWc5x2ravV9o/IwRei+ZAVGVIryz9oK08PWVrp2veIbB76CBzGY04PNeoNeW9raNcXM0dvCvVnYKP1rx74zeLvC/izR7nwno9y2q6lNjyxbLuWMjuW6CsKMuWor7HZh5OM1JHK/CjxJpd14vabR7ZrOydx5cLHJWvq6xk820jk9VFfFPhfRB4Q8RWNu2q215cyHMqQtkR+xPrX2J4QnM+iQOTk7RXLi4wjWkobCxMeWrJGxRRRXOYHwv+3a234zaCX4QRxkn/gQrc/aO+MieHfB9h4Y8L3wXU7m3QzTRHmFMDge5r0T9r74QXPjy1tdb0qVY7+0XHzfxCvi7xf8AD3xPpMVxd6rulePqcliRXbGcXBK5LWp9TWnxLn0v9mG08T3F0zai8Pkxux+ZnBxmvnX47/EKT4ia1osUTGWO1tUV/eUj5jWa+uajrvgPR/BEjG2htZXl3FSQ2enStjwD4CaS9jVF8yQNywFRUk1uNI9i/Zs0VlvLYCPCqBX2dYx+XaRp6KK8d+BngttLhjmlTBAB6V7SOBiuVsYUUUUAIyqwwwBrlfiB4P0/xH4evbGSBN00LKMjvjiuropp2dwPz7/Z+1ebwR8cpfD90zRxXEj2jqem4H5TX2jMzR2jTfewpYn6Cvjj9q3w/c+C/jjF4itEKxXUqXUZHA3A8ivq3wlrdv4m+HsWt2sgaOe0ywB+623kV7OIfPGNXuON2zxPxp4l8Lay9v4i8UaYWaCR7c26HlwDw2a1vgh4i06fxBK2kwvbWTy/uonOSg9K8N8bTy3mquhYmOJ2VcdOpr074A6PdLfRyhW2lhUY9U4UowveX5I9DF8sKcad9j7EgbfCjdcin1DYqVtI1brtFTV5B5wUUUUAFFFFABRRRQAUUUUAFFFFABRRRQAUUUUAFFFFABRRRQAUUUUAFFFFABRRRQAUUUUAFFFFABRRRQAUUUUAFFFFABRRRQAUUUUAFFFFABRRRQAkn3G+hr88/hJp2l6z+0xqkGp2KXmy7uJR53zYYMccV+hjDKke1fnZ4lXxB8Ifjjq3iSSySRBeSEK+QJUc5+WuvCX96wcrex9t2aeVCBHhFxjaOMCrem23nu4YlUUZY15f8KvjV4J8c+RDHqCadfYHmW9wdpB74PQ16vLqFjFaFreeFY5P494wR9auUuxKQ64ureFh5KB2UYViOlQzXk8qkM2ARnAGK4rxN8RPBfh4MdU8R2ETDnYJAzfkK8j8b/tU+GNNha28P6bc6jcD7sjjZGf60uWKQtWfRpkZokWQ9+K5/wASeKPDvhuNrjWtasrJFJ/1soBP0HeviTxd8f8A4meLHaGzuDpsB4CWi4OP96uKXw/4o8Q3X2jUri5ndzy80hdj+dNSS8gsfUXj79qjw3p7Pb+FbCfVp0yBNJ+7iz/M1498RPip8SPFWnWcqavLBbXgbfb2a+WEI/hJHJqp4X+FFxOyFraSVvUjivYvB3wZupPLElsVT0xxR9YpxWiuykj560DwpqV5N5tyJHkY5OcsT+NeveCvhvql7FHAyyiDIOznGa+jfCPwjsrIK08KAj1Fek6R4e07TkURQJkd8VlVxVWqrN6duhSbSscB8K/hzBo0Mc0sYBAB5HWvVVjRVChRge1OAAGAMCiuYQwxRk52Ln6U17eF/vRqfwqWigCs2n2bdYE/KmHTLH/n3T8quUUAU/7Msf8An3T8qX+zbL/n3T8qt0UAVRp9mP8Algn5U9bO2XpCg/Cp6KAIxDEOka/lQIYR0jUfhUlFADRGg/hH5UuB6ClooAKKKKACiiigD46/ap0zXdB+KCeKoI3NsQrRSCMsisOzdqZ4T+M3xI1LULOxjg0u8a5HyxpAUyB2yCa9t/asm+yfCm8uhEJCHVCD6GvN/wBlGPw3qWmtfN9mXVrdjGIifmjX1A9696lOFTCqVRfDojupTpun+8W2x7ZbPdSadbSXkaxXDxgyxqchW7jNToR5J7Z6UzWdS0/TYJbzUbmG2tYly0kjY4r5g+Nn7QF1eQzaT4DUi33GOW//AIv+Aj+tcUU5aJHGotuyPTfjP8YtE8A2UlvayRajrBB2wK2RH7ue30r408W+LfFPxI15r3VZnnbd8gORFCPRV6Vopo51kxz7p5Lmc7rjexYsfXNevfC34WT3bRsbXamfSlVqRpaLVjqU1B2vc4n4b/D25upEVY3cuRuYjrX1V8L/AIWW1jFHNcQjIA5IrsPAngOx0e1jaSFd4A4xXdxosahVUAD0rgbbd2QQafY29lCI4IwoHpVmiikAUUUUAFFFFABVe/s4b2AwzoGU+tWKKAPP9X+HGnTNJLCoVyDyODXjPij4LBdRZ7eFwCeetfU1NaONvvIp+oqozlHRMak0rJnj3wp+G8OlKsk8IGPUV6/bwxwRCONQqjoBT1UKMAAUtSIKKKKACiiigArxj9qDw403hseKdM0Gz1XWNNQmD7Qm/YO5A7mvZ6hvbeO6t3hkUFWGCDQNOzPzx8P/AB68T6V4F1nw3r9qZ1u1dLdgNrRE9QR6VF+zrbxeNvE0Oj+LNIfVtNK/6Nn/AJYkHJ5/u1uftv6DB4b8YWEdlax26XcRd3RMbjmu6+G/xI+Fnw5+H2nJNqsF3qH2cNILaEGVmPJUkdOfWu6m425gcmrnvWgaHpGg2i2ukadbWcS8ARRha1muILaFpLyeKJQM/O4H86+OvHH7VeuXryW/hPSUsoyTtmn+Z8fTtXkmteJPiJ40nMmq6pf3CMfulyqD8BV3vuZpH2149+OXw78LxMs2sLe3A48mzHmHPoSOBXh3if8Aag13U3e28MaRDp8JOBNOd7n3x0FeW+HPBOoXFrJBcQGUSgZAHQ9jXoPhT4Q3chTbZkD1IoVWhDf3vwLSSZf0PxZFq9s1/wCN9YvdVcp8lpuIQH/dHFWdF8U3FlaX9r4b8Pw20l5lRcFfmRPQV6J4T+CjZVp4PzFeq+G/hdpliimSFMj2rKrjHL4FyryOt4ySjywSivI+f/hh4D1KbVo7y5jcszbiSK+uPDlmbHSooW6heaXTNFsdPUCCFQR3xWjXI227s5W23dhRRRSERXUEdzC0MqhlYdDXDeIPhro+pLJvt43DdVYZBrvqKAPljxZ8B7C31CSbTrHyi5y23oa7L4VfC+PTZEknhxjkkivc3jR/vKD9RSqqqMKoH0ptt7gRWdtDawLFCoVQPSpqKKQBRRRQAUUUUAeR/tPfD2Pxx4ElaCENqNkDLbtjkkdV/GvA/hB4o17wZ4ZvNISM3EMqshtJTtaNz1K5/lX2tNGssbRsMhhg14z8SfhotzdnUNOhCTZJDKP513YfFxhTdKorr8jooVKcbqorpng+pWNn/wAIpbTzRQre3t4SFHLKo6/rX0R8D/D9vDpEM5iGQoPSvLdG+GOrS6vHJeGSVUb5Qei/QV9H+DtJ/snSI7cjDADNc1ap7SbkLEVva1HI2xRRRWRgFFFFABRRRQAUUUUAFFFFABRRRQAUUUUAFFFFABRRRQAUUUUAFFFFABRRRQAUUUUAFFFFABRRRQAUUUUAFFFFABRRRQAUUUUAFFFFABRRRQAUUUUAFec/GH4ead4y02RLqzjmO3glfmB9jXo1B5FNNp3QHwfqvwgvPBtvrLafafa7i6j8q2dxg24J5IPrXFapZ+Jo/DOl2X2jVY7qF3W7QXTbXX+E9a/RHVtC0/UUKzQrk98Vxmp/CvR7qUt5a/lVc7vdmiqO1rH59QeCNXvr5ri4Uly2QDlsV12gfCO6uihktnlbPVhX2rY/CjR7dg3loefSun03wfpFkBsgU49qbqyZmfK3hP4J3DFM2wQegWvWvC3wZtbcK00aj6iva4LS3gAEUSr9BU1ZgcrovgjSdPRf3Kkj2rpLe0t7dQsUSqB7VNRQAUUUUAFFFFABRRRQAUUUUAFFFFABRRRQAUUUUAFFFFABRRRQAUUUUAYPj7w7aeKvCl9ol4uY7iMjOMlT2Ir4p8Q/DrXvh9cX89jdXDTk4tprclWUA9TX3oa5zxP4T0/Woz5sa7j7V00MXOinFap9C4TcT8+fE2reL/E9sLfW9X1O4WH7sUxwrfUCjwf4Jvrq7BSNyz8HA4xX2Ff/AAX0+W5LiNcE10nhb4Z6XpTK7RqSPanUxcpR5Yqy8hyqX2VjyX4WfCNg0c1zD6dRX0J4d8P2ekW6pFGu4DritO0tYbWIRwxhQPQVNXKZhRRRQAUUUUAFFFFABRRRQAUUUUAFFFFABRRRQAUUUUAFFFFABRRRQB5Z+0R8LNI+JXh2OK+3xXNrloJo+qn39RXxrrPwCvtM1BovtUtxGD2jxmv0cZQylWGQayLzw5pd0++S3XdnriqU5JAfDnhT4MTs6hbPHuVya9g8I/BE4Vpohj6V9E2eiadanMVugP0rRRFQYVQBSbb3A858PfC/TLFF8yNMj2rs9P0LT7NQIoFyO+K1KKQDURUGFUAewp1FFABRRRQAUUUUAFFFFABRRRQAUUUUAFFFFABRRRQAUjKGGGAI96WigCNYIVOVjUH6VJ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2Q=="/>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3706" y="-1"/>
            <a:ext cx="6459893" cy="3706496"/>
          </a:xfrm>
          <a:prstGeom prst="rect">
            <a:avLst/>
          </a:prstGeom>
        </p:spPr>
      </p:pic>
      <p:sp>
        <p:nvSpPr>
          <p:cNvPr id="16" name="AutoShape 16"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8"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0"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22"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371600" y="1371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24"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524000" y="152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5600" y="15206808"/>
            <a:ext cx="6459508" cy="4051358"/>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10089" y="15239661"/>
            <a:ext cx="5925694" cy="4051358"/>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2846" y="19682088"/>
            <a:ext cx="6342262" cy="4507980"/>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49891" y="19682088"/>
            <a:ext cx="6520622" cy="4503130"/>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78061" y="24609140"/>
            <a:ext cx="11143659" cy="5456351"/>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49393" y="8771883"/>
            <a:ext cx="3213100" cy="3060700"/>
          </a:xfrm>
          <a:prstGeom prst="rect">
            <a:avLst/>
          </a:prstGeom>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3977" y="8924983"/>
            <a:ext cx="4800600" cy="2959100"/>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667586" y="8218620"/>
            <a:ext cx="5902291" cy="4531287"/>
          </a:xfrm>
          <a:prstGeom prst="rect">
            <a:avLst/>
          </a:prstGeom>
        </p:spPr>
      </p:pic>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4672</TotalTime>
  <Words>360</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Droid Serif</vt:lpstr>
      <vt:lpstr>Oswald</vt:lpstr>
      <vt:lpstr>Arial</vt:lpstr>
      <vt:lpstr>Office Theme</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Andres Parra Torres</cp:lastModifiedBy>
  <cp:revision>38</cp:revision>
  <dcterms:created xsi:type="dcterms:W3CDTF">2018-10-09T15:34:40Z</dcterms:created>
  <dcterms:modified xsi:type="dcterms:W3CDTF">2020-03-12T06:09:04Z</dcterms:modified>
</cp:coreProperties>
</file>