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Roboto Slab"/>
      <p:regular r:id="rId22"/>
      <p:bold r:id="rId23"/>
    </p:embeddedFont>
    <p:embeddedFont>
      <p:font typeface="Robo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RobotoSlab-regular.fntdata"/><Relationship Id="rId21" Type="http://schemas.openxmlformats.org/officeDocument/2006/relationships/slide" Target="slides/slide17.xml"/><Relationship Id="rId24" Type="http://schemas.openxmlformats.org/officeDocument/2006/relationships/font" Target="fonts/Roboto-regular.fntdata"/><Relationship Id="rId23" Type="http://schemas.openxmlformats.org/officeDocument/2006/relationships/font" Target="fonts/RobotoSlab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7" Type="http://schemas.openxmlformats.org/officeDocument/2006/relationships/font" Target="fonts/Robo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6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6537563" y="33429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med" w="med" type="none"/>
            <a:tailEnd len="med" w="med" type="none"/>
          </a:ln>
        </p:spPr>
      </p:sp>
      <p:cxnSp>
        <p:nvCxnSpPr>
          <p:cNvPr id="12" name="Shape 1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Shape 18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Shape 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" name="Shape 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Shape 36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" name="Shape 45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parker.com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F0000"/>
                </a:solidFill>
              </a:rPr>
              <a:t>Hydraulics Demonstrator</a:t>
            </a:r>
          </a:p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434343"/>
                </a:solidFill>
              </a:rPr>
              <a:t>Cal Skilsky,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434343"/>
                </a:solidFill>
                <a:highlight>
                  <a:srgbClr val="FFFFFF"/>
                </a:highlight>
              </a:rPr>
              <a:t>Mosaed Aljebly,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434343"/>
                </a:solidFill>
                <a:highlight>
                  <a:srgbClr val="FFFFFF"/>
                </a:highlight>
              </a:rPr>
              <a:t>Sultan Alenezi, Fawaz Alenezi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685800"/>
            <a:ext cx="8444400" cy="11442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3333"/>
              <a:buFont typeface="Arial"/>
              <a:buNone/>
            </a:pPr>
            <a:r>
              <a:rPr lang="en" sz="3300">
                <a:solidFill>
                  <a:srgbClr val="FF0000"/>
                </a:solidFill>
              </a:rPr>
              <a:t>Customer Requirements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3000"/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11700" y="1152475"/>
            <a:ext cx="8520600" cy="4082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lvl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Hydraulics demonstrator must be suited for thermal-fluids lab:</a:t>
            </a:r>
          </a:p>
          <a:p>
            <a:pPr lvl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indent="-317500" lvl="0" marL="457200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1400"/>
              <a:t>System must be easy to use</a:t>
            </a:r>
          </a:p>
          <a:p>
            <a:pPr indent="-317500" lvl="0" marL="457200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SzPct val="100000"/>
            </a:pPr>
            <a:r>
              <a:rPr lang="en" sz="1400"/>
              <a:t>Must be portable and a moderate size for a lab</a:t>
            </a:r>
          </a:p>
          <a:p>
            <a:pPr indent="-317500" lvl="0" marL="457200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SzPct val="100000"/>
            </a:pPr>
            <a:r>
              <a:rPr lang="en" sz="1400"/>
              <a:t>Must include several training modules that enable students to learn about hydraulics</a:t>
            </a:r>
          </a:p>
          <a:p>
            <a:pPr indent="-317500" lvl="0" marL="457200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SzPct val="100000"/>
            </a:pPr>
            <a:r>
              <a:rPr lang="en" sz="1400"/>
              <a:t>Must include a clear lab manual</a:t>
            </a:r>
          </a:p>
          <a:p>
            <a:pPr lvl="0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87900" y="610425"/>
            <a:ext cx="8368200" cy="686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300">
                <a:solidFill>
                  <a:srgbClr val="FF0000"/>
                </a:solidFill>
              </a:rPr>
              <a:t>Engineering Requirements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87900" y="1553649"/>
            <a:ext cx="8368200" cy="307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This project includes many engineering requirements that must be satisfied</a:t>
            </a:r>
            <a:r>
              <a:rPr lang="en"/>
              <a:t>:</a:t>
            </a:r>
          </a:p>
          <a:p>
            <a:pPr lvl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indent="-317500" lvl="0" marL="457200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1400"/>
              <a:t>Hydraulic hoses and fittings should all be compatible</a:t>
            </a:r>
          </a:p>
          <a:p>
            <a:pPr indent="-317500" lvl="0" marL="457200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1400">
                <a:solidFill>
                  <a:srgbClr val="F3F3F3"/>
                </a:solidFill>
              </a:rPr>
              <a:t>Stand for the demonstrator must be wide and sturdy </a:t>
            </a:r>
          </a:p>
          <a:p>
            <a:pPr indent="-317500" lvl="0" marL="457200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1400"/>
              <a:t>The noise level must be at minimum</a:t>
            </a:r>
          </a:p>
          <a:p>
            <a:pPr indent="-317500" lvl="0" marL="457200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1400"/>
              <a:t>System should have a weight limit</a:t>
            </a:r>
          </a:p>
          <a:p>
            <a:pPr indent="-317500" lvl="0" marL="457200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1400"/>
              <a:t>System should have a power limit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416275" y="685800"/>
            <a:ext cx="8415900" cy="11442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FF0000"/>
                </a:solidFill>
              </a:rPr>
              <a:t>Design Considered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3000"/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Design 1:</a:t>
            </a:r>
          </a:p>
          <a:p>
            <a:pPr indent="-342900" lvl="0" marL="45720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</a:pPr>
            <a:r>
              <a:rPr lang="en"/>
              <a:t>Includes a vertical frame that stands on a cart</a:t>
            </a:r>
          </a:p>
          <a:p>
            <a:pPr indent="-342900" lvl="0" marL="45720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</a:pPr>
            <a:r>
              <a:rPr lang="en"/>
              <a:t>Each hydraulic component is attached to the main frame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 sz="1800"/>
              <a:t>Fluid reservoir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 sz="1800"/>
              <a:t>Pump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 sz="1800"/>
              <a:t>Pressure-safety valve (PSV)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Check valve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 sz="1800"/>
              <a:t>Cylinders of varying diameter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Hydraulic hoses and fittings</a:t>
            </a:r>
          </a:p>
          <a:p>
            <a:pPr lvl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98950" y="575275"/>
            <a:ext cx="8509500" cy="1254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FF0000"/>
                </a:solidFill>
              </a:rPr>
              <a:t>Design Considered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387900" y="1359474"/>
            <a:ext cx="8368200" cy="307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Design 2: </a:t>
            </a:r>
          </a:p>
          <a:p>
            <a:pPr indent="-342900" lvl="0" marL="45720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</a:pPr>
            <a:r>
              <a:rPr lang="en"/>
              <a:t>Hydraulic parts are attached to the vertical frame including: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 sz="1800"/>
              <a:t>Fluid reservoir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 sz="1800"/>
              <a:t>Pump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 sz="1800"/>
              <a:t>Pressure-safety valve (PSV)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 sz="1800"/>
              <a:t>Cylinders of varying diameter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Hydraulic hoses and fittings</a:t>
            </a:r>
          </a:p>
          <a:p>
            <a:pPr indent="-342900" lvl="1" marL="91440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</a:pPr>
            <a:r>
              <a:rPr lang="en" sz="1800"/>
              <a:t>Accumulator</a:t>
            </a:r>
          </a:p>
          <a:p>
            <a:pPr indent="-342900" lvl="1" marL="91440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</a:pPr>
            <a:r>
              <a:rPr lang="en" sz="1800"/>
              <a:t>Electronic on/off valve</a:t>
            </a:r>
          </a:p>
          <a:p>
            <a:pPr indent="-342900" lvl="1" marL="91440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</a:pPr>
            <a:r>
              <a:rPr lang="en" sz="1800"/>
              <a:t>Proportional valve</a:t>
            </a:r>
          </a:p>
          <a:p>
            <a:pPr indent="-342900" lvl="1" marL="91440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</a:pPr>
            <a:r>
              <a:rPr lang="en" sz="1800"/>
              <a:t>Electronic measurements of pressure, velocity, and force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373450" y="685800"/>
            <a:ext cx="8535000" cy="11442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FF0000"/>
                </a:solidFill>
              </a:rPr>
              <a:t>Schedule and Budget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387900" y="1289299"/>
            <a:ext cx="8368200" cy="307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Schedule:</a:t>
            </a:r>
          </a:p>
          <a:p>
            <a:pPr indent="-342900" lvl="0" marL="457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AutoNum type="arabicPeriod"/>
            </a:pPr>
            <a:r>
              <a:rPr lang="en"/>
              <a:t>9/25: Come up with all customer and engineering requirements</a:t>
            </a:r>
          </a:p>
          <a:p>
            <a:pPr indent="-342900" lvl="0" marL="457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AutoNum type="arabicPeriod"/>
            </a:pPr>
            <a:r>
              <a:rPr lang="en"/>
              <a:t>10/1: Research state-of-the-art hydraulic demonstrators</a:t>
            </a:r>
          </a:p>
          <a:p>
            <a:pPr indent="-342900" lvl="0" marL="457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AutoNum type="arabicPeriod"/>
            </a:pPr>
            <a:r>
              <a:rPr lang="en"/>
              <a:t>10/4: Brainstorm design ideas and compare advantages and disadvantages </a:t>
            </a:r>
          </a:p>
          <a:p>
            <a:pPr indent="-342900" lvl="0" marL="457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AutoNum type="arabicPeriod"/>
            </a:pPr>
            <a:r>
              <a:rPr lang="en"/>
              <a:t>10/20: Come up with final design</a:t>
            </a:r>
          </a:p>
          <a:p>
            <a:pPr indent="-342900" lvl="0" marL="457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AutoNum type="arabicPeriod"/>
            </a:pPr>
            <a:r>
              <a:rPr lang="en"/>
              <a:t>11/6: Complete final proposal</a:t>
            </a:r>
          </a:p>
          <a:p>
            <a:pPr indent="-342900" lvl="0" marL="457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AutoNum type="arabicPeriod"/>
            </a:pPr>
            <a:r>
              <a:rPr lang="en"/>
              <a:t>11/15: Purchase all parts</a:t>
            </a:r>
          </a:p>
          <a:p>
            <a:pPr indent="-342900" lvl="0" marL="457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AutoNum type="arabicPeriod"/>
            </a:pPr>
            <a:r>
              <a:rPr lang="en"/>
              <a:t>11/20: Complete BOM</a:t>
            </a:r>
          </a:p>
          <a:p>
            <a:pPr indent="-342900" lvl="0" marL="457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AutoNum type="arabicPeriod"/>
            </a:pPr>
            <a:r>
              <a:rPr lang="en"/>
              <a:t>11/25: Complete CAD package</a:t>
            </a:r>
          </a:p>
          <a:p>
            <a:pPr indent="-342900" lvl="0" marL="457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AutoNum type="arabicPeriod"/>
            </a:pPr>
            <a:r>
              <a:rPr lang="en"/>
              <a:t>12/4: Complete prototype</a:t>
            </a:r>
          </a:p>
          <a:p>
            <a:pPr lvl="0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>
                <a:solidFill>
                  <a:srgbClr val="FF0000"/>
                </a:solidFill>
              </a:rPr>
              <a:t>Schedule and Budget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387900" y="1339424"/>
            <a:ext cx="8368200" cy="307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Current budget of 1000 dollars provided by the university: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Proposed costs: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Fluid reservoir: $50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Pump: $250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Pressure safety valve: $30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Cylinders: $100 each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Hose: $20 each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Accumulator: $500</a:t>
            </a:r>
          </a:p>
          <a:p>
            <a:pPr indent="-342900" lvl="0" marL="457200">
              <a:spcBef>
                <a:spcPts val="0"/>
              </a:spcBef>
            </a:pPr>
            <a:r>
              <a:rPr lang="en"/>
              <a:t>Pressure gauge: $10 each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References</a:t>
            </a: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/>
              <a:t>[1] https://www.britannica.com/science/Pascals-principle</a:t>
            </a:r>
          </a:p>
          <a:p>
            <a:pPr lvl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/>
              <a:t>[2] http://www.cat.com/en_US/products/new/equipment/excavators.html</a:t>
            </a:r>
          </a:p>
          <a:p>
            <a:pPr lvl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/>
              <a:t>[3]</a:t>
            </a:r>
            <a:r>
              <a:rPr lang="en" sz="1400">
                <a:solidFill>
                  <a:srgbClr val="FFFFFF"/>
                </a:solidFill>
              </a:rPr>
              <a:t> Parker Hannifin Corporation, Motion &amp; Control Training W3MC01.</a:t>
            </a:r>
          </a:p>
          <a:p>
            <a:pPr indent="457200" lvl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hlinkClick r:id="rId3"/>
              </a:rPr>
              <a:t>http://www.parker.com/</a:t>
            </a:r>
          </a:p>
          <a:p>
            <a:pPr lvl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[4] FESTO Training Systems, FESTO Company, Hydraulics.</a:t>
            </a:r>
          </a:p>
          <a:p>
            <a:pPr indent="457200" lvl="0">
              <a:spcBef>
                <a:spcPts val="0"/>
              </a:spcBef>
              <a:buNone/>
            </a:pPr>
            <a:r>
              <a:rPr lang="en" sz="1400"/>
              <a:t>https://www.labvolt.com/solutions/3_fluid_power/98-6080-00_hydraulics_training_system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212500" y="230050"/>
            <a:ext cx="8520600" cy="572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311700" y="1532875"/>
            <a:ext cx="8520600" cy="1047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Questions 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/>
        </p:nvSpPr>
        <p:spPr>
          <a:xfrm>
            <a:off x="0" y="0"/>
            <a:ext cx="9144000" cy="300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F0000"/>
                </a:solidFill>
              </a:rPr>
              <a:t>Presentation Outline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Project Description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Background and Benchmarking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Customer and Engineering Requirements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Design Considered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Schedule and Budget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Project Description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87900" y="1368149"/>
            <a:ext cx="8368200" cy="307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</a:pPr>
            <a:r>
              <a:rPr lang="en"/>
              <a:t>Create a hydraulics demonstration unit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Funded by the university with the purpose of having a hydraulics trainer in the thermal-fluids lab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Utilize a fluid reservoir, a pump, a pressure-safety valve (PSV) and cylinders of varying diameter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Write an instruction manual and a lab procedure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Project Description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</a:pPr>
            <a:r>
              <a:rPr lang="en"/>
              <a:t>Additional features: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en" sz="1600"/>
              <a:t>Add an accumulator to store energy and smooth out the motion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en" sz="1600"/>
              <a:t>Install an electronically-controlled on-off valve to do basic motion control 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en" sz="1600"/>
              <a:t>Install a proportional valve to do closed-loop motion control using PID (proportional-integral-differential) control schemes.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87900" y="610425"/>
            <a:ext cx="8368200" cy="686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Project Description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403675"/>
            <a:ext cx="4256700" cy="3165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Use instruments to measure fluid velocity, fluid pressure, and force at the inlet and exit to show Pascal’s Principle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							</a:t>
            </a:r>
          </a:p>
        </p:txBody>
      </p:sp>
      <p:pic>
        <p:nvPicPr>
          <p:cNvPr descr="pascal.jpg"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8400" y="976101"/>
            <a:ext cx="4256701" cy="343975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4689975" y="4535125"/>
            <a:ext cx="63714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[1]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87900" y="610425"/>
            <a:ext cx="8368200" cy="686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F0000"/>
                </a:solidFill>
              </a:rPr>
              <a:t>Background And Benchmarking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87900" y="1296525"/>
            <a:ext cx="5275500" cy="307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hydraulics are used for:</a:t>
            </a:r>
          </a:p>
          <a:p>
            <a:pPr indent="-3175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1400"/>
              <a:t>H</a:t>
            </a:r>
            <a:r>
              <a:rPr lang="en" sz="1400"/>
              <a:t>igh force applications</a:t>
            </a:r>
          </a:p>
          <a:p>
            <a:pPr indent="-3175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1400"/>
              <a:t>Holding objects still without using energy</a:t>
            </a:r>
          </a:p>
          <a:p>
            <a:pPr indent="-3175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1400"/>
              <a:t>Large scale applications where electric motors become inefficient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Cat Hydraulic Excavator 315D L.jpg"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3925" y="1448925"/>
            <a:ext cx="3377675" cy="22455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5796125" y="3838275"/>
            <a:ext cx="63714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[2]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87900" y="1162825"/>
            <a:ext cx="8368200" cy="438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Background And Benchmarking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Examples</a:t>
            </a:r>
          </a:p>
          <a:p>
            <a:pPr indent="-3175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1400"/>
              <a:t>Industrial robots </a:t>
            </a:r>
          </a:p>
          <a:p>
            <a:pPr indent="-3175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1400"/>
              <a:t>Excavators</a:t>
            </a:r>
          </a:p>
          <a:p>
            <a:pPr indent="-3175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1400"/>
              <a:t>Car brakes </a:t>
            </a:r>
          </a:p>
          <a:p>
            <a:pPr indent="-3175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1400"/>
              <a:t>Car jacks</a:t>
            </a:r>
          </a:p>
          <a:p>
            <a:pPr indent="-317500" lvl="0" marL="45720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1400"/>
              <a:t>Forklifts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736800"/>
            <a:ext cx="8444400" cy="10932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FF0000"/>
                </a:solidFill>
              </a:rPr>
              <a:t>Background And Benchmarking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300"/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273600" y="865575"/>
            <a:ext cx="8520600" cy="4709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lvl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Examples of hydraulic training systems:</a:t>
            </a:r>
          </a:p>
          <a:p>
            <a:pPr lvl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1</a:t>
            </a:r>
            <a:r>
              <a:rPr lang="en">
                <a:solidFill>
                  <a:schemeClr val="dk1"/>
                </a:solidFill>
              </a:rPr>
              <a:t>. Hydraulic Training Systems (Parker)</a:t>
            </a:r>
          </a:p>
          <a:p>
            <a:pPr lvl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indent="-317500" lvl="0" marL="457200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SzPct val="100000"/>
            </a:pPr>
            <a:r>
              <a:rPr lang="en" sz="1400"/>
              <a:t>Double sided panels allow two people to use the unit </a:t>
            </a:r>
          </a:p>
          <a:p>
            <a:pPr indent="-317500" lvl="0" marL="457200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SzPct val="100000"/>
            </a:pPr>
            <a:r>
              <a:rPr lang="en" sz="1400"/>
              <a:t>Held on storage cart that can be rolled in and out of a room</a:t>
            </a:r>
          </a:p>
          <a:p>
            <a:pPr indent="-317500" lvl="0" marL="457200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SzPct val="100000"/>
            </a:pPr>
            <a:r>
              <a:rPr lang="en" sz="1400"/>
              <a:t>Includes 13 hydraulic hoses</a:t>
            </a:r>
          </a:p>
          <a:p>
            <a:pPr indent="-317500" lvl="0" marL="457200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SzPct val="100000"/>
            </a:pPr>
            <a:r>
              <a:rPr lang="en" sz="1400"/>
              <a:t>Manifold includes multiple pressure, tank, and drain ports</a:t>
            </a:r>
          </a:p>
          <a:p>
            <a:pPr lvl="0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lvl="0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/>
              <a:t>                                                                                                                                                                                        </a:t>
            </a:r>
          </a:p>
          <a:p>
            <a:pPr lvl="0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</p:txBody>
      </p:sp>
      <p:pic>
        <p:nvPicPr>
          <p:cNvPr descr="parker.png"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3575" y="1305250"/>
            <a:ext cx="2530875" cy="269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6017350" y="4092675"/>
            <a:ext cx="63714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[3]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87900" y="610425"/>
            <a:ext cx="8368200" cy="686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F0000"/>
                </a:solidFill>
              </a:rPr>
              <a:t>Background And Benchmarking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87900" y="1566024"/>
            <a:ext cx="8368200" cy="307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/>
              <a:t>2</a:t>
            </a:r>
            <a:r>
              <a:rPr lang="en" sz="1600">
                <a:solidFill>
                  <a:schemeClr val="dk1"/>
                </a:solidFill>
              </a:rPr>
              <a:t>. Hydraulics Training System (FESTO 6080)</a:t>
            </a:r>
          </a:p>
          <a:p>
            <a:pPr lvl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t/>
            </a:r>
            <a:endParaRPr sz="1600"/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3F3F3"/>
                </a:solidFill>
              </a:rPr>
              <a:t>The training program is divided into the following subsystems: </a:t>
            </a:r>
          </a:p>
          <a:p>
            <a:pPr indent="-317500" lvl="0" marL="457200" rtl="0">
              <a:spcBef>
                <a:spcPts val="0"/>
              </a:spcBef>
              <a:buClr>
                <a:srgbClr val="F3F3F3"/>
              </a:buClr>
              <a:buSzPct val="100000"/>
            </a:pPr>
            <a:r>
              <a:rPr lang="en" sz="1400">
                <a:solidFill>
                  <a:srgbClr val="F3F3F3"/>
                </a:solidFill>
              </a:rPr>
              <a:t>Hydraulics Fundamentals</a:t>
            </a:r>
          </a:p>
          <a:p>
            <a:pPr indent="-317500" lvl="0" marL="457200" rtl="0">
              <a:spcBef>
                <a:spcPts val="0"/>
              </a:spcBef>
              <a:buClr>
                <a:srgbClr val="F3F3F3"/>
              </a:buClr>
              <a:buSzPct val="100000"/>
            </a:pPr>
            <a:r>
              <a:rPr lang="en" sz="1400">
                <a:solidFill>
                  <a:srgbClr val="F3F3F3"/>
                </a:solidFill>
              </a:rPr>
              <a:t>Electrical Control of Hydraulic Systems</a:t>
            </a:r>
          </a:p>
          <a:p>
            <a:pPr indent="-317500" lvl="0" marL="457200" rtl="0">
              <a:spcBef>
                <a:spcPts val="0"/>
              </a:spcBef>
              <a:buClr>
                <a:srgbClr val="F3F3F3"/>
              </a:buClr>
              <a:buSzPct val="100000"/>
            </a:pPr>
            <a:r>
              <a:rPr lang="en" sz="1400">
                <a:solidFill>
                  <a:srgbClr val="F3F3F3"/>
                </a:solidFill>
              </a:rPr>
              <a:t>Hydraulics Applications </a:t>
            </a:r>
          </a:p>
          <a:p>
            <a:pPr indent="-317500" lvl="0" marL="457200" rtl="0">
              <a:spcBef>
                <a:spcPts val="0"/>
              </a:spcBef>
              <a:buClr>
                <a:srgbClr val="F3F3F3"/>
              </a:buClr>
              <a:buSzPct val="100000"/>
            </a:pPr>
            <a:r>
              <a:rPr lang="en" sz="1400">
                <a:solidFill>
                  <a:srgbClr val="F3F3F3"/>
                </a:solidFill>
              </a:rPr>
              <a:t>Programmable Logic Controller</a:t>
            </a:r>
          </a:p>
          <a:p>
            <a:pPr indent="-317500" lvl="0" marL="457200" rtl="0">
              <a:spcBef>
                <a:spcPts val="0"/>
              </a:spcBef>
              <a:buClr>
                <a:srgbClr val="F3F3F3"/>
              </a:buClr>
              <a:buSzPct val="100000"/>
            </a:pPr>
            <a:r>
              <a:rPr lang="en" sz="1400">
                <a:solidFill>
                  <a:srgbClr val="F3F3F3"/>
                </a:solidFill>
              </a:rPr>
              <a:t>Troubleshooting Hydraulic Circuits</a:t>
            </a:r>
          </a:p>
          <a:p>
            <a:pPr indent="-317500" lvl="0" marL="457200" rtl="0">
              <a:spcBef>
                <a:spcPts val="0"/>
              </a:spcBef>
              <a:buClr>
                <a:srgbClr val="F3F3F3"/>
              </a:buClr>
              <a:buSzPct val="100000"/>
            </a:pPr>
            <a:r>
              <a:rPr lang="en" sz="1400">
                <a:solidFill>
                  <a:srgbClr val="F3F3F3"/>
                </a:solidFill>
              </a:rPr>
              <a:t>Servo Control of Hydraulic Systems </a:t>
            </a:r>
          </a:p>
          <a:p>
            <a:pPr indent="-317500" lvl="0" marL="457200">
              <a:spcBef>
                <a:spcPts val="0"/>
              </a:spcBef>
              <a:buClr>
                <a:srgbClr val="F3F3F3"/>
              </a:buClr>
              <a:buSzPct val="100000"/>
            </a:pPr>
            <a:r>
              <a:rPr lang="en" sz="1400">
                <a:solidFill>
                  <a:srgbClr val="F3F3F3"/>
                </a:solidFill>
              </a:rPr>
              <a:t>Sensors                                                                       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0900" y="1296525"/>
            <a:ext cx="3497701" cy="360107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5630175" y="4822725"/>
            <a:ext cx="63714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[4]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