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3"/>
  </p:notesMasterIdLst>
  <p:handoutMasterIdLst>
    <p:handoutMasterId r:id="rId4"/>
  </p:handoutMasterIdLst>
  <p:sldIdLst>
    <p:sldId id="256" r:id="rId2"/>
  </p:sldIdLst>
  <p:sldSz cx="39776400" cy="31089600"/>
  <p:notesSz cx="9296400" cy="7010400"/>
  <p:kinsoku lang="ja-JP" invalStChars="、。，．・：；？！゛゜ヽヾゝゞ々ー’”）〕］｝〉》」』】°‰′″℃￠％ぁぃぅぇぉっゃゅょゎァィゥェォッャュョヮヵヶ!%),.:;?]}｡｣､･ｧｨｩｪｫｬｭｮｯｰﾞﾟ" invalEndChars="‘“（〔［｛〈《「『【￥＄$([\{｢￡"/>
  <p:defaultTextStyle>
    <a:defPPr>
      <a:defRPr lang="en-US"/>
    </a:defPPr>
    <a:lvl1pPr algn="l" rtl="0" fontAlgn="base">
      <a:spcBef>
        <a:spcPct val="0"/>
      </a:spcBef>
      <a:spcAft>
        <a:spcPct val="0"/>
      </a:spcAft>
      <a:defRPr sz="2800" kern="1200">
        <a:solidFill>
          <a:schemeClr val="tx1"/>
        </a:solidFill>
        <a:latin typeface="Helvetica" pitchFamily="34" charset="0"/>
        <a:ea typeface="+mn-ea"/>
        <a:cs typeface="Arial" charset="0"/>
      </a:defRPr>
    </a:lvl1pPr>
    <a:lvl2pPr marL="457200" algn="l" rtl="0" fontAlgn="base">
      <a:spcBef>
        <a:spcPct val="0"/>
      </a:spcBef>
      <a:spcAft>
        <a:spcPct val="0"/>
      </a:spcAft>
      <a:defRPr sz="2800" kern="1200">
        <a:solidFill>
          <a:schemeClr val="tx1"/>
        </a:solidFill>
        <a:latin typeface="Helvetica" pitchFamily="34" charset="0"/>
        <a:ea typeface="+mn-ea"/>
        <a:cs typeface="Arial" charset="0"/>
      </a:defRPr>
    </a:lvl2pPr>
    <a:lvl3pPr marL="914400" algn="l" rtl="0" fontAlgn="base">
      <a:spcBef>
        <a:spcPct val="0"/>
      </a:spcBef>
      <a:spcAft>
        <a:spcPct val="0"/>
      </a:spcAft>
      <a:defRPr sz="2800" kern="1200">
        <a:solidFill>
          <a:schemeClr val="tx1"/>
        </a:solidFill>
        <a:latin typeface="Helvetica" pitchFamily="34" charset="0"/>
        <a:ea typeface="+mn-ea"/>
        <a:cs typeface="Arial" charset="0"/>
      </a:defRPr>
    </a:lvl3pPr>
    <a:lvl4pPr marL="1371600" algn="l" rtl="0" fontAlgn="base">
      <a:spcBef>
        <a:spcPct val="0"/>
      </a:spcBef>
      <a:spcAft>
        <a:spcPct val="0"/>
      </a:spcAft>
      <a:defRPr sz="2800" kern="1200">
        <a:solidFill>
          <a:schemeClr val="tx1"/>
        </a:solidFill>
        <a:latin typeface="Helvetica" pitchFamily="34" charset="0"/>
        <a:ea typeface="+mn-ea"/>
        <a:cs typeface="Arial" charset="0"/>
      </a:defRPr>
    </a:lvl4pPr>
    <a:lvl5pPr marL="1828800" algn="l" rtl="0" fontAlgn="base">
      <a:spcBef>
        <a:spcPct val="0"/>
      </a:spcBef>
      <a:spcAft>
        <a:spcPct val="0"/>
      </a:spcAft>
      <a:defRPr sz="2800" kern="1200">
        <a:solidFill>
          <a:schemeClr val="tx1"/>
        </a:solidFill>
        <a:latin typeface="Helvetica" pitchFamily="34" charset="0"/>
        <a:ea typeface="+mn-ea"/>
        <a:cs typeface="Arial" charset="0"/>
      </a:defRPr>
    </a:lvl5pPr>
    <a:lvl6pPr marL="2286000" algn="l" defTabSz="914400" rtl="0" eaLnBrk="1" latinLnBrk="0" hangingPunct="1">
      <a:defRPr sz="2800" kern="1200">
        <a:solidFill>
          <a:schemeClr val="tx1"/>
        </a:solidFill>
        <a:latin typeface="Helvetica" pitchFamily="34" charset="0"/>
        <a:ea typeface="+mn-ea"/>
        <a:cs typeface="Arial" charset="0"/>
      </a:defRPr>
    </a:lvl6pPr>
    <a:lvl7pPr marL="2743200" algn="l" defTabSz="914400" rtl="0" eaLnBrk="1" latinLnBrk="0" hangingPunct="1">
      <a:defRPr sz="2800" kern="1200">
        <a:solidFill>
          <a:schemeClr val="tx1"/>
        </a:solidFill>
        <a:latin typeface="Helvetica" pitchFamily="34" charset="0"/>
        <a:ea typeface="+mn-ea"/>
        <a:cs typeface="Arial" charset="0"/>
      </a:defRPr>
    </a:lvl7pPr>
    <a:lvl8pPr marL="3200400" algn="l" defTabSz="914400" rtl="0" eaLnBrk="1" latinLnBrk="0" hangingPunct="1">
      <a:defRPr sz="2800" kern="1200">
        <a:solidFill>
          <a:schemeClr val="tx1"/>
        </a:solidFill>
        <a:latin typeface="Helvetica" pitchFamily="34" charset="0"/>
        <a:ea typeface="+mn-ea"/>
        <a:cs typeface="Arial" charset="0"/>
      </a:defRPr>
    </a:lvl8pPr>
    <a:lvl9pPr marL="3657600" algn="l" defTabSz="914400" rtl="0" eaLnBrk="1" latinLnBrk="0" hangingPunct="1">
      <a:defRPr sz="2800" kern="1200">
        <a:solidFill>
          <a:schemeClr val="tx1"/>
        </a:solidFill>
        <a:latin typeface="Helvetica" pitchFamily="34" charset="0"/>
        <a:ea typeface="+mn-ea"/>
        <a:cs typeface="Arial" charset="0"/>
      </a:defRPr>
    </a:lvl9pPr>
  </p:defaultTextStyle>
  <p:extLst>
    <p:ext uri="{EFAFB233-063F-42B5-8137-9DF3F51BA10A}">
      <p15:sldGuideLst xmlns:p15="http://schemas.microsoft.com/office/powerpoint/2012/main">
        <p15:guide id="1" orient="horz" pos="9792" userDrawn="1">
          <p15:clr>
            <a:srgbClr val="A4A3A4"/>
          </p15:clr>
        </p15:guide>
        <p15:guide id="2" pos="1252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B298"/>
    <a:srgbClr val="FFFF66"/>
    <a:srgbClr val="1607BD"/>
    <a:srgbClr val="D6A300"/>
    <a:srgbClr val="FAFD00"/>
    <a:srgbClr val="1500FE"/>
    <a:srgbClr val="FFFFFF"/>
    <a:srgbClr val="1F0AFE"/>
    <a:srgbClr val="FEEED4"/>
    <a:srgbClr val="FDE3B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061" autoAdjust="0"/>
    <p:restoredTop sz="96768" autoAdjust="0"/>
  </p:normalViewPr>
  <p:slideViewPr>
    <p:cSldViewPr>
      <p:cViewPr varScale="1">
        <p:scale>
          <a:sx n="26" d="100"/>
          <a:sy n="26" d="100"/>
        </p:scale>
        <p:origin x="2214" y="162"/>
      </p:cViewPr>
      <p:guideLst>
        <p:guide orient="horz" pos="9792"/>
        <p:guide pos="1252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31991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1239482" y="3329833"/>
            <a:ext cx="6817437" cy="3154894"/>
          </a:xfrm>
          <a:prstGeom prst="rect">
            <a:avLst/>
          </a:prstGeom>
          <a:noFill/>
          <a:ln w="12700">
            <a:noFill/>
            <a:miter lim="800000"/>
            <a:headEnd/>
            <a:tailEnd/>
          </a:ln>
          <a:effectLst/>
        </p:spPr>
        <p:txBody>
          <a:bodyPr vert="horz" wrap="square" lIns="86712" tIns="43067" rIns="86712" bIns="4306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5" name="Rectangle 3"/>
          <p:cNvSpPr>
            <a:spLocks noGrp="1" noRot="1" noChangeAspect="1" noChangeArrowheads="1" noTextEdit="1"/>
          </p:cNvSpPr>
          <p:nvPr>
            <p:ph type="sldImg" idx="2"/>
          </p:nvPr>
        </p:nvSpPr>
        <p:spPr bwMode="auto">
          <a:xfrm>
            <a:off x="2752725" y="360363"/>
            <a:ext cx="3790950" cy="2963862"/>
          </a:xfrm>
          <a:prstGeom prst="rect">
            <a:avLst/>
          </a:prstGeom>
          <a:noFill/>
          <a:ln w="12700">
            <a:solidFill>
              <a:schemeClr val="tx1"/>
            </a:solidFill>
            <a:miter lim="800000"/>
            <a:headEnd/>
            <a:tailEnd/>
          </a:ln>
        </p:spPr>
      </p:sp>
    </p:spTree>
    <p:extLst>
      <p:ext uri="{BB962C8B-B14F-4D97-AF65-F5344CB8AC3E}">
        <p14:creationId xmlns:p14="http://schemas.microsoft.com/office/powerpoint/2010/main" val="2056462440"/>
      </p:ext>
    </p:extLst>
  </p:cSld>
  <p:clrMap bg1="lt1" tx1="dk1" bg2="lt2" tx2="dk2" accent1="accent1" accent2="accent2" accent3="accent3" accent4="accent4" accent5="accent5" accent6="accent6" hlink="hlink" folHlink="folHlink"/>
  <p:notesStyle>
    <a:lvl1pPr algn="l" defTabSz="4675188" rtl="0" eaLnBrk="0" fontAlgn="base" hangingPunct="0">
      <a:spcBef>
        <a:spcPct val="30000"/>
      </a:spcBef>
      <a:spcAft>
        <a:spcPct val="0"/>
      </a:spcAft>
      <a:defRPr sz="6000" kern="1200">
        <a:solidFill>
          <a:schemeClr val="tx1"/>
        </a:solidFill>
        <a:latin typeface="Times New Roman" pitchFamily="18" charset="0"/>
        <a:ea typeface="+mn-ea"/>
        <a:cs typeface="+mn-cs"/>
      </a:defRPr>
    </a:lvl1pPr>
    <a:lvl2pPr marL="2339975" algn="l" defTabSz="4675188" rtl="0" eaLnBrk="0" fontAlgn="base" hangingPunct="0">
      <a:spcBef>
        <a:spcPct val="30000"/>
      </a:spcBef>
      <a:spcAft>
        <a:spcPct val="0"/>
      </a:spcAft>
      <a:defRPr sz="6000" kern="1200">
        <a:solidFill>
          <a:schemeClr val="tx1"/>
        </a:solidFill>
        <a:latin typeface="Times New Roman" pitchFamily="18" charset="0"/>
        <a:ea typeface="+mn-ea"/>
        <a:cs typeface="+mn-cs"/>
      </a:defRPr>
    </a:lvl2pPr>
    <a:lvl3pPr marL="4675188" algn="l" defTabSz="4675188" rtl="0" eaLnBrk="0" fontAlgn="base" hangingPunct="0">
      <a:spcBef>
        <a:spcPct val="30000"/>
      </a:spcBef>
      <a:spcAft>
        <a:spcPct val="0"/>
      </a:spcAft>
      <a:defRPr sz="6000" kern="1200">
        <a:solidFill>
          <a:schemeClr val="tx1"/>
        </a:solidFill>
        <a:latin typeface="Times New Roman" pitchFamily="18" charset="0"/>
        <a:ea typeface="+mn-ea"/>
        <a:cs typeface="+mn-cs"/>
      </a:defRPr>
    </a:lvl3pPr>
    <a:lvl4pPr marL="7015163" algn="l" defTabSz="4675188" rtl="0" eaLnBrk="0" fontAlgn="base" hangingPunct="0">
      <a:spcBef>
        <a:spcPct val="30000"/>
      </a:spcBef>
      <a:spcAft>
        <a:spcPct val="0"/>
      </a:spcAft>
      <a:defRPr sz="6000" kern="1200">
        <a:solidFill>
          <a:schemeClr val="tx1"/>
        </a:solidFill>
        <a:latin typeface="Times New Roman" pitchFamily="18" charset="0"/>
        <a:ea typeface="+mn-ea"/>
        <a:cs typeface="+mn-cs"/>
      </a:defRPr>
    </a:lvl4pPr>
    <a:lvl5pPr marL="9353550" algn="l" defTabSz="4675188" rtl="0" eaLnBrk="0" fontAlgn="base" hangingPunct="0">
      <a:spcBef>
        <a:spcPct val="30000"/>
      </a:spcBef>
      <a:spcAft>
        <a:spcPct val="0"/>
      </a:spcAft>
      <a:defRPr sz="60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a:noFill/>
          <a:ln w="9525"/>
        </p:spPr>
        <p:txBody>
          <a:bodyPr/>
          <a:lstStyle/>
          <a:p>
            <a:pPr defTabSz="853534"/>
            <a:endParaRPr lang="en-US" dirty="0" smtClean="0"/>
          </a:p>
        </p:txBody>
      </p:sp>
      <p:sp>
        <p:nvSpPr>
          <p:cNvPr id="4099" name="Rectangle 3"/>
          <p:cNvSpPr>
            <a:spLocks noGrp="1" noRot="1" noChangeAspect="1" noChangeArrowheads="1" noTextEdit="1"/>
          </p:cNvSpPr>
          <p:nvPr>
            <p:ph type="sldImg"/>
          </p:nvPr>
        </p:nvSpPr>
        <p:spPr>
          <a:xfrm>
            <a:off x="2752725" y="360363"/>
            <a:ext cx="3790950" cy="2963862"/>
          </a:xfrm>
          <a:ln cap="flat"/>
        </p:spPr>
      </p:sp>
    </p:spTree>
    <p:extLst>
      <p:ext uri="{BB962C8B-B14F-4D97-AF65-F5344CB8AC3E}">
        <p14:creationId xmlns:p14="http://schemas.microsoft.com/office/powerpoint/2010/main" val="25232941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983810" y="9658359"/>
            <a:ext cx="33808790" cy="6664325"/>
          </a:xfrm>
        </p:spPr>
        <p:txBody>
          <a:bodyPr/>
          <a:lstStyle/>
          <a:p>
            <a:r>
              <a:rPr lang="en-US" smtClean="0"/>
              <a:t>Click to edit Master title style</a:t>
            </a:r>
            <a:endParaRPr lang="en-US"/>
          </a:p>
        </p:txBody>
      </p:sp>
      <p:sp>
        <p:nvSpPr>
          <p:cNvPr id="3" name="Subtitle 2"/>
          <p:cNvSpPr>
            <a:spLocks noGrp="1"/>
          </p:cNvSpPr>
          <p:nvPr>
            <p:ph type="subTitle" idx="1"/>
          </p:nvPr>
        </p:nvSpPr>
        <p:spPr>
          <a:xfrm>
            <a:off x="5966177" y="17618081"/>
            <a:ext cx="27844057" cy="7943850"/>
          </a:xfrm>
        </p:spPr>
        <p:txBody>
          <a:bodyPr/>
          <a:lstStyle>
            <a:lvl1pPr marL="0" indent="0" algn="ctr">
              <a:buNone/>
              <a:defRPr/>
            </a:lvl1pPr>
            <a:lvl2pPr marL="584923" indent="0" algn="ctr">
              <a:buNone/>
              <a:defRPr/>
            </a:lvl2pPr>
            <a:lvl3pPr marL="1169841" indent="0" algn="ctr">
              <a:buNone/>
              <a:defRPr/>
            </a:lvl3pPr>
            <a:lvl4pPr marL="1754762" indent="0" algn="ctr">
              <a:buNone/>
              <a:defRPr/>
            </a:lvl4pPr>
            <a:lvl5pPr marL="2339684" indent="0" algn="ctr">
              <a:buNone/>
              <a:defRPr/>
            </a:lvl5pPr>
            <a:lvl6pPr marL="2924605" indent="0" algn="ctr">
              <a:buNone/>
              <a:defRPr/>
            </a:lvl6pPr>
            <a:lvl7pPr marL="3509525" indent="0" algn="ctr">
              <a:buNone/>
              <a:defRPr/>
            </a:lvl7pPr>
            <a:lvl8pPr marL="4094447" indent="0" algn="ctr">
              <a:buNone/>
              <a:defRPr/>
            </a:lvl8pPr>
            <a:lvl9pPr marL="4679368"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341844" y="2763843"/>
            <a:ext cx="8452197" cy="2487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982369" y="2763843"/>
            <a:ext cx="25221356" cy="2487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142065" y="19978692"/>
            <a:ext cx="33810228" cy="6173787"/>
          </a:xfrm>
        </p:spPr>
        <p:txBody>
          <a:bodyPr anchor="t"/>
          <a:lstStyle>
            <a:lvl1pPr algn="l">
              <a:defRPr sz="5116" b="1" cap="all"/>
            </a:lvl1pPr>
          </a:lstStyle>
          <a:p>
            <a:r>
              <a:rPr lang="en-US" smtClean="0"/>
              <a:t>Click to edit Master title style</a:t>
            </a:r>
            <a:endParaRPr lang="en-US"/>
          </a:p>
        </p:txBody>
      </p:sp>
      <p:sp>
        <p:nvSpPr>
          <p:cNvPr id="3" name="Text Placeholder 2"/>
          <p:cNvSpPr>
            <a:spLocks noGrp="1"/>
          </p:cNvSpPr>
          <p:nvPr>
            <p:ph type="body" idx="1"/>
          </p:nvPr>
        </p:nvSpPr>
        <p:spPr>
          <a:xfrm>
            <a:off x="3142065" y="13177837"/>
            <a:ext cx="33810228" cy="6800851"/>
          </a:xfrm>
        </p:spPr>
        <p:txBody>
          <a:bodyPr anchor="b"/>
          <a:lstStyle>
            <a:lvl1pPr marL="0" indent="0">
              <a:buNone/>
              <a:defRPr sz="2559"/>
            </a:lvl1pPr>
            <a:lvl2pPr marL="584923" indent="0">
              <a:buNone/>
              <a:defRPr sz="2303"/>
            </a:lvl2pPr>
            <a:lvl3pPr marL="1169841" indent="0">
              <a:buNone/>
              <a:defRPr sz="2048"/>
            </a:lvl3pPr>
            <a:lvl4pPr marL="1754762" indent="0">
              <a:buNone/>
              <a:defRPr sz="1791"/>
            </a:lvl4pPr>
            <a:lvl5pPr marL="2339684" indent="0">
              <a:buNone/>
              <a:defRPr sz="1791"/>
            </a:lvl5pPr>
            <a:lvl6pPr marL="2924605" indent="0">
              <a:buNone/>
              <a:defRPr sz="1791"/>
            </a:lvl6pPr>
            <a:lvl7pPr marL="3509525" indent="0">
              <a:buNone/>
              <a:defRPr sz="1791"/>
            </a:lvl7pPr>
            <a:lvl8pPr marL="4094447" indent="0">
              <a:buNone/>
              <a:defRPr sz="1791"/>
            </a:lvl8pPr>
            <a:lvl9pPr marL="4679368" indent="0">
              <a:buNone/>
              <a:defRPr sz="1791"/>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982373" y="8980488"/>
            <a:ext cx="16836777" cy="18654712"/>
          </a:xfrm>
        </p:spPr>
        <p:txBody>
          <a:bodyPr/>
          <a:lstStyle>
            <a:lvl1pPr>
              <a:defRPr sz="3581"/>
            </a:lvl1pPr>
            <a:lvl2pPr>
              <a:defRPr sz="3071"/>
            </a:lvl2pPr>
            <a:lvl3pPr>
              <a:defRPr sz="2559"/>
            </a:lvl3pPr>
            <a:lvl4pPr>
              <a:defRPr sz="2303"/>
            </a:lvl4pPr>
            <a:lvl5pPr>
              <a:defRPr sz="2303"/>
            </a:lvl5pPr>
            <a:lvl6pPr>
              <a:defRPr sz="2303"/>
            </a:lvl6pPr>
            <a:lvl7pPr>
              <a:defRPr sz="2303"/>
            </a:lvl7pPr>
            <a:lvl8pPr>
              <a:defRPr sz="2303"/>
            </a:lvl8pPr>
            <a:lvl9pPr>
              <a:defRPr sz="230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957257" y="8980488"/>
            <a:ext cx="16836777" cy="18654712"/>
          </a:xfrm>
        </p:spPr>
        <p:txBody>
          <a:bodyPr/>
          <a:lstStyle>
            <a:lvl1pPr>
              <a:defRPr sz="3581"/>
            </a:lvl1pPr>
            <a:lvl2pPr>
              <a:defRPr sz="3071"/>
            </a:lvl2pPr>
            <a:lvl3pPr>
              <a:defRPr sz="2559"/>
            </a:lvl3pPr>
            <a:lvl4pPr>
              <a:defRPr sz="2303"/>
            </a:lvl4pPr>
            <a:lvl5pPr>
              <a:defRPr sz="2303"/>
            </a:lvl5pPr>
            <a:lvl6pPr>
              <a:defRPr sz="2303"/>
            </a:lvl6pPr>
            <a:lvl7pPr>
              <a:defRPr sz="2303"/>
            </a:lvl7pPr>
            <a:lvl8pPr>
              <a:defRPr sz="2303"/>
            </a:lvl8pPr>
            <a:lvl9pPr>
              <a:defRPr sz="230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88249" y="1244600"/>
            <a:ext cx="35799912" cy="5181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988247" y="6959606"/>
            <a:ext cx="17574816" cy="2900363"/>
          </a:xfrm>
        </p:spPr>
        <p:txBody>
          <a:bodyPr anchor="b"/>
          <a:lstStyle>
            <a:lvl1pPr marL="0" indent="0">
              <a:buNone/>
              <a:defRPr sz="3071" b="1"/>
            </a:lvl1pPr>
            <a:lvl2pPr marL="584923" indent="0">
              <a:buNone/>
              <a:defRPr sz="2559" b="1"/>
            </a:lvl2pPr>
            <a:lvl3pPr marL="1169841" indent="0">
              <a:buNone/>
              <a:defRPr sz="2303" b="1"/>
            </a:lvl3pPr>
            <a:lvl4pPr marL="1754762" indent="0">
              <a:buNone/>
              <a:defRPr sz="2048" b="1"/>
            </a:lvl4pPr>
            <a:lvl5pPr marL="2339684" indent="0">
              <a:buNone/>
              <a:defRPr sz="2048" b="1"/>
            </a:lvl5pPr>
            <a:lvl6pPr marL="2924605" indent="0">
              <a:buNone/>
              <a:defRPr sz="2048" b="1"/>
            </a:lvl6pPr>
            <a:lvl7pPr marL="3509525" indent="0">
              <a:buNone/>
              <a:defRPr sz="2048" b="1"/>
            </a:lvl7pPr>
            <a:lvl8pPr marL="4094447" indent="0">
              <a:buNone/>
              <a:defRPr sz="2048" b="1"/>
            </a:lvl8pPr>
            <a:lvl9pPr marL="4679368" indent="0">
              <a:buNone/>
              <a:defRPr sz="2048" b="1"/>
            </a:lvl9pPr>
          </a:lstStyle>
          <a:p>
            <a:pPr lvl="0"/>
            <a:r>
              <a:rPr lang="en-US" smtClean="0"/>
              <a:t>Click to edit Master text styles</a:t>
            </a:r>
          </a:p>
        </p:txBody>
      </p:sp>
      <p:sp>
        <p:nvSpPr>
          <p:cNvPr id="4" name="Content Placeholder 3"/>
          <p:cNvSpPr>
            <a:spLocks noGrp="1"/>
          </p:cNvSpPr>
          <p:nvPr>
            <p:ph sz="half" idx="2"/>
          </p:nvPr>
        </p:nvSpPr>
        <p:spPr>
          <a:xfrm>
            <a:off x="1988247" y="9859969"/>
            <a:ext cx="17574816" cy="17911762"/>
          </a:xfrm>
        </p:spPr>
        <p:txBody>
          <a:bodyPr/>
          <a:lstStyle>
            <a:lvl1pPr>
              <a:defRPr sz="3071"/>
            </a:lvl1pPr>
            <a:lvl2pPr>
              <a:defRPr sz="2559"/>
            </a:lvl2pPr>
            <a:lvl3pPr>
              <a:defRPr sz="2303"/>
            </a:lvl3pPr>
            <a:lvl4pPr>
              <a:defRPr sz="2048"/>
            </a:lvl4pPr>
            <a:lvl5pPr>
              <a:defRPr sz="2048"/>
            </a:lvl5pPr>
            <a:lvl6pPr>
              <a:defRPr sz="2048"/>
            </a:lvl6pPr>
            <a:lvl7pPr>
              <a:defRPr sz="2048"/>
            </a:lvl7pPr>
            <a:lvl8pPr>
              <a:defRPr sz="2048"/>
            </a:lvl8pPr>
            <a:lvl9pPr>
              <a:defRPr sz="2048"/>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0206151" y="6959606"/>
            <a:ext cx="17582009" cy="2900363"/>
          </a:xfrm>
        </p:spPr>
        <p:txBody>
          <a:bodyPr anchor="b"/>
          <a:lstStyle>
            <a:lvl1pPr marL="0" indent="0">
              <a:buNone/>
              <a:defRPr sz="3071" b="1"/>
            </a:lvl1pPr>
            <a:lvl2pPr marL="584923" indent="0">
              <a:buNone/>
              <a:defRPr sz="2559" b="1"/>
            </a:lvl2pPr>
            <a:lvl3pPr marL="1169841" indent="0">
              <a:buNone/>
              <a:defRPr sz="2303" b="1"/>
            </a:lvl3pPr>
            <a:lvl4pPr marL="1754762" indent="0">
              <a:buNone/>
              <a:defRPr sz="2048" b="1"/>
            </a:lvl4pPr>
            <a:lvl5pPr marL="2339684" indent="0">
              <a:buNone/>
              <a:defRPr sz="2048" b="1"/>
            </a:lvl5pPr>
            <a:lvl6pPr marL="2924605" indent="0">
              <a:buNone/>
              <a:defRPr sz="2048" b="1"/>
            </a:lvl6pPr>
            <a:lvl7pPr marL="3509525" indent="0">
              <a:buNone/>
              <a:defRPr sz="2048" b="1"/>
            </a:lvl7pPr>
            <a:lvl8pPr marL="4094447" indent="0">
              <a:buNone/>
              <a:defRPr sz="2048" b="1"/>
            </a:lvl8pPr>
            <a:lvl9pPr marL="4679368" indent="0">
              <a:buNone/>
              <a:defRPr sz="2048" b="1"/>
            </a:lvl9pPr>
          </a:lstStyle>
          <a:p>
            <a:pPr lvl="0"/>
            <a:r>
              <a:rPr lang="en-US" smtClean="0"/>
              <a:t>Click to edit Master text styles</a:t>
            </a:r>
          </a:p>
        </p:txBody>
      </p:sp>
      <p:sp>
        <p:nvSpPr>
          <p:cNvPr id="6" name="Content Placeholder 5"/>
          <p:cNvSpPr>
            <a:spLocks noGrp="1"/>
          </p:cNvSpPr>
          <p:nvPr>
            <p:ph sz="quarter" idx="4"/>
          </p:nvPr>
        </p:nvSpPr>
        <p:spPr>
          <a:xfrm>
            <a:off x="20206151" y="9859969"/>
            <a:ext cx="17582009" cy="17911762"/>
          </a:xfrm>
        </p:spPr>
        <p:txBody>
          <a:bodyPr/>
          <a:lstStyle>
            <a:lvl1pPr>
              <a:defRPr sz="3071"/>
            </a:lvl1pPr>
            <a:lvl2pPr>
              <a:defRPr sz="2559"/>
            </a:lvl2pPr>
            <a:lvl3pPr>
              <a:defRPr sz="2303"/>
            </a:lvl3pPr>
            <a:lvl4pPr>
              <a:defRPr sz="2048"/>
            </a:lvl4pPr>
            <a:lvl5pPr>
              <a:defRPr sz="2048"/>
            </a:lvl5pPr>
            <a:lvl6pPr>
              <a:defRPr sz="2048"/>
            </a:lvl6pPr>
            <a:lvl7pPr>
              <a:defRPr sz="2048"/>
            </a:lvl7pPr>
            <a:lvl8pPr>
              <a:defRPr sz="2048"/>
            </a:lvl8pPr>
            <a:lvl9pPr>
              <a:defRPr sz="2048"/>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88248" y="1238251"/>
            <a:ext cx="13086160" cy="5267325"/>
          </a:xfrm>
        </p:spPr>
        <p:txBody>
          <a:bodyPr anchor="b"/>
          <a:lstStyle>
            <a:lvl1pPr algn="l">
              <a:defRPr sz="2559" b="1"/>
            </a:lvl1pPr>
          </a:lstStyle>
          <a:p>
            <a:r>
              <a:rPr lang="en-US" smtClean="0"/>
              <a:t>Click to edit Master title style</a:t>
            </a:r>
            <a:endParaRPr lang="en-US"/>
          </a:p>
        </p:txBody>
      </p:sp>
      <p:sp>
        <p:nvSpPr>
          <p:cNvPr id="3" name="Content Placeholder 2"/>
          <p:cNvSpPr>
            <a:spLocks noGrp="1"/>
          </p:cNvSpPr>
          <p:nvPr>
            <p:ph idx="1"/>
          </p:nvPr>
        </p:nvSpPr>
        <p:spPr>
          <a:xfrm>
            <a:off x="15552046" y="1238256"/>
            <a:ext cx="22236113" cy="26533476"/>
          </a:xfrm>
        </p:spPr>
        <p:txBody>
          <a:bodyPr/>
          <a:lstStyle>
            <a:lvl1pPr>
              <a:defRPr sz="4095"/>
            </a:lvl1pPr>
            <a:lvl2pPr>
              <a:defRPr sz="3581"/>
            </a:lvl2pPr>
            <a:lvl3pPr>
              <a:defRPr sz="3071"/>
            </a:lvl3pPr>
            <a:lvl4pPr>
              <a:defRPr sz="2559"/>
            </a:lvl4pPr>
            <a:lvl5pPr>
              <a:defRPr sz="2559"/>
            </a:lvl5pPr>
            <a:lvl6pPr>
              <a:defRPr sz="2559"/>
            </a:lvl6pPr>
            <a:lvl7pPr>
              <a:defRPr sz="2559"/>
            </a:lvl7pPr>
            <a:lvl8pPr>
              <a:defRPr sz="2559"/>
            </a:lvl8pPr>
            <a:lvl9pPr>
              <a:defRPr sz="2559"/>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988248" y="6505580"/>
            <a:ext cx="13086160" cy="21266151"/>
          </a:xfrm>
        </p:spPr>
        <p:txBody>
          <a:bodyPr/>
          <a:lstStyle>
            <a:lvl1pPr marL="0" indent="0">
              <a:buNone/>
              <a:defRPr sz="1791"/>
            </a:lvl1pPr>
            <a:lvl2pPr marL="584923" indent="0">
              <a:buNone/>
              <a:defRPr sz="1535"/>
            </a:lvl2pPr>
            <a:lvl3pPr marL="1169841" indent="0">
              <a:buNone/>
              <a:defRPr sz="1279"/>
            </a:lvl3pPr>
            <a:lvl4pPr marL="1754762" indent="0">
              <a:buNone/>
              <a:defRPr sz="1149"/>
            </a:lvl4pPr>
            <a:lvl5pPr marL="2339684" indent="0">
              <a:buNone/>
              <a:defRPr sz="1149"/>
            </a:lvl5pPr>
            <a:lvl6pPr marL="2924605" indent="0">
              <a:buNone/>
              <a:defRPr sz="1149"/>
            </a:lvl6pPr>
            <a:lvl7pPr marL="3509525" indent="0">
              <a:buNone/>
              <a:defRPr sz="1149"/>
            </a:lvl7pPr>
            <a:lvl8pPr marL="4094447" indent="0">
              <a:buNone/>
              <a:defRPr sz="1149"/>
            </a:lvl8pPr>
            <a:lvl9pPr marL="4679368" indent="0">
              <a:buNone/>
              <a:defRPr sz="1149"/>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96167" y="21763039"/>
            <a:ext cx="23866128" cy="2568576"/>
          </a:xfrm>
        </p:spPr>
        <p:txBody>
          <a:bodyPr anchor="b"/>
          <a:lstStyle>
            <a:lvl1pPr algn="l">
              <a:defRPr sz="2559" b="1"/>
            </a:lvl1pPr>
          </a:lstStyle>
          <a:p>
            <a:r>
              <a:rPr lang="en-US" smtClean="0"/>
              <a:t>Click to edit Master title style</a:t>
            </a:r>
            <a:endParaRPr lang="en-US"/>
          </a:p>
        </p:txBody>
      </p:sp>
      <p:sp>
        <p:nvSpPr>
          <p:cNvPr id="3" name="Picture Placeholder 2"/>
          <p:cNvSpPr>
            <a:spLocks noGrp="1"/>
          </p:cNvSpPr>
          <p:nvPr>
            <p:ph type="pic" idx="1"/>
          </p:nvPr>
        </p:nvSpPr>
        <p:spPr>
          <a:xfrm>
            <a:off x="7796167" y="2778128"/>
            <a:ext cx="23866128" cy="18653125"/>
          </a:xfrm>
        </p:spPr>
        <p:txBody>
          <a:bodyPr/>
          <a:lstStyle>
            <a:lvl1pPr marL="0" indent="0">
              <a:buNone/>
              <a:defRPr sz="4095"/>
            </a:lvl1pPr>
            <a:lvl2pPr marL="584923" indent="0">
              <a:buNone/>
              <a:defRPr sz="3581"/>
            </a:lvl2pPr>
            <a:lvl3pPr marL="1169841" indent="0">
              <a:buNone/>
              <a:defRPr sz="3071"/>
            </a:lvl3pPr>
            <a:lvl4pPr marL="1754762" indent="0">
              <a:buNone/>
              <a:defRPr sz="2559"/>
            </a:lvl4pPr>
            <a:lvl5pPr marL="2339684" indent="0">
              <a:buNone/>
              <a:defRPr sz="2559"/>
            </a:lvl5pPr>
            <a:lvl6pPr marL="2924605" indent="0">
              <a:buNone/>
              <a:defRPr sz="2559"/>
            </a:lvl6pPr>
            <a:lvl7pPr marL="3509525" indent="0">
              <a:buNone/>
              <a:defRPr sz="2559"/>
            </a:lvl7pPr>
            <a:lvl8pPr marL="4094447" indent="0">
              <a:buNone/>
              <a:defRPr sz="2559"/>
            </a:lvl8pPr>
            <a:lvl9pPr marL="4679368" indent="0">
              <a:buNone/>
              <a:defRPr sz="2559"/>
            </a:lvl9pPr>
          </a:lstStyle>
          <a:p>
            <a:pPr lvl="0"/>
            <a:endParaRPr lang="en-US" noProof="0" smtClean="0"/>
          </a:p>
        </p:txBody>
      </p:sp>
      <p:sp>
        <p:nvSpPr>
          <p:cNvPr id="4" name="Text Placeholder 3"/>
          <p:cNvSpPr>
            <a:spLocks noGrp="1"/>
          </p:cNvSpPr>
          <p:nvPr>
            <p:ph type="body" sz="half" idx="2"/>
          </p:nvPr>
        </p:nvSpPr>
        <p:spPr>
          <a:xfrm>
            <a:off x="7796167" y="24331618"/>
            <a:ext cx="23866128" cy="3649663"/>
          </a:xfrm>
        </p:spPr>
        <p:txBody>
          <a:bodyPr/>
          <a:lstStyle>
            <a:lvl1pPr marL="0" indent="0">
              <a:buNone/>
              <a:defRPr sz="1791"/>
            </a:lvl1pPr>
            <a:lvl2pPr marL="584923" indent="0">
              <a:buNone/>
              <a:defRPr sz="1535"/>
            </a:lvl2pPr>
            <a:lvl3pPr marL="1169841" indent="0">
              <a:buNone/>
              <a:defRPr sz="1279"/>
            </a:lvl3pPr>
            <a:lvl4pPr marL="1754762" indent="0">
              <a:buNone/>
              <a:defRPr sz="1149"/>
            </a:lvl4pPr>
            <a:lvl5pPr marL="2339684" indent="0">
              <a:buNone/>
              <a:defRPr sz="1149"/>
            </a:lvl5pPr>
            <a:lvl6pPr marL="2924605" indent="0">
              <a:buNone/>
              <a:defRPr sz="1149"/>
            </a:lvl6pPr>
            <a:lvl7pPr marL="3509525" indent="0">
              <a:buNone/>
              <a:defRPr sz="1149"/>
            </a:lvl7pPr>
            <a:lvl8pPr marL="4094447" indent="0">
              <a:buNone/>
              <a:defRPr sz="1149"/>
            </a:lvl8pPr>
            <a:lvl9pPr marL="4679368" indent="0">
              <a:buNone/>
              <a:defRPr sz="1149"/>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982373" y="2763838"/>
            <a:ext cx="33811667" cy="5181600"/>
          </a:xfrm>
          <a:prstGeom prst="rect">
            <a:avLst/>
          </a:prstGeom>
          <a:noFill/>
          <a:ln w="12700">
            <a:noFill/>
            <a:miter lim="800000"/>
            <a:headEnd/>
            <a:tailEnd/>
          </a:ln>
        </p:spPr>
        <p:txBody>
          <a:bodyPr vert="horz" wrap="square" lIns="441325" tIns="220662" rIns="441325" bIns="220662"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2982373" y="8980488"/>
            <a:ext cx="33811667" cy="18654712"/>
          </a:xfrm>
          <a:prstGeom prst="rect">
            <a:avLst/>
          </a:prstGeom>
          <a:noFill/>
          <a:ln w="12700">
            <a:noFill/>
            <a:miter lim="800000"/>
            <a:headEnd/>
            <a:tailEnd/>
          </a:ln>
        </p:spPr>
        <p:txBody>
          <a:bodyPr vert="horz" wrap="square" lIns="441325" tIns="220662" rIns="441325" bIns="220662" numCol="1" anchor="t" anchorCtr="0" compatLnSpc="1">
            <a:prstTxWarp prst="textNoShape">
              <a:avLst/>
            </a:prstTxWarp>
          </a:bodyPr>
          <a:lstStyle/>
          <a:p>
            <a:pPr lvl="0"/>
            <a:r>
              <a:rPr lang="en-US" smtClean="0"/>
              <a:t>Click to edit Master text styles		the next one		</a:t>
            </a:r>
          </a:p>
          <a:p>
            <a:pPr lvl="0"/>
            <a:r>
              <a:rPr lang="en-US" smtClean="0"/>
              <a:t>		m		m		m		m									</a:t>
            </a:r>
          </a:p>
          <a:p>
            <a:pPr lvl="0"/>
            <a:r>
              <a:rPr lang="en-US" smtClean="0"/>
              <a:t>									</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615648" rtl="0" eaLnBrk="0" fontAlgn="base" hangingPunct="0">
        <a:spcBef>
          <a:spcPct val="0"/>
        </a:spcBef>
        <a:spcAft>
          <a:spcPct val="0"/>
        </a:spcAft>
        <a:defRPr sz="26993">
          <a:solidFill>
            <a:schemeClr val="tx2"/>
          </a:solidFill>
          <a:latin typeface="+mj-lt"/>
          <a:ea typeface="+mj-ea"/>
          <a:cs typeface="+mj-cs"/>
        </a:defRPr>
      </a:lvl1pPr>
      <a:lvl2pPr algn="ctr" defTabSz="5615648" rtl="0" eaLnBrk="0" fontAlgn="base" hangingPunct="0">
        <a:spcBef>
          <a:spcPct val="0"/>
        </a:spcBef>
        <a:spcAft>
          <a:spcPct val="0"/>
        </a:spcAft>
        <a:defRPr sz="26993">
          <a:solidFill>
            <a:schemeClr val="tx2"/>
          </a:solidFill>
          <a:latin typeface="Times New Roman" pitchFamily="18" charset="0"/>
        </a:defRPr>
      </a:lvl2pPr>
      <a:lvl3pPr algn="ctr" defTabSz="5615648" rtl="0" eaLnBrk="0" fontAlgn="base" hangingPunct="0">
        <a:spcBef>
          <a:spcPct val="0"/>
        </a:spcBef>
        <a:spcAft>
          <a:spcPct val="0"/>
        </a:spcAft>
        <a:defRPr sz="26993">
          <a:solidFill>
            <a:schemeClr val="tx2"/>
          </a:solidFill>
          <a:latin typeface="Times New Roman" pitchFamily="18" charset="0"/>
        </a:defRPr>
      </a:lvl3pPr>
      <a:lvl4pPr algn="ctr" defTabSz="5615648" rtl="0" eaLnBrk="0" fontAlgn="base" hangingPunct="0">
        <a:spcBef>
          <a:spcPct val="0"/>
        </a:spcBef>
        <a:spcAft>
          <a:spcPct val="0"/>
        </a:spcAft>
        <a:defRPr sz="26993">
          <a:solidFill>
            <a:schemeClr val="tx2"/>
          </a:solidFill>
          <a:latin typeface="Times New Roman" pitchFamily="18" charset="0"/>
        </a:defRPr>
      </a:lvl4pPr>
      <a:lvl5pPr algn="ctr" defTabSz="5615648" rtl="0" eaLnBrk="0" fontAlgn="base" hangingPunct="0">
        <a:spcBef>
          <a:spcPct val="0"/>
        </a:spcBef>
        <a:spcAft>
          <a:spcPct val="0"/>
        </a:spcAft>
        <a:defRPr sz="26993">
          <a:solidFill>
            <a:schemeClr val="tx2"/>
          </a:solidFill>
          <a:latin typeface="Times New Roman" pitchFamily="18" charset="0"/>
        </a:defRPr>
      </a:lvl5pPr>
      <a:lvl6pPr marL="584923" algn="ctr" defTabSz="5615648" rtl="0" eaLnBrk="0" fontAlgn="base" hangingPunct="0">
        <a:spcBef>
          <a:spcPct val="0"/>
        </a:spcBef>
        <a:spcAft>
          <a:spcPct val="0"/>
        </a:spcAft>
        <a:defRPr sz="26993">
          <a:solidFill>
            <a:schemeClr val="tx2"/>
          </a:solidFill>
          <a:latin typeface="Times New Roman" pitchFamily="18" charset="0"/>
        </a:defRPr>
      </a:lvl6pPr>
      <a:lvl7pPr marL="1169841" algn="ctr" defTabSz="5615648" rtl="0" eaLnBrk="0" fontAlgn="base" hangingPunct="0">
        <a:spcBef>
          <a:spcPct val="0"/>
        </a:spcBef>
        <a:spcAft>
          <a:spcPct val="0"/>
        </a:spcAft>
        <a:defRPr sz="26993">
          <a:solidFill>
            <a:schemeClr val="tx2"/>
          </a:solidFill>
          <a:latin typeface="Times New Roman" pitchFamily="18" charset="0"/>
        </a:defRPr>
      </a:lvl7pPr>
      <a:lvl8pPr marL="1754762" algn="ctr" defTabSz="5615648" rtl="0" eaLnBrk="0" fontAlgn="base" hangingPunct="0">
        <a:spcBef>
          <a:spcPct val="0"/>
        </a:spcBef>
        <a:spcAft>
          <a:spcPct val="0"/>
        </a:spcAft>
        <a:defRPr sz="26993">
          <a:solidFill>
            <a:schemeClr val="tx2"/>
          </a:solidFill>
          <a:latin typeface="Times New Roman" pitchFamily="18" charset="0"/>
        </a:defRPr>
      </a:lvl8pPr>
      <a:lvl9pPr marL="2339684" algn="ctr" defTabSz="5615648" rtl="0" eaLnBrk="0" fontAlgn="base" hangingPunct="0">
        <a:spcBef>
          <a:spcPct val="0"/>
        </a:spcBef>
        <a:spcAft>
          <a:spcPct val="0"/>
        </a:spcAft>
        <a:defRPr sz="26993">
          <a:solidFill>
            <a:schemeClr val="tx2"/>
          </a:solidFill>
          <a:latin typeface="Times New Roman" pitchFamily="18" charset="0"/>
        </a:defRPr>
      </a:lvl9pPr>
    </p:titleStyle>
    <p:bodyStyle>
      <a:lvl1pPr marL="2106124" indent="-2106124" algn="l" defTabSz="5615648" rtl="0" eaLnBrk="0" fontAlgn="base" hangingPunct="0">
        <a:spcBef>
          <a:spcPct val="20000"/>
        </a:spcBef>
        <a:spcAft>
          <a:spcPct val="0"/>
        </a:spcAft>
        <a:defRPr sz="6910">
          <a:solidFill>
            <a:schemeClr val="tx1"/>
          </a:solidFill>
          <a:latin typeface="+mn-lt"/>
          <a:ea typeface="+mn-ea"/>
          <a:cs typeface="+mn-cs"/>
        </a:defRPr>
      </a:lvl1pPr>
      <a:lvl2pPr marL="4561571" indent="-1754762" algn="l" defTabSz="5615648" rtl="0" eaLnBrk="0" fontAlgn="base" hangingPunct="0">
        <a:spcBef>
          <a:spcPct val="20000"/>
        </a:spcBef>
        <a:spcAft>
          <a:spcPct val="0"/>
        </a:spcAft>
        <a:buSzPct val="100000"/>
        <a:buChar char="–"/>
        <a:defRPr sz="17144">
          <a:solidFill>
            <a:schemeClr val="tx1"/>
          </a:solidFill>
          <a:latin typeface="+mn-lt"/>
        </a:defRPr>
      </a:lvl2pPr>
      <a:lvl3pPr marL="7019049" indent="-1403404" algn="l" defTabSz="5615648" rtl="0" eaLnBrk="0" fontAlgn="base" hangingPunct="0">
        <a:spcBef>
          <a:spcPct val="20000"/>
        </a:spcBef>
        <a:spcAft>
          <a:spcPct val="0"/>
        </a:spcAft>
        <a:buSzPct val="100000"/>
        <a:buChar char="•"/>
        <a:defRPr sz="14713">
          <a:solidFill>
            <a:schemeClr val="tx1"/>
          </a:solidFill>
          <a:latin typeface="+mn-lt"/>
        </a:defRPr>
      </a:lvl3pPr>
      <a:lvl4pPr marL="9825859" indent="-1403404" algn="l" defTabSz="5615648" rtl="0" eaLnBrk="0" fontAlgn="base" hangingPunct="0">
        <a:spcBef>
          <a:spcPct val="20000"/>
        </a:spcBef>
        <a:spcAft>
          <a:spcPct val="0"/>
        </a:spcAft>
        <a:buSzPct val="100000"/>
        <a:buChar char="–"/>
        <a:defRPr sz="12280">
          <a:solidFill>
            <a:schemeClr val="tx1"/>
          </a:solidFill>
          <a:latin typeface="+mn-lt"/>
        </a:defRPr>
      </a:lvl4pPr>
      <a:lvl5pPr marL="12634699" indent="-1403404" algn="l" defTabSz="5615648" rtl="0" eaLnBrk="0" fontAlgn="base" hangingPunct="0">
        <a:spcBef>
          <a:spcPct val="20000"/>
        </a:spcBef>
        <a:spcAft>
          <a:spcPct val="0"/>
        </a:spcAft>
        <a:buSzPct val="100000"/>
        <a:buChar char="•"/>
        <a:defRPr sz="12280">
          <a:solidFill>
            <a:schemeClr val="tx1"/>
          </a:solidFill>
          <a:latin typeface="+mn-lt"/>
        </a:defRPr>
      </a:lvl5pPr>
      <a:lvl6pPr marL="13219617" indent="-1403404" algn="l" defTabSz="5615648" rtl="0" eaLnBrk="0" fontAlgn="base" hangingPunct="0">
        <a:spcBef>
          <a:spcPct val="20000"/>
        </a:spcBef>
        <a:spcAft>
          <a:spcPct val="0"/>
        </a:spcAft>
        <a:buSzPct val="100000"/>
        <a:buChar char="•"/>
        <a:defRPr sz="12280">
          <a:solidFill>
            <a:schemeClr val="tx1"/>
          </a:solidFill>
          <a:latin typeface="+mn-lt"/>
        </a:defRPr>
      </a:lvl6pPr>
      <a:lvl7pPr marL="13804539" indent="-1403404" algn="l" defTabSz="5615648" rtl="0" eaLnBrk="0" fontAlgn="base" hangingPunct="0">
        <a:spcBef>
          <a:spcPct val="20000"/>
        </a:spcBef>
        <a:spcAft>
          <a:spcPct val="0"/>
        </a:spcAft>
        <a:buSzPct val="100000"/>
        <a:buChar char="•"/>
        <a:defRPr sz="12280">
          <a:solidFill>
            <a:schemeClr val="tx1"/>
          </a:solidFill>
          <a:latin typeface="+mn-lt"/>
        </a:defRPr>
      </a:lvl7pPr>
      <a:lvl8pPr marL="14389458" indent="-1403404" algn="l" defTabSz="5615648" rtl="0" eaLnBrk="0" fontAlgn="base" hangingPunct="0">
        <a:spcBef>
          <a:spcPct val="20000"/>
        </a:spcBef>
        <a:spcAft>
          <a:spcPct val="0"/>
        </a:spcAft>
        <a:buSzPct val="100000"/>
        <a:buChar char="•"/>
        <a:defRPr sz="12280">
          <a:solidFill>
            <a:schemeClr val="tx1"/>
          </a:solidFill>
          <a:latin typeface="+mn-lt"/>
        </a:defRPr>
      </a:lvl8pPr>
      <a:lvl9pPr marL="14974382" indent="-1403404" algn="l" defTabSz="5615648" rtl="0" eaLnBrk="0" fontAlgn="base" hangingPunct="0">
        <a:spcBef>
          <a:spcPct val="20000"/>
        </a:spcBef>
        <a:spcAft>
          <a:spcPct val="0"/>
        </a:spcAft>
        <a:buSzPct val="100000"/>
        <a:buChar char="•"/>
        <a:defRPr sz="12280">
          <a:solidFill>
            <a:schemeClr val="tx1"/>
          </a:solidFill>
          <a:latin typeface="+mn-lt"/>
        </a:defRPr>
      </a:lvl9pPr>
    </p:bodyStyle>
    <p:otherStyle>
      <a:defPPr>
        <a:defRPr lang="en-US"/>
      </a:defPPr>
      <a:lvl1pPr marL="0" algn="l" defTabSz="1169841" rtl="0" eaLnBrk="1" latinLnBrk="0" hangingPunct="1">
        <a:defRPr sz="2303" kern="1200">
          <a:solidFill>
            <a:schemeClr val="tx1"/>
          </a:solidFill>
          <a:latin typeface="+mn-lt"/>
          <a:ea typeface="+mn-ea"/>
          <a:cs typeface="+mn-cs"/>
        </a:defRPr>
      </a:lvl1pPr>
      <a:lvl2pPr marL="584923" algn="l" defTabSz="1169841" rtl="0" eaLnBrk="1" latinLnBrk="0" hangingPunct="1">
        <a:defRPr sz="2303" kern="1200">
          <a:solidFill>
            <a:schemeClr val="tx1"/>
          </a:solidFill>
          <a:latin typeface="+mn-lt"/>
          <a:ea typeface="+mn-ea"/>
          <a:cs typeface="+mn-cs"/>
        </a:defRPr>
      </a:lvl2pPr>
      <a:lvl3pPr marL="1169841" algn="l" defTabSz="1169841" rtl="0" eaLnBrk="1" latinLnBrk="0" hangingPunct="1">
        <a:defRPr sz="2303" kern="1200">
          <a:solidFill>
            <a:schemeClr val="tx1"/>
          </a:solidFill>
          <a:latin typeface="+mn-lt"/>
          <a:ea typeface="+mn-ea"/>
          <a:cs typeface="+mn-cs"/>
        </a:defRPr>
      </a:lvl3pPr>
      <a:lvl4pPr marL="1754762" algn="l" defTabSz="1169841" rtl="0" eaLnBrk="1" latinLnBrk="0" hangingPunct="1">
        <a:defRPr sz="2303" kern="1200">
          <a:solidFill>
            <a:schemeClr val="tx1"/>
          </a:solidFill>
          <a:latin typeface="+mn-lt"/>
          <a:ea typeface="+mn-ea"/>
          <a:cs typeface="+mn-cs"/>
        </a:defRPr>
      </a:lvl4pPr>
      <a:lvl5pPr marL="2339684" algn="l" defTabSz="1169841" rtl="0" eaLnBrk="1" latinLnBrk="0" hangingPunct="1">
        <a:defRPr sz="2303" kern="1200">
          <a:solidFill>
            <a:schemeClr val="tx1"/>
          </a:solidFill>
          <a:latin typeface="+mn-lt"/>
          <a:ea typeface="+mn-ea"/>
          <a:cs typeface="+mn-cs"/>
        </a:defRPr>
      </a:lvl5pPr>
      <a:lvl6pPr marL="2924605" algn="l" defTabSz="1169841" rtl="0" eaLnBrk="1" latinLnBrk="0" hangingPunct="1">
        <a:defRPr sz="2303" kern="1200">
          <a:solidFill>
            <a:schemeClr val="tx1"/>
          </a:solidFill>
          <a:latin typeface="+mn-lt"/>
          <a:ea typeface="+mn-ea"/>
          <a:cs typeface="+mn-cs"/>
        </a:defRPr>
      </a:lvl6pPr>
      <a:lvl7pPr marL="3509525" algn="l" defTabSz="1169841" rtl="0" eaLnBrk="1" latinLnBrk="0" hangingPunct="1">
        <a:defRPr sz="2303" kern="1200">
          <a:solidFill>
            <a:schemeClr val="tx1"/>
          </a:solidFill>
          <a:latin typeface="+mn-lt"/>
          <a:ea typeface="+mn-ea"/>
          <a:cs typeface="+mn-cs"/>
        </a:defRPr>
      </a:lvl7pPr>
      <a:lvl8pPr marL="4094447" algn="l" defTabSz="1169841" rtl="0" eaLnBrk="1" latinLnBrk="0" hangingPunct="1">
        <a:defRPr sz="2303" kern="1200">
          <a:solidFill>
            <a:schemeClr val="tx1"/>
          </a:solidFill>
          <a:latin typeface="+mn-lt"/>
          <a:ea typeface="+mn-ea"/>
          <a:cs typeface="+mn-cs"/>
        </a:defRPr>
      </a:lvl8pPr>
      <a:lvl9pPr marL="4679368" algn="l" defTabSz="1169841" rtl="0" eaLnBrk="1" latinLnBrk="0" hangingPunct="1">
        <a:defRPr sz="230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gif"/><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3"/>
          <p:cNvSpPr>
            <a:spLocks noGrp="1" noChangeArrowheads="1"/>
          </p:cNvSpPr>
          <p:nvPr>
            <p:ph type="title"/>
          </p:nvPr>
        </p:nvSpPr>
        <p:spPr>
          <a:xfrm>
            <a:off x="6074190" y="599335"/>
            <a:ext cx="33092891" cy="2435898"/>
          </a:xfr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solidFill>
              <a:schemeClr val="hlink"/>
            </a:solidFill>
          </a:ln>
        </p:spPr>
        <p:txBody>
          <a:bodyPr/>
          <a:lstStyle/>
          <a:p>
            <a:pPr>
              <a:defRPr/>
            </a:pPr>
            <a:r>
              <a:rPr lang="en-US" sz="640" dirty="0">
                <a:solidFill>
                  <a:schemeClr val="tx1"/>
                </a:solidFill>
                <a:latin typeface="Helvetica" charset="0"/>
              </a:rPr>
              <a:t/>
            </a:r>
            <a:br>
              <a:rPr lang="en-US" sz="640" dirty="0">
                <a:solidFill>
                  <a:schemeClr val="tx1"/>
                </a:solidFill>
                <a:latin typeface="Helvetica" charset="0"/>
              </a:rPr>
            </a:br>
            <a:r>
              <a:rPr lang="en-US" sz="14000" b="1" dirty="0" smtClean="0">
                <a:solidFill>
                  <a:schemeClr val="hlink"/>
                </a:solidFill>
                <a:latin typeface="Helvetica" charset="0"/>
              </a:rPr>
              <a:t>Hydraulics Demonstrator</a:t>
            </a:r>
            <a:endParaRPr lang="en-US" sz="14000" b="1" dirty="0">
              <a:solidFill>
                <a:schemeClr val="tx1"/>
              </a:solidFill>
              <a:latin typeface="Helvetica" charset="0"/>
            </a:endParaRPr>
          </a:p>
        </p:txBody>
      </p:sp>
      <p:sp>
        <p:nvSpPr>
          <p:cNvPr id="2" name="Rectangle 4"/>
          <p:cNvSpPr>
            <a:spLocks noChangeArrowheads="1"/>
          </p:cNvSpPr>
          <p:nvPr/>
        </p:nvSpPr>
        <p:spPr bwMode="auto">
          <a:xfrm>
            <a:off x="6074189" y="3106042"/>
            <a:ext cx="33092891" cy="1892180"/>
          </a:xfrm>
          <a:prstGeom prst="rect">
            <a:avLst/>
          </a:prstGeom>
          <a:noFill/>
          <a:ln w="12700">
            <a:solidFill>
              <a:schemeClr val="bg2"/>
            </a:solidFill>
            <a:miter lim="800000"/>
            <a:headEnd/>
            <a:tailEnd/>
          </a:ln>
        </p:spPr>
        <p:txBody>
          <a:bodyPr lIns="564635" tIns="282316" rIns="564635" bIns="282316" anchor="ctr"/>
          <a:lstStyle/>
          <a:p>
            <a:pPr algn="ctr" defTabSz="5615648" eaLnBrk="0" hangingPunct="0">
              <a:tabLst>
                <a:tab pos="17255168" algn="l"/>
              </a:tabLst>
            </a:pPr>
            <a:r>
              <a:rPr lang="en-US" sz="8800" b="1" dirty="0" smtClean="0"/>
              <a:t>Cal </a:t>
            </a:r>
            <a:r>
              <a:rPr lang="en-US" sz="8800" b="1" dirty="0" err="1" smtClean="0"/>
              <a:t>Skilsky</a:t>
            </a:r>
            <a:r>
              <a:rPr lang="en-US" sz="8800" b="1" dirty="0" smtClean="0"/>
              <a:t>, Sultan </a:t>
            </a:r>
            <a:r>
              <a:rPr lang="en-US" sz="8800" b="1" dirty="0" err="1" smtClean="0"/>
              <a:t>Alenezi</a:t>
            </a:r>
            <a:r>
              <a:rPr lang="en-US" sz="8800" b="1" dirty="0" smtClean="0"/>
              <a:t>, </a:t>
            </a:r>
            <a:r>
              <a:rPr lang="en-US" sz="8800" b="1" dirty="0" err="1" smtClean="0"/>
              <a:t>Fawaz</a:t>
            </a:r>
            <a:r>
              <a:rPr lang="en-US" sz="8800" b="1" dirty="0" smtClean="0"/>
              <a:t> </a:t>
            </a:r>
            <a:r>
              <a:rPr lang="en-US" sz="8800" b="1" dirty="0" err="1" smtClean="0"/>
              <a:t>Alenezi</a:t>
            </a:r>
            <a:r>
              <a:rPr lang="en-US" sz="8800" b="1" dirty="0" smtClean="0"/>
              <a:t>, </a:t>
            </a:r>
            <a:r>
              <a:rPr lang="en-US" sz="8800" b="1" dirty="0" err="1" smtClean="0"/>
              <a:t>Mosaed</a:t>
            </a:r>
            <a:r>
              <a:rPr lang="en-US" sz="8800" b="1" dirty="0" smtClean="0"/>
              <a:t> </a:t>
            </a:r>
            <a:r>
              <a:rPr lang="en-US" sz="8800" b="1" dirty="0" err="1" smtClean="0"/>
              <a:t>Aljebly</a:t>
            </a:r>
            <a:endParaRPr lang="en-US" sz="8800" b="1" baseline="28000" dirty="0">
              <a:solidFill>
                <a:schemeClr val="bg2"/>
              </a:solidFill>
            </a:endParaRPr>
          </a:p>
        </p:txBody>
      </p:sp>
      <p:sp>
        <p:nvSpPr>
          <p:cNvPr id="1030" name="Rectangle 7"/>
          <p:cNvSpPr>
            <a:spLocks noChangeArrowheads="1"/>
          </p:cNvSpPr>
          <p:nvPr/>
        </p:nvSpPr>
        <p:spPr bwMode="auto">
          <a:xfrm>
            <a:off x="4667057" y="-2242411"/>
            <a:ext cx="1251645" cy="2026886"/>
          </a:xfrm>
          <a:prstGeom prst="rect">
            <a:avLst/>
          </a:prstGeom>
          <a:noFill/>
          <a:ln w="12700">
            <a:noFill/>
            <a:miter lim="800000"/>
            <a:headEnd/>
            <a:tailEnd/>
          </a:ln>
        </p:spPr>
        <p:txBody>
          <a:bodyPr wrap="none" anchor="ctr"/>
          <a:lstStyle/>
          <a:p>
            <a:pPr algn="just" eaLnBrk="0" hangingPunct="0">
              <a:spcBef>
                <a:spcPct val="50000"/>
              </a:spcBef>
            </a:pPr>
            <a:endParaRPr lang="en-US" sz="3581"/>
          </a:p>
        </p:txBody>
      </p:sp>
      <p:sp>
        <p:nvSpPr>
          <p:cNvPr id="1031" name="Rectangle 8"/>
          <p:cNvSpPr>
            <a:spLocks noChangeArrowheads="1"/>
          </p:cNvSpPr>
          <p:nvPr/>
        </p:nvSpPr>
        <p:spPr bwMode="auto">
          <a:xfrm>
            <a:off x="6074189" y="5146895"/>
            <a:ext cx="33106860" cy="1811738"/>
          </a:xfrm>
          <a:prstGeom prst="rect">
            <a:avLst/>
          </a:prstGeom>
          <a:noFill/>
          <a:ln w="12700">
            <a:solidFill>
              <a:srgbClr val="1F0AFE"/>
            </a:solidFill>
            <a:miter lim="800000"/>
            <a:headEnd/>
            <a:tailEnd/>
          </a:ln>
        </p:spPr>
        <p:txBody>
          <a:bodyPr lIns="564635" tIns="282316" rIns="564635" bIns="282316" anchor="ctr"/>
          <a:lstStyle/>
          <a:p>
            <a:pPr algn="ctr" defTabSz="5615648" eaLnBrk="0" hangingPunct="0"/>
            <a:r>
              <a:rPr lang="en-US" sz="6000" b="1" dirty="0">
                <a:solidFill>
                  <a:schemeClr val="bg2"/>
                </a:solidFill>
              </a:rPr>
              <a:t>Department of </a:t>
            </a:r>
            <a:r>
              <a:rPr lang="en-US" sz="6000" b="1" dirty="0" smtClean="0">
                <a:solidFill>
                  <a:schemeClr val="bg2"/>
                </a:solidFill>
              </a:rPr>
              <a:t>Mechanical Engineering, </a:t>
            </a:r>
            <a:r>
              <a:rPr lang="en-US" sz="6000" b="1" dirty="0">
                <a:solidFill>
                  <a:schemeClr val="bg2"/>
                </a:solidFill>
              </a:rPr>
              <a:t>Northern Arizona </a:t>
            </a:r>
            <a:r>
              <a:rPr lang="en-US" sz="6000" b="1" dirty="0" smtClean="0">
                <a:solidFill>
                  <a:schemeClr val="bg2"/>
                </a:solidFill>
              </a:rPr>
              <a:t>University</a:t>
            </a:r>
            <a:endParaRPr lang="en-US" sz="6000" b="1" dirty="0">
              <a:solidFill>
                <a:schemeClr val="bg2"/>
              </a:solidFill>
            </a:endParaRPr>
          </a:p>
        </p:txBody>
      </p:sp>
      <p:sp>
        <p:nvSpPr>
          <p:cNvPr id="1032" name="Rectangle 18"/>
          <p:cNvSpPr>
            <a:spLocks noChangeArrowheads="1"/>
          </p:cNvSpPr>
          <p:nvPr/>
        </p:nvSpPr>
        <p:spPr bwMode="auto">
          <a:xfrm>
            <a:off x="4609510" y="1411183"/>
            <a:ext cx="3972174" cy="1689767"/>
          </a:xfrm>
          <a:prstGeom prst="rect">
            <a:avLst/>
          </a:prstGeom>
          <a:noFill/>
          <a:ln w="12700">
            <a:noFill/>
            <a:miter lim="800000"/>
            <a:headEnd/>
            <a:tailEnd/>
          </a:ln>
        </p:spPr>
        <p:txBody>
          <a:bodyPr lIns="115771" tIns="56869" rIns="115771" bIns="56869">
            <a:spAutoFit/>
          </a:bodyPr>
          <a:lstStyle/>
          <a:p>
            <a:pPr eaLnBrk="0" hangingPunct="0">
              <a:spcBef>
                <a:spcPct val="50000"/>
              </a:spcBef>
            </a:pPr>
            <a:r>
              <a:rPr lang="en-US" sz="10234" b="1">
                <a:solidFill>
                  <a:srgbClr val="FAFD00"/>
                </a:solidFill>
              </a:rPr>
              <a:t>	</a:t>
            </a:r>
          </a:p>
        </p:txBody>
      </p:sp>
      <p:sp>
        <p:nvSpPr>
          <p:cNvPr id="1033" name="Rectangle 19"/>
          <p:cNvSpPr>
            <a:spLocks noChangeArrowheads="1"/>
          </p:cNvSpPr>
          <p:nvPr/>
        </p:nvSpPr>
        <p:spPr bwMode="auto">
          <a:xfrm>
            <a:off x="4667053" y="3292550"/>
            <a:ext cx="4862711" cy="3910848"/>
          </a:xfrm>
          <a:prstGeom prst="rect">
            <a:avLst/>
          </a:prstGeom>
          <a:noFill/>
          <a:ln w="12700">
            <a:noFill/>
            <a:miter lim="800000"/>
            <a:headEnd/>
            <a:tailEnd/>
          </a:ln>
        </p:spPr>
        <p:txBody>
          <a:bodyPr wrap="none" anchor="ctr"/>
          <a:lstStyle/>
          <a:p>
            <a:pPr algn="just" eaLnBrk="0" hangingPunct="0">
              <a:spcBef>
                <a:spcPct val="50000"/>
              </a:spcBef>
            </a:pPr>
            <a:endParaRPr lang="en-US" sz="3581"/>
          </a:p>
        </p:txBody>
      </p:sp>
      <p:sp>
        <p:nvSpPr>
          <p:cNvPr id="1034" name="Rectangle 20"/>
          <p:cNvSpPr>
            <a:spLocks noChangeArrowheads="1"/>
          </p:cNvSpPr>
          <p:nvPr/>
        </p:nvSpPr>
        <p:spPr bwMode="auto">
          <a:xfrm>
            <a:off x="672269" y="23526959"/>
            <a:ext cx="11887198" cy="902916"/>
          </a:xfrm>
          <a:prstGeom prst="rect">
            <a:avLst/>
          </a:prstGeom>
          <a:solidFill>
            <a:srgbClr val="1500FE"/>
          </a:solidFill>
          <a:ln w="12700">
            <a:solidFill>
              <a:srgbClr val="1500FE"/>
            </a:solidFill>
            <a:miter lim="800000"/>
            <a:headEnd/>
            <a:tailEnd/>
          </a:ln>
        </p:spPr>
        <p:txBody>
          <a:bodyPr wrap="none" lIns="115771" tIns="56869" rIns="115771" bIns="56869" anchor="ctr"/>
          <a:lstStyle/>
          <a:p>
            <a:pPr algn="ctr" eaLnBrk="0" hangingPunct="0"/>
            <a:r>
              <a:rPr lang="en-US" sz="4000" b="1" dirty="0">
                <a:solidFill>
                  <a:srgbClr val="FAFD00"/>
                </a:solidFill>
              </a:rPr>
              <a:t>	</a:t>
            </a:r>
            <a:r>
              <a:rPr lang="en-US" sz="4000" b="1" dirty="0" smtClean="0">
                <a:solidFill>
                  <a:srgbClr val="FAFD00"/>
                </a:solidFill>
              </a:rPr>
              <a:t>Design Requirements</a:t>
            </a:r>
            <a:endParaRPr lang="en-US" sz="2000" b="1" dirty="0">
              <a:solidFill>
                <a:srgbClr val="FAFD00"/>
              </a:solidFill>
            </a:endParaRPr>
          </a:p>
        </p:txBody>
      </p:sp>
      <p:sp>
        <p:nvSpPr>
          <p:cNvPr id="1035" name="Rectangle 21"/>
          <p:cNvSpPr>
            <a:spLocks noChangeArrowheads="1"/>
          </p:cNvSpPr>
          <p:nvPr/>
        </p:nvSpPr>
        <p:spPr bwMode="auto">
          <a:xfrm>
            <a:off x="4667053" y="938244"/>
            <a:ext cx="4862711" cy="1273299"/>
          </a:xfrm>
          <a:prstGeom prst="rect">
            <a:avLst/>
          </a:prstGeom>
          <a:noFill/>
          <a:ln w="12700">
            <a:noFill/>
            <a:miter lim="800000"/>
            <a:headEnd/>
            <a:tailEnd/>
          </a:ln>
        </p:spPr>
        <p:txBody>
          <a:bodyPr wrap="none" anchor="ctr"/>
          <a:lstStyle/>
          <a:p>
            <a:pPr algn="just" eaLnBrk="0" hangingPunct="0">
              <a:spcBef>
                <a:spcPct val="50000"/>
              </a:spcBef>
            </a:pPr>
            <a:endParaRPr lang="en-US" sz="3581"/>
          </a:p>
        </p:txBody>
      </p:sp>
      <p:sp>
        <p:nvSpPr>
          <p:cNvPr id="1036" name="Rectangle 24"/>
          <p:cNvSpPr>
            <a:spLocks noChangeArrowheads="1"/>
          </p:cNvSpPr>
          <p:nvPr/>
        </p:nvSpPr>
        <p:spPr bwMode="auto">
          <a:xfrm>
            <a:off x="13900343" y="7461411"/>
            <a:ext cx="11983566" cy="889858"/>
          </a:xfrm>
          <a:prstGeom prst="rect">
            <a:avLst/>
          </a:prstGeom>
          <a:solidFill>
            <a:srgbClr val="1500FE"/>
          </a:solidFill>
          <a:ln w="12700">
            <a:solidFill>
              <a:srgbClr val="1500FE"/>
            </a:solidFill>
            <a:miter lim="800000"/>
            <a:headEnd/>
            <a:tailEnd/>
          </a:ln>
        </p:spPr>
        <p:txBody>
          <a:bodyPr wrap="none" lIns="115771" tIns="56869" rIns="115771" bIns="56869" anchor="ctr"/>
          <a:lstStyle/>
          <a:p>
            <a:pPr algn="ctr" eaLnBrk="0" hangingPunct="0"/>
            <a:r>
              <a:rPr lang="en-US" sz="4000" b="1" dirty="0" smtClean="0">
                <a:solidFill>
                  <a:srgbClr val="FAFD00"/>
                </a:solidFill>
              </a:rPr>
              <a:t>Design Selection</a:t>
            </a:r>
            <a:endParaRPr lang="en-US" sz="4000" b="1" dirty="0">
              <a:solidFill>
                <a:srgbClr val="FAFD00"/>
              </a:solidFill>
            </a:endParaRPr>
          </a:p>
        </p:txBody>
      </p:sp>
      <p:sp>
        <p:nvSpPr>
          <p:cNvPr id="1037" name="Rectangle 27"/>
          <p:cNvSpPr>
            <a:spLocks noChangeArrowheads="1"/>
          </p:cNvSpPr>
          <p:nvPr/>
        </p:nvSpPr>
        <p:spPr bwMode="auto">
          <a:xfrm>
            <a:off x="27279208" y="7461410"/>
            <a:ext cx="11882790" cy="889857"/>
          </a:xfrm>
          <a:prstGeom prst="rect">
            <a:avLst/>
          </a:prstGeom>
          <a:solidFill>
            <a:srgbClr val="1500FE"/>
          </a:solidFill>
          <a:ln w="12700">
            <a:solidFill>
              <a:srgbClr val="1500FE"/>
            </a:solidFill>
            <a:miter lim="800000"/>
            <a:headEnd/>
            <a:tailEnd/>
          </a:ln>
        </p:spPr>
        <p:txBody>
          <a:bodyPr wrap="none" lIns="115771" tIns="56869" rIns="115771" bIns="56869" anchor="ctr"/>
          <a:lstStyle/>
          <a:p>
            <a:pPr algn="ctr" eaLnBrk="0" hangingPunct="0"/>
            <a:r>
              <a:rPr lang="en-US" sz="4000" b="1" dirty="0" smtClean="0">
                <a:solidFill>
                  <a:srgbClr val="FAFD00"/>
                </a:solidFill>
              </a:rPr>
              <a:t>Lab Experiments</a:t>
            </a:r>
            <a:endParaRPr lang="en-US" sz="4000" b="1" dirty="0">
              <a:solidFill>
                <a:srgbClr val="FAFD00"/>
              </a:solidFill>
            </a:endParaRPr>
          </a:p>
        </p:txBody>
      </p:sp>
      <p:sp>
        <p:nvSpPr>
          <p:cNvPr id="1038" name="Rectangle 28"/>
          <p:cNvSpPr>
            <a:spLocks noChangeArrowheads="1"/>
          </p:cNvSpPr>
          <p:nvPr/>
        </p:nvSpPr>
        <p:spPr bwMode="auto">
          <a:xfrm>
            <a:off x="27248391" y="19427741"/>
            <a:ext cx="11753043" cy="919382"/>
          </a:xfrm>
          <a:prstGeom prst="rect">
            <a:avLst/>
          </a:prstGeom>
          <a:solidFill>
            <a:srgbClr val="1500FE"/>
          </a:solidFill>
          <a:ln w="12700">
            <a:solidFill>
              <a:srgbClr val="1500FE"/>
            </a:solidFill>
            <a:miter lim="800000"/>
            <a:headEnd/>
            <a:tailEnd/>
          </a:ln>
        </p:spPr>
        <p:txBody>
          <a:bodyPr wrap="none" lIns="115771" tIns="56869" rIns="115771" bIns="56869" anchor="ctr"/>
          <a:lstStyle/>
          <a:p>
            <a:pPr algn="ctr" eaLnBrk="0" hangingPunct="0"/>
            <a:r>
              <a:rPr lang="en-US" sz="4000" b="1" dirty="0" smtClean="0">
                <a:solidFill>
                  <a:srgbClr val="FAFD00"/>
                </a:solidFill>
              </a:rPr>
              <a:t>References</a:t>
            </a:r>
            <a:r>
              <a:rPr lang="en-US" sz="4000" b="1" dirty="0">
                <a:solidFill>
                  <a:srgbClr val="FAFD00"/>
                </a:solidFill>
              </a:rPr>
              <a:t>	</a:t>
            </a:r>
            <a:endParaRPr lang="en-US" sz="2000" b="1" dirty="0">
              <a:solidFill>
                <a:srgbClr val="FAFD00"/>
              </a:solidFill>
            </a:endParaRPr>
          </a:p>
        </p:txBody>
      </p:sp>
      <p:sp>
        <p:nvSpPr>
          <p:cNvPr id="1041" name="Rectangle 37"/>
          <p:cNvSpPr>
            <a:spLocks noChangeArrowheads="1"/>
          </p:cNvSpPr>
          <p:nvPr/>
        </p:nvSpPr>
        <p:spPr bwMode="auto">
          <a:xfrm>
            <a:off x="14255804" y="36278792"/>
            <a:ext cx="4862711" cy="5503771"/>
          </a:xfrm>
          <a:prstGeom prst="rect">
            <a:avLst/>
          </a:prstGeom>
          <a:noFill/>
          <a:ln w="12700">
            <a:noFill/>
            <a:miter lim="800000"/>
            <a:headEnd/>
            <a:tailEnd/>
          </a:ln>
        </p:spPr>
        <p:txBody>
          <a:bodyPr wrap="none" anchor="ctr"/>
          <a:lstStyle/>
          <a:p>
            <a:pPr algn="just" eaLnBrk="0" hangingPunct="0">
              <a:spcBef>
                <a:spcPct val="50000"/>
              </a:spcBef>
            </a:pPr>
            <a:endParaRPr lang="en-US" sz="3581"/>
          </a:p>
        </p:txBody>
      </p:sp>
      <p:sp>
        <p:nvSpPr>
          <p:cNvPr id="1042" name="Rectangle 41"/>
          <p:cNvSpPr>
            <a:spLocks noChangeArrowheads="1"/>
          </p:cNvSpPr>
          <p:nvPr/>
        </p:nvSpPr>
        <p:spPr bwMode="auto">
          <a:xfrm>
            <a:off x="4608070" y="2115397"/>
            <a:ext cx="4862711" cy="17306474"/>
          </a:xfrm>
          <a:prstGeom prst="rect">
            <a:avLst/>
          </a:prstGeom>
          <a:noFill/>
          <a:ln w="12700">
            <a:noFill/>
            <a:miter lim="800000"/>
            <a:headEnd/>
            <a:tailEnd/>
          </a:ln>
        </p:spPr>
        <p:txBody>
          <a:bodyPr wrap="none" anchor="ctr"/>
          <a:lstStyle/>
          <a:p>
            <a:pPr algn="just" eaLnBrk="0" hangingPunct="0">
              <a:spcBef>
                <a:spcPct val="50000"/>
              </a:spcBef>
            </a:pPr>
            <a:endParaRPr lang="en-US" sz="3581"/>
          </a:p>
        </p:txBody>
      </p:sp>
      <p:sp>
        <p:nvSpPr>
          <p:cNvPr id="1045" name="Rectangle 48"/>
          <p:cNvSpPr>
            <a:spLocks noChangeArrowheads="1"/>
          </p:cNvSpPr>
          <p:nvPr/>
        </p:nvSpPr>
        <p:spPr bwMode="auto">
          <a:xfrm>
            <a:off x="721894" y="7462711"/>
            <a:ext cx="11889496" cy="888557"/>
          </a:xfrm>
          <a:prstGeom prst="rect">
            <a:avLst/>
          </a:prstGeom>
          <a:solidFill>
            <a:srgbClr val="1500FE"/>
          </a:solidFill>
          <a:ln w="12700">
            <a:solidFill>
              <a:srgbClr val="1500FE"/>
            </a:solidFill>
            <a:miter lim="800000"/>
            <a:headEnd/>
            <a:tailEnd/>
          </a:ln>
        </p:spPr>
        <p:txBody>
          <a:bodyPr wrap="none" lIns="115771" tIns="56869" rIns="115771" bIns="56869" anchor="ctr"/>
          <a:lstStyle/>
          <a:p>
            <a:pPr lvl="2" eaLnBrk="0" hangingPunct="0"/>
            <a:r>
              <a:rPr lang="en-US" sz="4000" b="1" dirty="0" smtClean="0">
                <a:solidFill>
                  <a:srgbClr val="FAFD00"/>
                </a:solidFill>
              </a:rPr>
              <a:t>				  Abstract</a:t>
            </a:r>
            <a:endParaRPr lang="en-US" sz="4000" b="1" dirty="0">
              <a:solidFill>
                <a:srgbClr val="FAFD00"/>
              </a:solidFill>
            </a:endParaRPr>
          </a:p>
        </p:txBody>
      </p:sp>
      <p:sp>
        <p:nvSpPr>
          <p:cNvPr id="1046" name="Rectangle 49"/>
          <p:cNvSpPr>
            <a:spLocks noChangeArrowheads="1"/>
          </p:cNvSpPr>
          <p:nvPr/>
        </p:nvSpPr>
        <p:spPr bwMode="auto">
          <a:xfrm>
            <a:off x="356797" y="2471403"/>
            <a:ext cx="9171535" cy="5471315"/>
          </a:xfrm>
          <a:prstGeom prst="rect">
            <a:avLst/>
          </a:prstGeom>
          <a:noFill/>
          <a:ln w="12700">
            <a:noFill/>
            <a:miter lim="800000"/>
            <a:headEnd/>
            <a:tailEnd/>
          </a:ln>
        </p:spPr>
        <p:txBody>
          <a:bodyPr lIns="115771" tIns="56869" rIns="115771" bIns="56869">
            <a:spAutoFit/>
          </a:bodyPr>
          <a:lstStyle/>
          <a:p>
            <a:pPr algn="just" eaLnBrk="0" hangingPunct="0">
              <a:spcBef>
                <a:spcPct val="50000"/>
              </a:spcBef>
            </a:pPr>
            <a:endParaRPr lang="en-US" sz="4095"/>
          </a:p>
          <a:p>
            <a:pPr algn="just" eaLnBrk="0" hangingPunct="0">
              <a:spcBef>
                <a:spcPct val="50000"/>
              </a:spcBef>
            </a:pPr>
            <a:endParaRPr lang="en-US" sz="4095" b="1"/>
          </a:p>
          <a:p>
            <a:pPr algn="just" eaLnBrk="0" hangingPunct="0">
              <a:spcBef>
                <a:spcPct val="50000"/>
              </a:spcBef>
            </a:pPr>
            <a:endParaRPr lang="en-US" sz="4095" b="1"/>
          </a:p>
          <a:p>
            <a:pPr algn="just" eaLnBrk="0" hangingPunct="0">
              <a:spcBef>
                <a:spcPct val="50000"/>
              </a:spcBef>
            </a:pPr>
            <a:endParaRPr lang="en-US" sz="4095" b="1"/>
          </a:p>
          <a:p>
            <a:pPr algn="just" eaLnBrk="0" hangingPunct="0">
              <a:spcBef>
                <a:spcPct val="50000"/>
              </a:spcBef>
            </a:pPr>
            <a:endParaRPr lang="en-US" sz="4095" b="1"/>
          </a:p>
          <a:p>
            <a:pPr algn="just" eaLnBrk="0" latinLnBrk="1" hangingPunct="0">
              <a:spcBef>
                <a:spcPct val="50000"/>
              </a:spcBef>
            </a:pPr>
            <a:endParaRPr lang="en-US" sz="4095" b="1"/>
          </a:p>
        </p:txBody>
      </p:sp>
      <p:sp>
        <p:nvSpPr>
          <p:cNvPr id="1047" name="Rectangle 63"/>
          <p:cNvSpPr>
            <a:spLocks noChangeArrowheads="1"/>
          </p:cNvSpPr>
          <p:nvPr/>
        </p:nvSpPr>
        <p:spPr bwMode="auto">
          <a:xfrm>
            <a:off x="30189097" y="27386490"/>
            <a:ext cx="9142758" cy="665897"/>
          </a:xfrm>
          <a:prstGeom prst="rect">
            <a:avLst/>
          </a:prstGeom>
          <a:noFill/>
          <a:ln w="12700">
            <a:noFill/>
            <a:miter lim="800000"/>
            <a:headEnd/>
            <a:tailEnd/>
          </a:ln>
        </p:spPr>
        <p:txBody>
          <a:bodyPr lIns="115771" tIns="56869" rIns="115771" bIns="56869">
            <a:spAutoFit/>
          </a:bodyPr>
          <a:lstStyle/>
          <a:p>
            <a:pPr algn="just" eaLnBrk="0" hangingPunct="0">
              <a:spcBef>
                <a:spcPct val="50000"/>
              </a:spcBef>
            </a:pPr>
            <a:endParaRPr lang="en-US" sz="3581"/>
          </a:p>
        </p:txBody>
      </p:sp>
      <p:sp>
        <p:nvSpPr>
          <p:cNvPr id="1048" name="Rectangle 64"/>
          <p:cNvSpPr>
            <a:spLocks noChangeArrowheads="1"/>
          </p:cNvSpPr>
          <p:nvPr/>
        </p:nvSpPr>
        <p:spPr bwMode="auto">
          <a:xfrm>
            <a:off x="721894" y="8538198"/>
            <a:ext cx="11861164" cy="5285495"/>
          </a:xfrm>
          <a:prstGeom prst="rect">
            <a:avLst/>
          </a:prstGeom>
          <a:noFill/>
          <a:ln w="12700">
            <a:noFill/>
            <a:miter lim="800000"/>
            <a:headEnd/>
            <a:tailEnd/>
          </a:ln>
        </p:spPr>
        <p:txBody>
          <a:bodyPr wrap="square" lIns="115771" tIns="56869" rIns="115771" bIns="56869">
            <a:spAutoFit/>
          </a:bodyPr>
          <a:lstStyle/>
          <a:p>
            <a:pPr algn="just" eaLnBrk="0" hangingPunct="0">
              <a:spcBef>
                <a:spcPct val="50000"/>
              </a:spcBef>
            </a:pPr>
            <a:r>
              <a:rPr lang="en-US" dirty="0" smtClean="0"/>
              <a:t>Our team had the goal of designing and building a hydraulic demonstration unit suitable for experiments in the thermal fluids lab.</a:t>
            </a:r>
            <a:r>
              <a:rPr lang="en-US" dirty="0"/>
              <a:t> </a:t>
            </a:r>
            <a:r>
              <a:rPr lang="en-US" dirty="0" smtClean="0"/>
              <a:t>The goal of hydraulic systems is to utilize Pascal’s Law to create a higher force at the output than the input. Hydraulics are used in many industrial applications that require a high force output. To demonstrate Pascal’s Law and other hydraulics principles, our team created a portable hydraulics demonstrator with several lab experiments. These lab experiments cover material anywhere from hydraulic system setup, to hydraulic efficiency testing. In designing the demonstrator, it was crucial to make sure the unit is safe and durable. Many calculations went into selecting hydraulic components and designing the mounts that connect these components to the unit. </a:t>
            </a:r>
            <a:endParaRPr lang="en-US" dirty="0"/>
          </a:p>
        </p:txBody>
      </p:sp>
      <p:sp>
        <p:nvSpPr>
          <p:cNvPr id="1052" name="Rectangle 38"/>
          <p:cNvSpPr>
            <a:spLocks noChangeArrowheads="1"/>
          </p:cNvSpPr>
          <p:nvPr/>
        </p:nvSpPr>
        <p:spPr bwMode="auto">
          <a:xfrm>
            <a:off x="10220332" y="2266110"/>
            <a:ext cx="9142758" cy="665897"/>
          </a:xfrm>
          <a:prstGeom prst="rect">
            <a:avLst/>
          </a:prstGeom>
          <a:noFill/>
          <a:ln w="12700">
            <a:noFill/>
            <a:miter lim="800000"/>
            <a:headEnd/>
            <a:tailEnd/>
          </a:ln>
        </p:spPr>
        <p:txBody>
          <a:bodyPr lIns="115771" tIns="56869" rIns="115771" bIns="56869">
            <a:spAutoFit/>
          </a:bodyPr>
          <a:lstStyle/>
          <a:p>
            <a:pPr algn="just" eaLnBrk="0" hangingPunct="0">
              <a:spcBef>
                <a:spcPct val="50000"/>
              </a:spcBef>
            </a:pPr>
            <a:endParaRPr lang="en-US" sz="3581"/>
          </a:p>
        </p:txBody>
      </p:sp>
      <p:grpSp>
        <p:nvGrpSpPr>
          <p:cNvPr id="3" name="Group 2"/>
          <p:cNvGrpSpPr/>
          <p:nvPr/>
        </p:nvGrpSpPr>
        <p:grpSpPr>
          <a:xfrm>
            <a:off x="672269" y="14419180"/>
            <a:ext cx="11910789" cy="1464505"/>
            <a:chOff x="-1630057" y="14406650"/>
            <a:chExt cx="9216767" cy="1078035"/>
          </a:xfrm>
        </p:grpSpPr>
        <p:sp>
          <p:nvSpPr>
            <p:cNvPr id="1051" name="Rectangle 24"/>
            <p:cNvSpPr>
              <a:spLocks noChangeArrowheads="1"/>
            </p:cNvSpPr>
            <p:nvPr/>
          </p:nvSpPr>
          <p:spPr bwMode="auto">
            <a:xfrm>
              <a:off x="-1611802" y="14406650"/>
              <a:ext cx="9198512" cy="669606"/>
            </a:xfrm>
            <a:prstGeom prst="rect">
              <a:avLst/>
            </a:prstGeom>
            <a:solidFill>
              <a:srgbClr val="1500FE"/>
            </a:solidFill>
            <a:ln w="12700">
              <a:solidFill>
                <a:srgbClr val="1500FE"/>
              </a:solidFill>
              <a:miter lim="800000"/>
              <a:headEnd/>
              <a:tailEnd/>
            </a:ln>
          </p:spPr>
          <p:txBody>
            <a:bodyPr wrap="none" lIns="115771" tIns="56869" rIns="115771" bIns="56869" anchor="ctr"/>
            <a:lstStyle/>
            <a:p>
              <a:pPr algn="ctr" eaLnBrk="0" hangingPunct="0"/>
              <a:r>
                <a:rPr lang="en-US" sz="4000" b="1" dirty="0" smtClean="0">
                  <a:solidFill>
                    <a:srgbClr val="FAFD00"/>
                  </a:solidFill>
                </a:rPr>
                <a:t>Background</a:t>
              </a:r>
              <a:endParaRPr lang="en-US" sz="4000" b="1" dirty="0">
                <a:solidFill>
                  <a:srgbClr val="FAFD00"/>
                </a:solidFill>
              </a:endParaRPr>
            </a:p>
          </p:txBody>
        </p:sp>
        <p:sp>
          <p:nvSpPr>
            <p:cNvPr id="1053" name="Rectangle 38"/>
            <p:cNvSpPr>
              <a:spLocks noChangeArrowheads="1"/>
            </p:cNvSpPr>
            <p:nvPr/>
          </p:nvSpPr>
          <p:spPr bwMode="auto">
            <a:xfrm>
              <a:off x="-1630057" y="15124783"/>
              <a:ext cx="9143999" cy="359902"/>
            </a:xfrm>
            <a:prstGeom prst="rect">
              <a:avLst/>
            </a:prstGeom>
            <a:noFill/>
            <a:ln w="12700">
              <a:noFill/>
              <a:miter lim="800000"/>
              <a:headEnd/>
              <a:tailEnd/>
            </a:ln>
          </p:spPr>
          <p:txBody>
            <a:bodyPr wrap="square" lIns="115771" tIns="56869" rIns="115771" bIns="56869">
              <a:spAutoFit/>
            </a:bodyPr>
            <a:lstStyle/>
            <a:p>
              <a:pPr algn="ctr" eaLnBrk="0" hangingPunct="0">
                <a:spcBef>
                  <a:spcPct val="50000"/>
                </a:spcBef>
              </a:pPr>
              <a:endParaRPr lang="en-US" sz="2431" dirty="0"/>
            </a:p>
          </p:txBody>
        </p:sp>
      </p:grpSp>
      <p:sp>
        <p:nvSpPr>
          <p:cNvPr id="1096" name="Rectangle 28"/>
          <p:cNvSpPr>
            <a:spLocks noChangeArrowheads="1"/>
          </p:cNvSpPr>
          <p:nvPr/>
        </p:nvSpPr>
        <p:spPr bwMode="auto">
          <a:xfrm>
            <a:off x="27279208" y="12782939"/>
            <a:ext cx="11901842" cy="889858"/>
          </a:xfrm>
          <a:prstGeom prst="rect">
            <a:avLst/>
          </a:prstGeom>
          <a:solidFill>
            <a:srgbClr val="1500FE"/>
          </a:solidFill>
          <a:ln w="12700">
            <a:solidFill>
              <a:srgbClr val="1500FE"/>
            </a:solidFill>
            <a:miter lim="800000"/>
            <a:headEnd/>
            <a:tailEnd/>
          </a:ln>
        </p:spPr>
        <p:txBody>
          <a:bodyPr wrap="none" lIns="115771" tIns="56869" rIns="115771" bIns="56869" anchor="ctr"/>
          <a:lstStyle/>
          <a:p>
            <a:pPr algn="ctr" eaLnBrk="0" hangingPunct="0"/>
            <a:r>
              <a:rPr lang="en-US" sz="4000" b="1" dirty="0" smtClean="0">
                <a:solidFill>
                  <a:srgbClr val="FAFD00"/>
                </a:solidFill>
              </a:rPr>
              <a:t>Conclusion</a:t>
            </a:r>
            <a:endParaRPr lang="en-US" sz="4000" b="1" dirty="0">
              <a:solidFill>
                <a:srgbClr val="FAFD00"/>
              </a:solidFill>
            </a:endParaRPr>
          </a:p>
        </p:txBody>
      </p:sp>
      <p:pic>
        <p:nvPicPr>
          <p:cNvPr id="1108" name="Picture 84" descr="http://www.physics.nau.edu/PosterLogos/NAU_College_Logos_V_CEFNS.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0814" y="1378003"/>
            <a:ext cx="4970521" cy="351204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4"/>
          <a:stretch>
            <a:fillRect/>
          </a:stretch>
        </p:blipFill>
        <p:spPr>
          <a:xfrm>
            <a:off x="19984112" y="9029391"/>
            <a:ext cx="5135538" cy="4748761"/>
          </a:xfrm>
          <a:prstGeom prst="rect">
            <a:avLst/>
          </a:prstGeom>
        </p:spPr>
      </p:pic>
      <p:sp>
        <p:nvSpPr>
          <p:cNvPr id="6" name="TextBox 5"/>
          <p:cNvSpPr txBox="1"/>
          <p:nvPr/>
        </p:nvSpPr>
        <p:spPr>
          <a:xfrm>
            <a:off x="14133943" y="14157570"/>
            <a:ext cx="4123245" cy="523220"/>
          </a:xfrm>
          <a:prstGeom prst="rect">
            <a:avLst/>
          </a:prstGeom>
          <a:noFill/>
        </p:spPr>
        <p:txBody>
          <a:bodyPr wrap="none" rtlCol="0">
            <a:spAutoFit/>
          </a:bodyPr>
          <a:lstStyle/>
          <a:p>
            <a:r>
              <a:rPr lang="en-US" dirty="0" smtClean="0"/>
              <a:t>Figure 2: Physical Model</a:t>
            </a:r>
            <a:endParaRPr lang="en-US" dirty="0"/>
          </a:p>
        </p:txBody>
      </p:sp>
      <p:sp>
        <p:nvSpPr>
          <p:cNvPr id="7" name="TextBox 6"/>
          <p:cNvSpPr txBox="1"/>
          <p:nvPr/>
        </p:nvSpPr>
        <p:spPr>
          <a:xfrm>
            <a:off x="19826615" y="14157570"/>
            <a:ext cx="5783956" cy="523220"/>
          </a:xfrm>
          <a:prstGeom prst="rect">
            <a:avLst/>
          </a:prstGeom>
          <a:noFill/>
        </p:spPr>
        <p:txBody>
          <a:bodyPr wrap="none" rtlCol="0">
            <a:spAutoFit/>
          </a:bodyPr>
          <a:lstStyle/>
          <a:p>
            <a:r>
              <a:rPr lang="en-US" dirty="0" smtClean="0"/>
              <a:t>Figure 3: Hydraulic Circuit Diagram</a:t>
            </a:r>
            <a:endParaRPr lang="en-US" dirty="0"/>
          </a:p>
        </p:txBody>
      </p:sp>
      <mc:AlternateContent xmlns:mc="http://schemas.openxmlformats.org/markup-compatibility/2006" xmlns:a14="http://schemas.microsoft.com/office/drawing/2010/main">
        <mc:Choice Requires="a14">
          <p:sp>
            <p:nvSpPr>
              <p:cNvPr id="9" name="TextBox 8"/>
              <p:cNvSpPr txBox="1"/>
              <p:nvPr/>
            </p:nvSpPr>
            <p:spPr>
              <a:xfrm>
                <a:off x="721894" y="15699563"/>
                <a:ext cx="11861164" cy="4774127"/>
              </a:xfrm>
              <a:prstGeom prst="rect">
                <a:avLst/>
              </a:prstGeom>
              <a:noFill/>
            </p:spPr>
            <p:txBody>
              <a:bodyPr wrap="square" rtlCol="0">
                <a:spAutoFit/>
              </a:bodyPr>
              <a:lstStyle/>
              <a:p>
                <a:pPr algn="just"/>
                <a:r>
                  <a:rPr lang="en-US" dirty="0" smtClean="0"/>
                  <a:t>Hydraulic </a:t>
                </a:r>
                <a:r>
                  <a:rPr lang="en-US" dirty="0"/>
                  <a:t>systems are centered on Pascal’s Principle, which states that the pressure throughout </a:t>
                </a:r>
                <a:r>
                  <a:rPr lang="en-US" dirty="0" smtClean="0"/>
                  <a:t>a system </a:t>
                </a:r>
                <a:r>
                  <a:rPr lang="en-US" dirty="0"/>
                  <a:t>is the same if the fluid is incompressible. </a:t>
                </a:r>
                <a:r>
                  <a:rPr lang="en-US" dirty="0" smtClean="0"/>
                  <a:t>Based on the formula,</a:t>
                </a:r>
              </a:p>
              <a:p>
                <a:pPr algn="just"/>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𝑃</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𝐹</m:t>
                          </m:r>
                        </m:num>
                        <m:den>
                          <m:r>
                            <a:rPr lang="en-US" b="0" i="1" smtClean="0">
                              <a:latin typeface="Cambria Math" panose="02040503050406030204" pitchFamily="18" charset="0"/>
                            </a:rPr>
                            <m:t>𝐴</m:t>
                          </m:r>
                        </m:den>
                      </m:f>
                    </m:oMath>
                  </m:oMathPara>
                </a14:m>
                <a:endParaRPr lang="en-US" dirty="0"/>
              </a:p>
              <a:p>
                <a:pPr algn="just"/>
                <a:r>
                  <a:rPr lang="en-US" dirty="0" smtClean="0"/>
                  <a:t>using </a:t>
                </a:r>
                <a:r>
                  <a:rPr lang="en-US" dirty="0"/>
                  <a:t>a smaller area at the inlet than the </a:t>
                </a:r>
                <a:r>
                  <a:rPr lang="en-US" dirty="0" smtClean="0"/>
                  <a:t>outlet will result in a larger force at the output. This principle is illustrated in Figure 1 below.</a:t>
                </a:r>
              </a:p>
              <a:p>
                <a:pPr algn="just"/>
                <a:endParaRPr lang="en-US" dirty="0"/>
              </a:p>
              <a:p>
                <a:pPr algn="just"/>
                <a:endParaRPr lang="en-US" dirty="0" smtClean="0"/>
              </a:p>
              <a:p>
                <a:pPr algn="just"/>
                <a:endParaRPr lang="en-US" dirty="0"/>
              </a:p>
              <a:p>
                <a:pPr algn="just"/>
                <a:endParaRPr lang="en-US" dirty="0"/>
              </a:p>
            </p:txBody>
          </p:sp>
        </mc:Choice>
        <mc:Fallback xmlns="">
          <p:sp>
            <p:nvSpPr>
              <p:cNvPr id="9" name="TextBox 8"/>
              <p:cNvSpPr txBox="1">
                <a:spLocks noRot="1" noChangeAspect="1" noMove="1" noResize="1" noEditPoints="1" noAdjustHandles="1" noChangeArrowheads="1" noChangeShapeType="1" noTextEdit="1"/>
              </p:cNvSpPr>
              <p:nvPr/>
            </p:nvSpPr>
            <p:spPr>
              <a:xfrm>
                <a:off x="721894" y="15699563"/>
                <a:ext cx="11861164" cy="4774127"/>
              </a:xfrm>
              <a:prstGeom prst="rect">
                <a:avLst/>
              </a:prstGeom>
              <a:blipFill rotWithShape="0">
                <a:blip r:embed="rId5"/>
                <a:stretch>
                  <a:fillRect l="-1028" t="-1276" r="-1079"/>
                </a:stretch>
              </a:blipFill>
            </p:spPr>
            <p:txBody>
              <a:bodyPr/>
              <a:lstStyle/>
              <a:p>
                <a:r>
                  <a:rPr lang="en-US">
                    <a:noFill/>
                  </a:rPr>
                  <a:t> </a:t>
                </a:r>
              </a:p>
            </p:txBody>
          </p:sp>
        </mc:Fallback>
      </mc:AlternateContent>
      <p:sp>
        <p:nvSpPr>
          <p:cNvPr id="10" name="TextBox 9"/>
          <p:cNvSpPr txBox="1"/>
          <p:nvPr/>
        </p:nvSpPr>
        <p:spPr>
          <a:xfrm>
            <a:off x="650814" y="24797285"/>
            <a:ext cx="11699209" cy="1384995"/>
          </a:xfrm>
          <a:prstGeom prst="rect">
            <a:avLst/>
          </a:prstGeom>
          <a:noFill/>
        </p:spPr>
        <p:txBody>
          <a:bodyPr wrap="square" rtlCol="0">
            <a:spAutoFit/>
          </a:bodyPr>
          <a:lstStyle/>
          <a:p>
            <a:r>
              <a:rPr lang="en-US" dirty="0"/>
              <a:t>The hydraulic trainer is to be </a:t>
            </a:r>
            <a:r>
              <a:rPr lang="en-US" dirty="0" smtClean="0"/>
              <a:t>designed in a way that makes it safe, easy to use, and portable in the </a:t>
            </a:r>
            <a:r>
              <a:rPr lang="en-US" dirty="0"/>
              <a:t>thermal-fluids </a:t>
            </a:r>
            <a:r>
              <a:rPr lang="en-US" dirty="0" smtClean="0"/>
              <a:t>laboratory. The specific requirements are given in Table 1 below.</a:t>
            </a:r>
            <a:endParaRPr lang="en-US" dirty="0"/>
          </a:p>
        </p:txBody>
      </p:sp>
      <p:sp>
        <p:nvSpPr>
          <p:cNvPr id="11" name="TextBox 10"/>
          <p:cNvSpPr txBox="1"/>
          <p:nvPr/>
        </p:nvSpPr>
        <p:spPr>
          <a:xfrm>
            <a:off x="13923941" y="14941575"/>
            <a:ext cx="11983567" cy="14988719"/>
          </a:xfrm>
          <a:prstGeom prst="rect">
            <a:avLst/>
          </a:prstGeom>
          <a:noFill/>
        </p:spPr>
        <p:txBody>
          <a:bodyPr wrap="square" rtlCol="0">
            <a:spAutoFit/>
          </a:bodyPr>
          <a:lstStyle/>
          <a:p>
            <a:pPr algn="just"/>
            <a:r>
              <a:rPr lang="en-US" dirty="0" smtClean="0"/>
              <a:t>This design, as shown in Figure 2, uses a table with a vertical pegboard attached on top. The motor, pump, and reservoir will sit on the base of the cart while the control valve and actuator will be on the top of the cart. The measurements are displayed on the pegboard. Figure 3 shows the circuit diagram of the system, which includes the actuator, control valve, pressure safety valve, filter, pump, and reservoir.</a:t>
            </a:r>
          </a:p>
          <a:p>
            <a:pPr algn="just"/>
            <a:endParaRPr lang="en-US" sz="1100" dirty="0" smtClean="0"/>
          </a:p>
          <a:p>
            <a:pPr algn="just"/>
            <a:r>
              <a:rPr lang="en-US" dirty="0" smtClean="0"/>
              <a:t>The power unit of the system, which includes the pump, motor, and reservoir, is made by Bucher Hydraulics [2]. The pump provides a pressure of 2000 psi to the control valve. The 4-way control valve has a built-in pressure safety valve which is set at 400 psi. The actuator, made by G-Force Hydraulics [3], has a 2 in bore and a 6 in stroke. Using the bore and pressure values, the force output of the actuator is calculated to be 1,240 psi.</a:t>
            </a:r>
          </a:p>
          <a:p>
            <a:pPr algn="just"/>
            <a:endParaRPr lang="en-US" sz="1100" dirty="0" smtClean="0"/>
          </a:p>
          <a:p>
            <a:pPr algn="just"/>
            <a:r>
              <a:rPr lang="en-US" dirty="0" smtClean="0"/>
              <a:t>The hydraulic components are connected using Auto Valve [4] hoses and fittings. There is a pressure gauge at each side of the cylinder and between the input of the control valve and the pump. These pressure readings are used in the lab experiments.</a:t>
            </a:r>
          </a:p>
          <a:p>
            <a:pPr algn="just"/>
            <a:endParaRPr lang="en-US" sz="1100" dirty="0" smtClean="0"/>
          </a:p>
          <a:p>
            <a:pPr algn="just"/>
            <a:r>
              <a:rPr lang="en-US" dirty="0" smtClean="0"/>
              <a:t>Each hydraulic component would be attached using a specifically designed mount. These mounts are designed to handle the 1,240 </a:t>
            </a:r>
            <a:r>
              <a:rPr lang="en-US" dirty="0" err="1" smtClean="0"/>
              <a:t>lb</a:t>
            </a:r>
            <a:r>
              <a:rPr lang="en-US" dirty="0" smtClean="0"/>
              <a:t> force output. However, due to time and budget constraints, these mounts were not able to be machined.</a:t>
            </a:r>
          </a:p>
          <a:p>
            <a:pPr algn="just"/>
            <a:endParaRPr lang="en-US" sz="1100" dirty="0" smtClean="0"/>
          </a:p>
          <a:p>
            <a:pPr algn="just"/>
            <a:r>
              <a:rPr lang="en-US" dirty="0" smtClean="0"/>
              <a:t>Originally, our goal was to measure force output in addition to pressure to add more depth to the lab experiments. We first decided to use a load cell for this measurement, but then decided load cells are too expensive and provide more accuracy than we need. We decided to use a heavy duty spring and an Arduino kit to calculate the force. The Arduino would provide the displacement measurements, which combined with a known spring rate, the force could be calculated. However, without the mounting brackets, the spring cannot be mounted and therefore the force cannot be calculated.</a:t>
            </a:r>
            <a:r>
              <a:rPr lang="en-US" dirty="0"/>
              <a:t> </a:t>
            </a:r>
            <a:r>
              <a:rPr lang="en-US" dirty="0" smtClean="0"/>
              <a:t>This leaves our project with pressure measurements, while forces need to be calculated from Pascal’s Principle. Future designs of this demonstrator can included direct force measurements to add more depth to the lab experiments.</a:t>
            </a:r>
          </a:p>
        </p:txBody>
      </p:sp>
      <p:sp>
        <p:nvSpPr>
          <p:cNvPr id="13" name="TextBox 12"/>
          <p:cNvSpPr txBox="1"/>
          <p:nvPr/>
        </p:nvSpPr>
        <p:spPr>
          <a:xfrm>
            <a:off x="27279208" y="8708155"/>
            <a:ext cx="11882790" cy="3724096"/>
          </a:xfrm>
          <a:prstGeom prst="rect">
            <a:avLst/>
          </a:prstGeom>
          <a:noFill/>
        </p:spPr>
        <p:txBody>
          <a:bodyPr wrap="square" rtlCol="0">
            <a:spAutoFit/>
          </a:bodyPr>
          <a:lstStyle/>
          <a:p>
            <a:pPr marL="114300" lvl="0" algn="just">
              <a:spcBef>
                <a:spcPts val="1600"/>
              </a:spcBef>
              <a:spcAft>
                <a:spcPts val="0"/>
              </a:spcAft>
              <a:buClr>
                <a:srgbClr val="000000"/>
              </a:buClr>
              <a:buSzPts val="1800"/>
            </a:pPr>
            <a:r>
              <a:rPr lang="en-US" dirty="0" smtClean="0">
                <a:solidFill>
                  <a:srgbClr val="000000"/>
                </a:solidFill>
              </a:rPr>
              <a:t>The hydraulic trainer includes the following lab experiments to enable engineering students to learn the fundamentals of hydraulics:</a:t>
            </a:r>
          </a:p>
          <a:p>
            <a:pPr marL="114300" lvl="0" algn="just">
              <a:spcBef>
                <a:spcPts val="1600"/>
              </a:spcBef>
              <a:spcAft>
                <a:spcPts val="0"/>
              </a:spcAft>
              <a:buClr>
                <a:srgbClr val="000000"/>
              </a:buClr>
              <a:buSzPts val="1800"/>
            </a:pPr>
            <a:r>
              <a:rPr lang="en-US" dirty="0" smtClean="0">
                <a:solidFill>
                  <a:srgbClr val="000000"/>
                </a:solidFill>
              </a:rPr>
              <a:t>1. Explain hydraulics uses and how to set up a hydraulic system.</a:t>
            </a:r>
            <a:endParaRPr lang="en-US" dirty="0">
              <a:solidFill>
                <a:srgbClr val="000000"/>
              </a:solidFill>
            </a:endParaRPr>
          </a:p>
          <a:p>
            <a:pPr marL="114300" lvl="0" algn="just">
              <a:spcBef>
                <a:spcPts val="1600"/>
              </a:spcBef>
              <a:spcAft>
                <a:spcPts val="0"/>
              </a:spcAft>
              <a:buClr>
                <a:srgbClr val="000000"/>
              </a:buClr>
              <a:buSzPts val="1800"/>
            </a:pPr>
            <a:r>
              <a:rPr lang="en-US" dirty="0" smtClean="0">
                <a:solidFill>
                  <a:srgbClr val="000000"/>
                </a:solidFill>
              </a:rPr>
              <a:t>2. Test </a:t>
            </a:r>
            <a:r>
              <a:rPr lang="en-US" dirty="0">
                <a:solidFill>
                  <a:srgbClr val="000000"/>
                </a:solidFill>
              </a:rPr>
              <a:t>system to see if Pascal’s Principle </a:t>
            </a:r>
            <a:r>
              <a:rPr lang="en-US" dirty="0" smtClean="0">
                <a:solidFill>
                  <a:srgbClr val="000000"/>
                </a:solidFill>
              </a:rPr>
              <a:t>applies by measuring the pressure inside the hydraulic hose and inside the cylinder.</a:t>
            </a:r>
          </a:p>
          <a:p>
            <a:pPr marL="114300" lvl="0" algn="just">
              <a:spcBef>
                <a:spcPts val="1600"/>
              </a:spcBef>
              <a:spcAft>
                <a:spcPts val="0"/>
              </a:spcAft>
              <a:buClr>
                <a:srgbClr val="000000"/>
              </a:buClr>
              <a:buSzPts val="1800"/>
            </a:pPr>
            <a:r>
              <a:rPr lang="en-US" dirty="0" smtClean="0">
                <a:solidFill>
                  <a:srgbClr val="000000"/>
                </a:solidFill>
              </a:rPr>
              <a:t>3. Relate pressure and </a:t>
            </a:r>
            <a:r>
              <a:rPr lang="en-US" dirty="0">
                <a:solidFill>
                  <a:srgbClr val="000000"/>
                </a:solidFill>
              </a:rPr>
              <a:t>piston </a:t>
            </a:r>
            <a:r>
              <a:rPr lang="en-US" dirty="0" smtClean="0">
                <a:solidFill>
                  <a:srgbClr val="000000"/>
                </a:solidFill>
              </a:rPr>
              <a:t>area at both ends of the actuator to calculate the difference in force.</a:t>
            </a:r>
          </a:p>
        </p:txBody>
      </p:sp>
      <p:sp>
        <p:nvSpPr>
          <p:cNvPr id="15" name="TextBox 14"/>
          <p:cNvSpPr txBox="1"/>
          <p:nvPr/>
        </p:nvSpPr>
        <p:spPr>
          <a:xfrm>
            <a:off x="27248391" y="20922643"/>
            <a:ext cx="11932658" cy="7171194"/>
          </a:xfrm>
          <a:prstGeom prst="rect">
            <a:avLst/>
          </a:prstGeom>
          <a:noFill/>
        </p:spPr>
        <p:txBody>
          <a:bodyPr wrap="square" rtlCol="0">
            <a:spAutoFit/>
          </a:bodyPr>
          <a:lstStyle/>
          <a:p>
            <a:pPr lvl="0">
              <a:spcBef>
                <a:spcPts val="0"/>
              </a:spcBef>
              <a:spcAft>
                <a:spcPts val="0"/>
              </a:spcAft>
            </a:pPr>
            <a:r>
              <a:rPr lang="en-US" dirty="0">
                <a:solidFill>
                  <a:srgbClr val="000000"/>
                </a:solidFill>
              </a:rPr>
              <a:t>[1] </a:t>
            </a:r>
            <a:r>
              <a:rPr lang="en-US" dirty="0" smtClean="0">
                <a:solidFill>
                  <a:srgbClr val="000000"/>
                </a:solidFill>
              </a:rPr>
              <a:t>Revision World Staff</a:t>
            </a:r>
            <a:r>
              <a:rPr lang="en-US" dirty="0">
                <a:solidFill>
                  <a:srgbClr val="000000"/>
                </a:solidFill>
              </a:rPr>
              <a:t>, </a:t>
            </a:r>
            <a:r>
              <a:rPr lang="en-US" dirty="0" smtClean="0">
                <a:solidFill>
                  <a:srgbClr val="000000"/>
                </a:solidFill>
              </a:rPr>
              <a:t>“Pressure” 2013. </a:t>
            </a:r>
            <a:r>
              <a:rPr lang="en-US" dirty="0">
                <a:solidFill>
                  <a:srgbClr val="000000"/>
                </a:solidFill>
              </a:rPr>
              <a:t>[online]. Available: </a:t>
            </a:r>
            <a:r>
              <a:rPr lang="en-US" dirty="0" smtClean="0">
                <a:solidFill>
                  <a:srgbClr val="000000"/>
                </a:solidFill>
              </a:rPr>
              <a:t>	https</a:t>
            </a:r>
            <a:r>
              <a:rPr lang="en-US" dirty="0">
                <a:solidFill>
                  <a:srgbClr val="000000"/>
                </a:solidFill>
              </a:rPr>
              <a:t>://</a:t>
            </a:r>
            <a:r>
              <a:rPr lang="en-US" dirty="0" smtClean="0">
                <a:solidFill>
                  <a:srgbClr val="000000"/>
                </a:solidFill>
              </a:rPr>
              <a:t>revisionworld.com/a2-level-level-revision/physics/force-	motion/some-effects-forces/pressure </a:t>
            </a:r>
            <a:r>
              <a:rPr lang="en-US" dirty="0">
                <a:solidFill>
                  <a:srgbClr val="000000"/>
                </a:solidFill>
              </a:rPr>
              <a:t>[Accessed </a:t>
            </a:r>
            <a:r>
              <a:rPr lang="en-US" dirty="0" smtClean="0">
                <a:solidFill>
                  <a:srgbClr val="000000"/>
                </a:solidFill>
              </a:rPr>
              <a:t>Feb. </a:t>
            </a:r>
            <a:r>
              <a:rPr lang="en-US" dirty="0">
                <a:solidFill>
                  <a:srgbClr val="000000"/>
                </a:solidFill>
              </a:rPr>
              <a:t>8, </a:t>
            </a:r>
            <a:r>
              <a:rPr lang="en-US" dirty="0" smtClean="0">
                <a:solidFill>
                  <a:srgbClr val="000000"/>
                </a:solidFill>
              </a:rPr>
              <a:t>2018].</a:t>
            </a:r>
            <a:endParaRPr lang="en-US" dirty="0">
              <a:solidFill>
                <a:srgbClr val="000000"/>
              </a:solidFill>
            </a:endParaRPr>
          </a:p>
          <a:p>
            <a:pPr marL="0" lvl="0" indent="0">
              <a:spcBef>
                <a:spcPts val="1600"/>
              </a:spcBef>
              <a:spcAft>
                <a:spcPts val="0"/>
              </a:spcAft>
              <a:buNone/>
            </a:pPr>
            <a:r>
              <a:rPr lang="en-US" dirty="0">
                <a:solidFill>
                  <a:srgbClr val="000000"/>
                </a:solidFill>
              </a:rPr>
              <a:t>[2]  </a:t>
            </a:r>
            <a:r>
              <a:rPr lang="en-US" dirty="0" smtClean="0">
                <a:solidFill>
                  <a:srgbClr val="000000"/>
                </a:solidFill>
              </a:rPr>
              <a:t>Bucher Hydraulics Staff</a:t>
            </a:r>
            <a:r>
              <a:rPr lang="en-US" dirty="0">
                <a:solidFill>
                  <a:srgbClr val="000000"/>
                </a:solidFill>
              </a:rPr>
              <a:t>, </a:t>
            </a:r>
            <a:r>
              <a:rPr lang="en-US" dirty="0" smtClean="0">
                <a:solidFill>
                  <a:srgbClr val="000000"/>
                </a:solidFill>
              </a:rPr>
              <a:t>“Hydraulic Power Packs” </a:t>
            </a:r>
            <a:r>
              <a:rPr lang="en-US" dirty="0">
                <a:solidFill>
                  <a:srgbClr val="000000"/>
                </a:solidFill>
              </a:rPr>
              <a:t>2017. [online]. </a:t>
            </a:r>
            <a:r>
              <a:rPr lang="en-US" dirty="0" smtClean="0">
                <a:solidFill>
                  <a:srgbClr val="000000"/>
                </a:solidFill>
              </a:rPr>
              <a:t>	Available</a:t>
            </a:r>
            <a:r>
              <a:rPr lang="en-US" dirty="0">
                <a:solidFill>
                  <a:srgbClr val="000000"/>
                </a:solidFill>
              </a:rPr>
              <a:t>: </a:t>
            </a:r>
            <a:r>
              <a:rPr lang="en-US" dirty="0" smtClean="0">
                <a:solidFill>
                  <a:srgbClr val="000000"/>
                </a:solidFill>
              </a:rPr>
              <a:t>	https</a:t>
            </a:r>
            <a:r>
              <a:rPr lang="en-US" dirty="0">
                <a:solidFill>
                  <a:srgbClr val="000000"/>
                </a:solidFill>
              </a:rPr>
              <a:t>://</a:t>
            </a:r>
            <a:r>
              <a:rPr lang="en-US" dirty="0" smtClean="0">
                <a:solidFill>
                  <a:srgbClr val="000000"/>
                </a:solidFill>
              </a:rPr>
              <a:t>www.bucherhydraulics.com/47809/Products/Mobile-and-	Industrial-Hydraulics/Products/Power-Units/Hydraulic-Power-Packs,-	Series-UP/index.aspx </a:t>
            </a:r>
            <a:r>
              <a:rPr lang="en-US" dirty="0">
                <a:solidFill>
                  <a:srgbClr val="000000"/>
                </a:solidFill>
              </a:rPr>
              <a:t>[</a:t>
            </a:r>
            <a:r>
              <a:rPr lang="en-US" dirty="0" smtClean="0">
                <a:solidFill>
                  <a:srgbClr val="000000"/>
                </a:solidFill>
              </a:rPr>
              <a:t>Accessed Mar. 17</a:t>
            </a:r>
            <a:r>
              <a:rPr lang="en-US" dirty="0">
                <a:solidFill>
                  <a:srgbClr val="000000"/>
                </a:solidFill>
              </a:rPr>
              <a:t>, </a:t>
            </a:r>
            <a:r>
              <a:rPr lang="en-US" dirty="0" smtClean="0">
                <a:solidFill>
                  <a:srgbClr val="000000"/>
                </a:solidFill>
              </a:rPr>
              <a:t>2018].</a:t>
            </a:r>
            <a:endParaRPr lang="en-US" dirty="0">
              <a:solidFill>
                <a:srgbClr val="000000"/>
              </a:solidFill>
            </a:endParaRPr>
          </a:p>
          <a:p>
            <a:pPr lvl="0">
              <a:spcBef>
                <a:spcPts val="1600"/>
              </a:spcBef>
              <a:spcAft>
                <a:spcPts val="0"/>
              </a:spcAft>
            </a:pPr>
            <a:r>
              <a:rPr lang="en-US" dirty="0">
                <a:solidFill>
                  <a:srgbClr val="000000"/>
                </a:solidFill>
              </a:rPr>
              <a:t>[3]  </a:t>
            </a:r>
            <a:r>
              <a:rPr lang="en-US" dirty="0" err="1" smtClean="0">
                <a:solidFill>
                  <a:srgbClr val="000000"/>
                </a:solidFill>
              </a:rPr>
              <a:t>Gforce</a:t>
            </a:r>
            <a:r>
              <a:rPr lang="en-US" dirty="0" smtClean="0">
                <a:solidFill>
                  <a:srgbClr val="000000"/>
                </a:solidFill>
              </a:rPr>
              <a:t> Hydraulics </a:t>
            </a:r>
            <a:r>
              <a:rPr lang="en-US" dirty="0">
                <a:solidFill>
                  <a:srgbClr val="000000"/>
                </a:solidFill>
              </a:rPr>
              <a:t>Staff, </a:t>
            </a:r>
            <a:r>
              <a:rPr lang="en-US" dirty="0" smtClean="0">
                <a:solidFill>
                  <a:srgbClr val="000000"/>
                </a:solidFill>
              </a:rPr>
              <a:t>“Tie Rod Hydraulic Cylinder” </a:t>
            </a:r>
            <a:r>
              <a:rPr lang="en-US" dirty="0">
                <a:solidFill>
                  <a:srgbClr val="000000"/>
                </a:solidFill>
              </a:rPr>
              <a:t>2017. [online]. </a:t>
            </a:r>
            <a:r>
              <a:rPr lang="en-US" dirty="0" smtClean="0">
                <a:solidFill>
                  <a:srgbClr val="000000"/>
                </a:solidFill>
              </a:rPr>
              <a:t>	Available</a:t>
            </a:r>
            <a:r>
              <a:rPr lang="en-US" dirty="0">
                <a:solidFill>
                  <a:srgbClr val="000000"/>
                </a:solidFill>
              </a:rPr>
              <a:t>: http://gforcehydraulics.com/11401_2x6_tie_rod_cylinder </a:t>
            </a:r>
            <a:r>
              <a:rPr lang="en-US" dirty="0" smtClean="0">
                <a:solidFill>
                  <a:srgbClr val="000000"/>
                </a:solidFill>
              </a:rPr>
              <a:t>	[</a:t>
            </a:r>
            <a:r>
              <a:rPr lang="en-US" dirty="0">
                <a:solidFill>
                  <a:srgbClr val="000000"/>
                </a:solidFill>
              </a:rPr>
              <a:t>Accessed Nov. 7,2017].</a:t>
            </a:r>
          </a:p>
          <a:p>
            <a:pPr marL="0" lvl="0" indent="0">
              <a:spcBef>
                <a:spcPts val="1600"/>
              </a:spcBef>
              <a:spcAft>
                <a:spcPts val="0"/>
              </a:spcAft>
              <a:buNone/>
            </a:pPr>
            <a:r>
              <a:rPr lang="en-US" dirty="0">
                <a:solidFill>
                  <a:srgbClr val="000000"/>
                </a:solidFill>
              </a:rPr>
              <a:t>[4]  </a:t>
            </a:r>
            <a:r>
              <a:rPr lang="en-US" dirty="0" smtClean="0">
                <a:solidFill>
                  <a:srgbClr val="000000"/>
                </a:solidFill>
              </a:rPr>
              <a:t>Auto Valve </a:t>
            </a:r>
            <a:r>
              <a:rPr lang="en-US" dirty="0">
                <a:solidFill>
                  <a:srgbClr val="000000"/>
                </a:solidFill>
              </a:rPr>
              <a:t>Staff, </a:t>
            </a:r>
            <a:r>
              <a:rPr lang="en-US" dirty="0" smtClean="0">
                <a:solidFill>
                  <a:srgbClr val="000000"/>
                </a:solidFill>
              </a:rPr>
              <a:t>“Hydraulic System Components” </a:t>
            </a:r>
            <a:r>
              <a:rPr lang="en-US" dirty="0">
                <a:solidFill>
                  <a:srgbClr val="000000"/>
                </a:solidFill>
              </a:rPr>
              <a:t>2017. [online]. </a:t>
            </a:r>
            <a:r>
              <a:rPr lang="en-US" dirty="0" smtClean="0">
                <a:solidFill>
                  <a:srgbClr val="000000"/>
                </a:solidFill>
              </a:rPr>
              <a:t>	Available</a:t>
            </a:r>
            <a:r>
              <a:rPr lang="en-US" dirty="0">
                <a:solidFill>
                  <a:srgbClr val="000000"/>
                </a:solidFill>
              </a:rPr>
              <a:t>: http://www.autovalve.com/system-hydraulic.shtml </a:t>
            </a:r>
            <a:r>
              <a:rPr lang="en-US" dirty="0" smtClean="0">
                <a:solidFill>
                  <a:srgbClr val="000000"/>
                </a:solidFill>
              </a:rPr>
              <a:t>	[</a:t>
            </a:r>
            <a:r>
              <a:rPr lang="en-US" dirty="0">
                <a:solidFill>
                  <a:srgbClr val="000000"/>
                </a:solidFill>
              </a:rPr>
              <a:t>Accessed </a:t>
            </a:r>
            <a:r>
              <a:rPr lang="en-US" dirty="0" smtClean="0">
                <a:solidFill>
                  <a:srgbClr val="000000"/>
                </a:solidFill>
              </a:rPr>
              <a:t>Apr. </a:t>
            </a:r>
            <a:r>
              <a:rPr lang="en-US" dirty="0">
                <a:solidFill>
                  <a:srgbClr val="000000"/>
                </a:solidFill>
              </a:rPr>
              <a:t>3</a:t>
            </a:r>
            <a:r>
              <a:rPr lang="en-US" dirty="0" smtClean="0">
                <a:solidFill>
                  <a:srgbClr val="000000"/>
                </a:solidFill>
              </a:rPr>
              <a:t>, 2018].</a:t>
            </a:r>
            <a:endParaRPr lang="en-US" dirty="0">
              <a:solidFill>
                <a:srgbClr val="000000"/>
              </a:solidFill>
            </a:endParaRPr>
          </a:p>
          <a:p>
            <a:endParaRPr lang="en-US" dirty="0"/>
          </a:p>
        </p:txBody>
      </p:sp>
      <p:sp>
        <p:nvSpPr>
          <p:cNvPr id="8" name="Rectangle 7"/>
          <p:cNvSpPr/>
          <p:nvPr/>
        </p:nvSpPr>
        <p:spPr>
          <a:xfrm>
            <a:off x="27248391" y="14171339"/>
            <a:ext cx="11938520" cy="4832092"/>
          </a:xfrm>
          <a:prstGeom prst="rect">
            <a:avLst/>
          </a:prstGeom>
        </p:spPr>
        <p:txBody>
          <a:bodyPr wrap="square">
            <a:spAutoFit/>
          </a:bodyPr>
          <a:lstStyle/>
          <a:p>
            <a:pPr algn="just"/>
            <a:r>
              <a:rPr lang="en-US" dirty="0" smtClean="0"/>
              <a:t>This project initiated from the need of engineering students to learn about hydraulic systems. Since hydraulics are used in many industrial applications, it is important that mechanical engineering students learn the fundamentals of hydraulics. The design solution uses a double acting actuator, a power unit, and a four way control valve to demonstrate a hydraulic system. At each critical point in the system, there is a pressure gauge to measure the pressure differences in the system. The demonstrator includes three lab experiments to help engineering students learn about hydraulics. For future design changes, either a load cell or a spring and Arduino kit can be used to measure the force output, which will add more depth to the lab experiments.</a:t>
            </a:r>
            <a:endParaRPr lang="en-US" dirty="0"/>
          </a:p>
        </p:txBody>
      </p:sp>
      <p:pic>
        <p:nvPicPr>
          <p:cNvPr id="41" name="Picture 2" descr="Pressur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67053" y="18943875"/>
            <a:ext cx="3914631" cy="372723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2" name="Table 11"/>
          <p:cNvGraphicFramePr>
            <a:graphicFrameLocks noGrp="1"/>
          </p:cNvGraphicFramePr>
          <p:nvPr>
            <p:extLst>
              <p:ext uri="{D42A27DB-BD31-4B8C-83A1-F6EECF244321}">
                <p14:modId xmlns:p14="http://schemas.microsoft.com/office/powerpoint/2010/main" val="2105524762"/>
              </p:ext>
            </p:extLst>
          </p:nvPr>
        </p:nvGraphicFramePr>
        <p:xfrm>
          <a:off x="721893" y="26549690"/>
          <a:ext cx="11889498" cy="3005394"/>
        </p:xfrm>
        <a:graphic>
          <a:graphicData uri="http://schemas.openxmlformats.org/drawingml/2006/table">
            <a:tbl>
              <a:tblPr firstRow="1" bandRow="1">
                <a:tableStyleId>{5C22544A-7EE6-4342-B048-85BDC9FD1C3A}</a:tableStyleId>
              </a:tblPr>
              <a:tblGrid>
                <a:gridCol w="3963166">
                  <a:extLst>
                    <a:ext uri="{9D8B030D-6E8A-4147-A177-3AD203B41FA5}">
                      <a16:colId xmlns:a16="http://schemas.microsoft.com/office/drawing/2014/main" val="20000"/>
                    </a:ext>
                  </a:extLst>
                </a:gridCol>
                <a:gridCol w="3963166">
                  <a:extLst>
                    <a:ext uri="{9D8B030D-6E8A-4147-A177-3AD203B41FA5}">
                      <a16:colId xmlns:a16="http://schemas.microsoft.com/office/drawing/2014/main" val="20001"/>
                    </a:ext>
                  </a:extLst>
                </a:gridCol>
                <a:gridCol w="3963166">
                  <a:extLst>
                    <a:ext uri="{9D8B030D-6E8A-4147-A177-3AD203B41FA5}">
                      <a16:colId xmlns:a16="http://schemas.microsoft.com/office/drawing/2014/main" val="20002"/>
                    </a:ext>
                  </a:extLst>
                </a:gridCol>
              </a:tblGrid>
              <a:tr h="370840">
                <a:tc>
                  <a:txBody>
                    <a:bodyPr/>
                    <a:lstStyle/>
                    <a:p>
                      <a:r>
                        <a:rPr lang="en-US" dirty="0" smtClean="0"/>
                        <a:t>Requirement</a:t>
                      </a:r>
                      <a:endParaRPr lang="en-US" dirty="0"/>
                    </a:p>
                  </a:txBody>
                  <a:tcPr/>
                </a:tc>
                <a:tc>
                  <a:txBody>
                    <a:bodyPr/>
                    <a:lstStyle/>
                    <a:p>
                      <a:r>
                        <a:rPr lang="en-US" dirty="0" smtClean="0"/>
                        <a:t>Measurement</a:t>
                      </a:r>
                      <a:endParaRPr lang="en-US" dirty="0"/>
                    </a:p>
                  </a:txBody>
                  <a:tcPr/>
                </a:tc>
                <a:tc>
                  <a:txBody>
                    <a:bodyPr/>
                    <a:lstStyle/>
                    <a:p>
                      <a:r>
                        <a:rPr lang="en-US" dirty="0" smtClean="0"/>
                        <a:t>Purpose</a:t>
                      </a:r>
                      <a:endParaRPr lang="en-US" dirty="0"/>
                    </a:p>
                  </a:txBody>
                  <a:tcPr/>
                </a:tc>
                <a:extLst>
                  <a:ext uri="{0D108BD9-81ED-4DB2-BD59-A6C34878D82A}">
                    <a16:rowId xmlns:a16="http://schemas.microsoft.com/office/drawing/2014/main" val="10000"/>
                  </a:ext>
                </a:extLst>
              </a:tr>
              <a:tr h="370840">
                <a:tc>
                  <a:txBody>
                    <a:bodyPr/>
                    <a:lstStyle/>
                    <a:p>
                      <a:r>
                        <a:rPr lang="en-US" dirty="0" smtClean="0"/>
                        <a:t>Maximum force output</a:t>
                      </a:r>
                      <a:endParaRPr lang="en-US" dirty="0"/>
                    </a:p>
                  </a:txBody>
                  <a:tcPr/>
                </a:tc>
                <a:tc>
                  <a:txBody>
                    <a:bodyPr/>
                    <a:lstStyle/>
                    <a:p>
                      <a:r>
                        <a:rPr lang="en-US" dirty="0" smtClean="0"/>
                        <a:t>800 </a:t>
                      </a:r>
                      <a:r>
                        <a:rPr lang="en-US" dirty="0" err="1" smtClean="0"/>
                        <a:t>lb</a:t>
                      </a:r>
                      <a:r>
                        <a:rPr lang="en-US" dirty="0" smtClean="0"/>
                        <a:t> – 1300 </a:t>
                      </a:r>
                      <a:r>
                        <a:rPr lang="en-US" dirty="0" err="1" smtClean="0"/>
                        <a:t>lb</a:t>
                      </a:r>
                      <a:endParaRPr lang="en-US" dirty="0"/>
                    </a:p>
                  </a:txBody>
                  <a:tcPr/>
                </a:tc>
                <a:tc>
                  <a:txBody>
                    <a:bodyPr/>
                    <a:lstStyle/>
                    <a:p>
                      <a:r>
                        <a:rPr lang="en-US" dirty="0" smtClean="0"/>
                        <a:t>Safety</a:t>
                      </a:r>
                      <a:endParaRPr lang="en-US" dirty="0"/>
                    </a:p>
                  </a:txBody>
                  <a:tcPr/>
                </a:tc>
                <a:extLst>
                  <a:ext uri="{0D108BD9-81ED-4DB2-BD59-A6C34878D82A}">
                    <a16:rowId xmlns:a16="http://schemas.microsoft.com/office/drawing/2014/main" val="10001"/>
                  </a:ext>
                </a:extLst>
              </a:tr>
              <a:tr h="370840">
                <a:tc>
                  <a:txBody>
                    <a:bodyPr/>
                    <a:lstStyle/>
                    <a:p>
                      <a:r>
                        <a:rPr lang="en-US" dirty="0" smtClean="0"/>
                        <a:t>Stroke length</a:t>
                      </a:r>
                      <a:endParaRPr lang="en-US" dirty="0"/>
                    </a:p>
                  </a:txBody>
                  <a:tcPr/>
                </a:tc>
                <a:tc>
                  <a:txBody>
                    <a:bodyPr/>
                    <a:lstStyle/>
                    <a:p>
                      <a:r>
                        <a:rPr lang="en-US" dirty="0" smtClean="0"/>
                        <a:t>6 in</a:t>
                      </a:r>
                      <a:endParaRPr lang="en-US" dirty="0"/>
                    </a:p>
                  </a:txBody>
                  <a:tcPr/>
                </a:tc>
                <a:tc>
                  <a:txBody>
                    <a:bodyPr/>
                    <a:lstStyle/>
                    <a:p>
                      <a:r>
                        <a:rPr lang="en-US" dirty="0" smtClean="0"/>
                        <a:t>Portability</a:t>
                      </a:r>
                      <a:endParaRPr lang="en-US" dirty="0"/>
                    </a:p>
                  </a:txBody>
                  <a:tcPr/>
                </a:tc>
                <a:extLst>
                  <a:ext uri="{0D108BD9-81ED-4DB2-BD59-A6C34878D82A}">
                    <a16:rowId xmlns:a16="http://schemas.microsoft.com/office/drawing/2014/main" val="10002"/>
                  </a:ext>
                </a:extLst>
              </a:tr>
              <a:tr h="370840">
                <a:tc>
                  <a:txBody>
                    <a:bodyPr/>
                    <a:lstStyle/>
                    <a:p>
                      <a:r>
                        <a:rPr lang="en-US" dirty="0" smtClean="0"/>
                        <a:t>Maximum</a:t>
                      </a:r>
                      <a:r>
                        <a:rPr lang="en-US" baseline="0" dirty="0" smtClean="0"/>
                        <a:t> pressure in actuator</a:t>
                      </a:r>
                      <a:endParaRPr lang="en-US" dirty="0"/>
                    </a:p>
                  </a:txBody>
                  <a:tcPr/>
                </a:tc>
                <a:tc>
                  <a:txBody>
                    <a:bodyPr/>
                    <a:lstStyle/>
                    <a:p>
                      <a:r>
                        <a:rPr lang="en-US" dirty="0" smtClean="0"/>
                        <a:t>500 psi</a:t>
                      </a:r>
                      <a:endParaRPr lang="en-US" dirty="0"/>
                    </a:p>
                  </a:txBody>
                  <a:tcPr/>
                </a:tc>
                <a:tc>
                  <a:txBody>
                    <a:bodyPr/>
                    <a:lstStyle/>
                    <a:p>
                      <a:r>
                        <a:rPr lang="en-US" dirty="0" smtClean="0"/>
                        <a:t>Safety</a:t>
                      </a:r>
                      <a:endParaRPr lang="en-US" dirty="0"/>
                    </a:p>
                  </a:txBody>
                  <a:tcPr/>
                </a:tc>
                <a:extLst>
                  <a:ext uri="{0D108BD9-81ED-4DB2-BD59-A6C34878D82A}">
                    <a16:rowId xmlns:a16="http://schemas.microsoft.com/office/drawing/2014/main" val="10003"/>
                  </a:ext>
                </a:extLst>
              </a:tr>
              <a:tr h="370840">
                <a:tc>
                  <a:txBody>
                    <a:bodyPr/>
                    <a:lstStyle/>
                    <a:p>
                      <a:r>
                        <a:rPr lang="en-US" dirty="0" smtClean="0"/>
                        <a:t>Number of levers to operate</a:t>
                      </a:r>
                      <a:r>
                        <a:rPr lang="en-US" baseline="0" dirty="0" smtClean="0"/>
                        <a:t> system</a:t>
                      </a:r>
                      <a:endParaRPr lang="en-US" dirty="0"/>
                    </a:p>
                  </a:txBody>
                  <a:tcPr/>
                </a:tc>
                <a:tc>
                  <a:txBody>
                    <a:bodyPr/>
                    <a:lstStyle/>
                    <a:p>
                      <a:r>
                        <a:rPr lang="en-US" dirty="0" smtClean="0"/>
                        <a:t>1</a:t>
                      </a:r>
                      <a:endParaRPr lang="en-US" dirty="0"/>
                    </a:p>
                  </a:txBody>
                  <a:tcPr/>
                </a:tc>
                <a:tc>
                  <a:txBody>
                    <a:bodyPr/>
                    <a:lstStyle/>
                    <a:p>
                      <a:r>
                        <a:rPr lang="en-US" dirty="0" smtClean="0"/>
                        <a:t>Ease of use</a:t>
                      </a:r>
                      <a:endParaRPr lang="en-US" dirty="0"/>
                    </a:p>
                  </a:txBody>
                  <a:tcPr/>
                </a:tc>
                <a:extLst>
                  <a:ext uri="{0D108BD9-81ED-4DB2-BD59-A6C34878D82A}">
                    <a16:rowId xmlns:a16="http://schemas.microsoft.com/office/drawing/2014/main" val="10004"/>
                  </a:ext>
                </a:extLst>
              </a:tr>
              <a:tr h="370840">
                <a:tc>
                  <a:txBody>
                    <a:bodyPr/>
                    <a:lstStyle/>
                    <a:p>
                      <a:r>
                        <a:rPr lang="en-US" dirty="0" smtClean="0"/>
                        <a:t>Number of pressure gauges</a:t>
                      </a:r>
                      <a:endParaRPr lang="en-US" dirty="0"/>
                    </a:p>
                  </a:txBody>
                  <a:tcPr/>
                </a:tc>
                <a:tc>
                  <a:txBody>
                    <a:bodyPr/>
                    <a:lstStyle/>
                    <a:p>
                      <a:r>
                        <a:rPr lang="en-US" dirty="0" smtClean="0"/>
                        <a:t>&gt;2</a:t>
                      </a:r>
                      <a:endParaRPr lang="en-US" dirty="0"/>
                    </a:p>
                  </a:txBody>
                  <a:tcPr/>
                </a:tc>
                <a:tc>
                  <a:txBody>
                    <a:bodyPr/>
                    <a:lstStyle/>
                    <a:p>
                      <a:r>
                        <a:rPr lang="en-US" dirty="0" smtClean="0"/>
                        <a:t>Ease of use</a:t>
                      </a:r>
                      <a:endParaRPr lang="en-US" dirty="0"/>
                    </a:p>
                  </a:txBody>
                  <a:tcPr/>
                </a:tc>
                <a:extLst>
                  <a:ext uri="{0D108BD9-81ED-4DB2-BD59-A6C34878D82A}">
                    <a16:rowId xmlns:a16="http://schemas.microsoft.com/office/drawing/2014/main" val="10005"/>
                  </a:ext>
                </a:extLst>
              </a:tr>
            </a:tbl>
          </a:graphicData>
        </a:graphic>
      </p:graphicFrame>
      <p:sp>
        <p:nvSpPr>
          <p:cNvPr id="16" name="TextBox 15"/>
          <p:cNvSpPr txBox="1"/>
          <p:nvPr/>
        </p:nvSpPr>
        <p:spPr>
          <a:xfrm>
            <a:off x="3883957" y="22780878"/>
            <a:ext cx="5423280" cy="523220"/>
          </a:xfrm>
          <a:prstGeom prst="rect">
            <a:avLst/>
          </a:prstGeom>
          <a:noFill/>
        </p:spPr>
        <p:txBody>
          <a:bodyPr wrap="none" rtlCol="0">
            <a:spAutoFit/>
          </a:bodyPr>
          <a:lstStyle/>
          <a:p>
            <a:r>
              <a:rPr lang="en-US" dirty="0" smtClean="0"/>
              <a:t>Figure 1: Hydraulic Illustration [1]</a:t>
            </a:r>
            <a:endParaRPr lang="en-US" dirty="0"/>
          </a:p>
        </p:txBody>
      </p:sp>
      <p:sp>
        <p:nvSpPr>
          <p:cNvPr id="17" name="TextBox 16"/>
          <p:cNvSpPr txBox="1"/>
          <p:nvPr/>
        </p:nvSpPr>
        <p:spPr>
          <a:xfrm>
            <a:off x="4147798" y="29929176"/>
            <a:ext cx="5005153" cy="523220"/>
          </a:xfrm>
          <a:prstGeom prst="rect">
            <a:avLst/>
          </a:prstGeom>
          <a:noFill/>
        </p:spPr>
        <p:txBody>
          <a:bodyPr wrap="none" rtlCol="0">
            <a:spAutoFit/>
          </a:bodyPr>
          <a:lstStyle/>
          <a:p>
            <a:r>
              <a:rPr lang="en-US" dirty="0" smtClean="0"/>
              <a:t>Table 1: Design Requirements</a:t>
            </a:r>
            <a:endParaRPr lang="en-US" dirty="0"/>
          </a:p>
        </p:txBody>
      </p:sp>
      <p:pic>
        <p:nvPicPr>
          <p:cNvPr id="45" name="Picture 4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5400000">
            <a:off x="13768409" y="9486833"/>
            <a:ext cx="4854314" cy="3640737"/>
          </a:xfrm>
          <a:prstGeom prst="rect">
            <a:avLst/>
          </a:prstGeom>
        </p:spPr>
      </p:pic>
      <p:sp>
        <p:nvSpPr>
          <p:cNvPr id="46" name="Rectangle 27"/>
          <p:cNvSpPr>
            <a:spLocks noChangeArrowheads="1"/>
          </p:cNvSpPr>
          <p:nvPr/>
        </p:nvSpPr>
        <p:spPr bwMode="auto">
          <a:xfrm>
            <a:off x="27279208" y="28055141"/>
            <a:ext cx="11731441" cy="810542"/>
          </a:xfrm>
          <a:prstGeom prst="rect">
            <a:avLst/>
          </a:prstGeom>
          <a:solidFill>
            <a:srgbClr val="1500FE"/>
          </a:solidFill>
          <a:ln w="12700">
            <a:solidFill>
              <a:srgbClr val="1500FE"/>
            </a:solidFill>
            <a:miter lim="800000"/>
            <a:headEnd/>
            <a:tailEnd/>
          </a:ln>
        </p:spPr>
        <p:txBody>
          <a:bodyPr wrap="none" lIns="115771" tIns="56869" rIns="115771" bIns="56869" anchor="ctr"/>
          <a:lstStyle/>
          <a:p>
            <a:pPr algn="ctr" eaLnBrk="0" hangingPunct="0"/>
            <a:r>
              <a:rPr lang="en-US" sz="4000" b="1" dirty="0" smtClean="0">
                <a:solidFill>
                  <a:srgbClr val="FAFD00"/>
                </a:solidFill>
              </a:rPr>
              <a:t>Acknowledgements</a:t>
            </a:r>
            <a:endParaRPr lang="en-US" sz="4000" b="1" dirty="0">
              <a:solidFill>
                <a:srgbClr val="FAFD00"/>
              </a:solidFill>
            </a:endParaRPr>
          </a:p>
        </p:txBody>
      </p:sp>
      <p:sp>
        <p:nvSpPr>
          <p:cNvPr id="18" name="TextBox 17"/>
          <p:cNvSpPr txBox="1"/>
          <p:nvPr/>
        </p:nvSpPr>
        <p:spPr>
          <a:xfrm>
            <a:off x="27248391" y="29031864"/>
            <a:ext cx="6260496" cy="523220"/>
          </a:xfrm>
          <a:prstGeom prst="rect">
            <a:avLst/>
          </a:prstGeom>
          <a:noFill/>
        </p:spPr>
        <p:txBody>
          <a:bodyPr wrap="none" rtlCol="0">
            <a:spAutoFit/>
          </a:bodyPr>
          <a:lstStyle/>
          <a:p>
            <a:r>
              <a:rPr lang="en-US" dirty="0" smtClean="0"/>
              <a:t>Instructor and Client: Dr. David </a:t>
            </a:r>
            <a:r>
              <a:rPr lang="en-US" dirty="0" err="1" smtClean="0"/>
              <a:t>Trevas</a:t>
            </a:r>
            <a:endParaRPr lang="en-US"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Poster template in powerpoint">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Poster template in powerpoin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0" fontAlgn="base" latinLnBrk="0" hangingPunct="0">
          <a:lnSpc>
            <a:spcPct val="100000"/>
          </a:lnSpc>
          <a:spcBef>
            <a:spcPct val="50000"/>
          </a:spcBef>
          <a:spcAft>
            <a:spcPct val="0"/>
          </a:spcAft>
          <a:buClrTx/>
          <a:buSzTx/>
          <a:buFontTx/>
          <a:buNone/>
          <a:tabLst/>
          <a:defRPr kumimoji="0" lang="en-US" sz="2800" b="0" i="0" u="none" strike="noStrike" cap="none" normalizeH="0" baseline="0" smtClean="0">
            <a:ln>
              <a:noFill/>
            </a:ln>
            <a:solidFill>
              <a:schemeClr val="tx1"/>
            </a:solidFill>
            <a:effectLst/>
            <a:latin typeface="Helvetica"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just" defTabSz="914400" rtl="0" eaLnBrk="0" fontAlgn="base" latinLnBrk="0" hangingPunct="0">
          <a:lnSpc>
            <a:spcPct val="100000"/>
          </a:lnSpc>
          <a:spcBef>
            <a:spcPct val="50000"/>
          </a:spcBef>
          <a:spcAft>
            <a:spcPct val="0"/>
          </a:spcAft>
          <a:buClrTx/>
          <a:buSzTx/>
          <a:buFontTx/>
          <a:buNone/>
          <a:tabLst/>
          <a:defRPr kumimoji="0" lang="en-US" sz="2800" b="0" i="0" u="none" strike="noStrike" cap="none" normalizeH="0" baseline="0" smtClean="0">
            <a:ln>
              <a:noFill/>
            </a:ln>
            <a:solidFill>
              <a:schemeClr val="tx1"/>
            </a:solidFill>
            <a:effectLst/>
            <a:latin typeface="Helvetica" charset="0"/>
          </a:defRPr>
        </a:defPPr>
      </a:lstStyle>
    </a:lnDef>
  </a:objectDefaults>
  <a:extraClrSchemeLst>
    <a:extraClrScheme>
      <a:clrScheme name="Poster template in powerpoint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oster template in powerpoin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oster template in powerpoint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oster template in powerpoint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oster template in powerpoin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oster template in powerpoin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oster template in powerpoin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Pages>1</Pages>
  <Words>948</Words>
  <Application>Microsoft Office PowerPoint</Application>
  <PresentationFormat>Custom</PresentationFormat>
  <Paragraphs>64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Cambria Math</vt:lpstr>
      <vt:lpstr>Helvetica</vt:lpstr>
      <vt:lpstr>Times New Roman</vt:lpstr>
      <vt:lpstr>Poster template in powerpoint</vt:lpstr>
      <vt:lpstr> Hydraulics Demonstrator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2010-01-28T20:52:16Z</dcterms:created>
  <dcterms:modified xsi:type="dcterms:W3CDTF">2018-05-01T05:39:18Z</dcterms:modified>
</cp:coreProperties>
</file>