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2C05-0CAC-41D0-B249-02E2047B889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0910D-4A91-4331-A1B8-3EA1F2746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10D-4A91-4331-A1B8-3EA1F2746B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10D-4A91-4331-A1B8-3EA1F2746B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10D-4A91-4331-A1B8-3EA1F2746B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6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10D-4A91-4331-A1B8-3EA1F2746B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10D-4A91-4331-A1B8-3EA1F2746B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10D-4A91-4331-A1B8-3EA1F2746B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10D-4A91-4331-A1B8-3EA1F2746B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10D-4A91-4331-A1B8-3EA1F2746B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10D-4A91-4331-A1B8-3EA1F2746B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910D-4A91-4331-A1B8-3EA1F2746B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39A57A-CB81-48CA-AFD8-5FC370F54CA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92123E-9040-4C48-BBD9-135EDB1D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14801"/>
            <a:ext cx="5637010" cy="18198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Brian Martinez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Chase Beatty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Mohammed Ramadan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Noe</a:t>
            </a:r>
            <a:r>
              <a:rPr lang="en-US" dirty="0" smtClean="0">
                <a:solidFill>
                  <a:schemeClr val="tx1"/>
                </a:solidFill>
              </a:rPr>
              <a:t> Caro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66850"/>
          </a:xfrm>
        </p:spPr>
        <p:txBody>
          <a:bodyPr/>
          <a:lstStyle/>
          <a:p>
            <a:r>
              <a:rPr lang="en-US" dirty="0" smtClean="0"/>
              <a:t>AERO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828800"/>
            <a:ext cx="6400800" cy="3474720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model</a:t>
            </a:r>
          </a:p>
          <a:p>
            <a:endParaRPr lang="en-US" dirty="0" smtClean="0"/>
          </a:p>
          <a:p>
            <a:r>
              <a:rPr lang="en-US" dirty="0" smtClean="0"/>
              <a:t>Software for airfoil analysis</a:t>
            </a:r>
          </a:p>
          <a:p>
            <a:endParaRPr lang="en-US" dirty="0" smtClean="0"/>
          </a:p>
          <a:p>
            <a:r>
              <a:rPr lang="en-US" dirty="0" smtClean="0"/>
              <a:t>Regular meetings to keep group on track</a:t>
            </a:r>
          </a:p>
          <a:p>
            <a:endParaRPr lang="en-US" dirty="0" smtClean="0"/>
          </a:p>
          <a:p>
            <a:r>
              <a:rPr lang="en-US" dirty="0" smtClean="0"/>
              <a:t>Goal: Build aircraft in time for competition and practice real life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 smtClean="0"/>
              <a:t>Description/Responsibilities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5638800" cy="3627120"/>
          </a:xfrm>
        </p:spPr>
        <p:txBody>
          <a:bodyPr>
            <a:normAutofit/>
          </a:bodyPr>
          <a:lstStyle/>
          <a:p>
            <a:r>
              <a:rPr lang="en-US" dirty="0" smtClean="0"/>
              <a:t>SAE AERO group 2012 competition</a:t>
            </a:r>
          </a:p>
          <a:p>
            <a:r>
              <a:rPr lang="en-US" dirty="0" smtClean="0"/>
              <a:t>Van Nuys, California</a:t>
            </a:r>
          </a:p>
          <a:p>
            <a:r>
              <a:rPr lang="en-US" dirty="0" smtClean="0"/>
              <a:t>March 16-18</a:t>
            </a:r>
          </a:p>
          <a:p>
            <a:r>
              <a:rPr lang="en-US" dirty="0" smtClean="0"/>
              <a:t>Chase Beatty: Team Leader</a:t>
            </a:r>
          </a:p>
          <a:p>
            <a:r>
              <a:rPr lang="en-US" dirty="0" smtClean="0"/>
              <a:t>Brian Martinez: Organizer</a:t>
            </a:r>
          </a:p>
          <a:p>
            <a:r>
              <a:rPr lang="en-US" dirty="0" smtClean="0"/>
              <a:t>Mohammed Ramadan: Financial Officer</a:t>
            </a:r>
          </a:p>
          <a:p>
            <a:r>
              <a:rPr lang="en-US" dirty="0" smtClean="0"/>
              <a:t>Noe Caro: Historian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0"/>
            <a:ext cx="27146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512511" cy="1143000"/>
          </a:xfrm>
        </p:spPr>
        <p:txBody>
          <a:bodyPr/>
          <a:lstStyle/>
          <a:p>
            <a:r>
              <a:rPr lang="en-US" dirty="0" smtClean="0"/>
              <a:t>Customer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676400"/>
            <a:ext cx="6400800" cy="347472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Dr. John Tester</a:t>
            </a:r>
          </a:p>
          <a:p>
            <a:pPr lvl="1"/>
            <a:r>
              <a:rPr lang="en-US" dirty="0" smtClean="0"/>
              <a:t>SAE advisor since 2000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Judges at AERO competition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09800"/>
            <a:ext cx="25622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512511" cy="1143000"/>
          </a:xfrm>
        </p:spPr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066800"/>
            <a:ext cx="64770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Design and build an airplane</a:t>
            </a:r>
          </a:p>
          <a:p>
            <a:r>
              <a:rPr lang="en-US" dirty="0" smtClean="0"/>
              <a:t>Combined dimensions cannot exceed 225”</a:t>
            </a:r>
          </a:p>
          <a:p>
            <a:r>
              <a:rPr lang="en-US" dirty="0" smtClean="0"/>
              <a:t>Take off within 200ft</a:t>
            </a:r>
          </a:p>
          <a:p>
            <a:r>
              <a:rPr lang="en-US" dirty="0" smtClean="0"/>
              <a:t>Land and stop within 400ft</a:t>
            </a:r>
          </a:p>
          <a:p>
            <a:r>
              <a:rPr lang="en-US" dirty="0" smtClean="0"/>
              <a:t>Payload and airplane cannot exceed 55lbs</a:t>
            </a:r>
          </a:p>
          <a:p>
            <a:r>
              <a:rPr lang="en-US" dirty="0" smtClean="0"/>
              <a:t>Fly in a circle at least once</a:t>
            </a:r>
          </a:p>
          <a:p>
            <a:r>
              <a:rPr lang="en-US" dirty="0" smtClean="0"/>
              <a:t>No lighter than air aircrafts or helicopters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0" t="76189" r="20303" b="12115"/>
          <a:stretch>
            <a:fillRect/>
          </a:stretch>
        </p:blipFill>
        <p:spPr bwMode="auto">
          <a:xfrm>
            <a:off x="1143000" y="3810012"/>
            <a:ext cx="6710435" cy="19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10"/>
          <p:cNvCxnSpPr>
            <a:cxnSpLocks noChangeShapeType="1"/>
          </p:cNvCxnSpPr>
          <p:nvPr/>
        </p:nvCxnSpPr>
        <p:spPr bwMode="auto">
          <a:xfrm>
            <a:off x="2895600" y="6208800"/>
            <a:ext cx="184067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027741" y="6324600"/>
            <a:ext cx="1576388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Takeoff within 200’</a:t>
            </a:r>
            <a:endParaRPr lang="en-US" dirty="0"/>
          </a:p>
        </p:txBody>
      </p:sp>
      <p:cxnSp>
        <p:nvCxnSpPr>
          <p:cNvPr id="8" name="AutoShape 11"/>
          <p:cNvCxnSpPr>
            <a:cxnSpLocks noChangeShapeType="1"/>
          </p:cNvCxnSpPr>
          <p:nvPr/>
        </p:nvCxnSpPr>
        <p:spPr bwMode="auto">
          <a:xfrm>
            <a:off x="2895600" y="5805612"/>
            <a:ext cx="3733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00388" y="5842212"/>
            <a:ext cx="2514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Land within 400’</a:t>
            </a:r>
            <a:endParaRPr lang="en-US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80" y="3412800"/>
            <a:ext cx="782781" cy="10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9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20000" cy="1143000"/>
          </a:xfrm>
        </p:spPr>
        <p:txBody>
          <a:bodyPr/>
          <a:lstStyle/>
          <a:p>
            <a:r>
              <a:rPr lang="en-US" dirty="0" smtClean="0"/>
              <a:t>Project Description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2057400"/>
            <a:ext cx="7467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Propeller cannot be made out of metal</a:t>
            </a:r>
          </a:p>
          <a:p>
            <a:r>
              <a:rPr lang="en-US" dirty="0" smtClean="0"/>
              <a:t>Fiber-Reinforced Plastic is prohibited</a:t>
            </a:r>
          </a:p>
          <a:p>
            <a:r>
              <a:rPr lang="en-US" dirty="0" smtClean="0"/>
              <a:t>No fuel pump</a:t>
            </a:r>
          </a:p>
          <a:p>
            <a:r>
              <a:rPr lang="en-US" dirty="0" smtClean="0"/>
              <a:t>Cannot used gear boxes—gear ratio</a:t>
            </a:r>
          </a:p>
          <a:p>
            <a:r>
              <a:rPr lang="en-US" dirty="0" smtClean="0"/>
              <a:t>Fuel supplied by competition</a:t>
            </a:r>
          </a:p>
          <a:p>
            <a:r>
              <a:rPr lang="en-US" dirty="0" smtClean="0"/>
              <a:t>No gyroscope</a:t>
            </a:r>
          </a:p>
          <a:p>
            <a:r>
              <a:rPr lang="en-US" dirty="0" smtClean="0"/>
              <a:t>Must raise our own funds</a:t>
            </a:r>
          </a:p>
        </p:txBody>
      </p:sp>
    </p:spTree>
    <p:extLst>
      <p:ext uri="{BB962C8B-B14F-4D97-AF65-F5344CB8AC3E}">
        <p14:creationId xmlns:p14="http://schemas.microsoft.com/office/powerpoint/2010/main" val="10696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1143000"/>
          </a:xfrm>
        </p:spPr>
        <p:txBody>
          <a:bodyPr/>
          <a:lstStyle/>
          <a:p>
            <a:pPr algn="ctr"/>
            <a:r>
              <a:rPr lang="en-US" dirty="0" smtClean="0"/>
              <a:t>Preliminary Project Schedule</a:t>
            </a:r>
            <a:endParaRPr lang="en-US" dirty="0"/>
          </a:p>
        </p:txBody>
      </p:sp>
      <p:pic>
        <p:nvPicPr>
          <p:cNvPr id="3" name="Picture 2" descr="C:\Users\Noe\Desktop\Ghannt 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" y="1981200"/>
            <a:ext cx="9135132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7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600200"/>
            <a:ext cx="6400800" cy="347472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Balsa Wood</a:t>
            </a:r>
          </a:p>
          <a:p>
            <a:r>
              <a:rPr lang="en-US" dirty="0" smtClean="0"/>
              <a:t>Fuel Tank</a:t>
            </a:r>
          </a:p>
          <a:p>
            <a:r>
              <a:rPr lang="en-US" dirty="0" smtClean="0"/>
              <a:t>Bass Wood</a:t>
            </a:r>
          </a:p>
          <a:p>
            <a:r>
              <a:rPr lang="en-US" dirty="0" smtClean="0"/>
              <a:t>Engine</a:t>
            </a:r>
          </a:p>
          <a:p>
            <a:r>
              <a:rPr lang="en-US" dirty="0" smtClean="0"/>
              <a:t>Heat Shrink Plastic Film</a:t>
            </a:r>
          </a:p>
          <a:p>
            <a:r>
              <a:rPr lang="en-US" dirty="0" smtClean="0"/>
              <a:t>Wood Glue</a:t>
            </a:r>
          </a:p>
          <a:p>
            <a:r>
              <a:rPr lang="en-US" dirty="0" err="1" smtClean="0"/>
              <a:t>Reicever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185920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512511" cy="1143000"/>
          </a:xfrm>
        </p:spPr>
        <p:txBody>
          <a:bodyPr/>
          <a:lstStyle/>
          <a:p>
            <a:r>
              <a:rPr lang="en-US" dirty="0" smtClean="0"/>
              <a:t>Preliminary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4896" y="1752600"/>
            <a:ext cx="3346704" cy="3474720"/>
          </a:xfrm>
        </p:spPr>
        <p:txBody>
          <a:bodyPr/>
          <a:lstStyle/>
          <a:p>
            <a:r>
              <a:rPr lang="en-US" dirty="0" smtClean="0"/>
              <a:t>Wings</a:t>
            </a:r>
          </a:p>
          <a:p>
            <a:pPr lvl="1"/>
            <a:r>
              <a:rPr lang="en-US" dirty="0" err="1" smtClean="0"/>
              <a:t>Eppler</a:t>
            </a:r>
            <a:r>
              <a:rPr lang="en-US" dirty="0" smtClean="0"/>
              <a:t> airfoil</a:t>
            </a:r>
          </a:p>
          <a:p>
            <a:pPr lvl="1"/>
            <a:r>
              <a:rPr lang="en-US" dirty="0" smtClean="0"/>
              <a:t>Rectangular </a:t>
            </a:r>
            <a:r>
              <a:rPr lang="en-US" dirty="0" err="1" smtClean="0"/>
              <a:t>Planform</a:t>
            </a:r>
            <a:endParaRPr lang="en-US" dirty="0" smtClean="0"/>
          </a:p>
          <a:p>
            <a:r>
              <a:rPr lang="en-US" dirty="0" smtClean="0"/>
              <a:t>Tail</a:t>
            </a:r>
          </a:p>
          <a:p>
            <a:pPr lvl="1"/>
            <a:r>
              <a:rPr lang="en-US" dirty="0" smtClean="0"/>
              <a:t>Conventional tail</a:t>
            </a:r>
          </a:p>
          <a:p>
            <a:r>
              <a:rPr lang="en-US" dirty="0" smtClean="0"/>
              <a:t>Fuselage</a:t>
            </a:r>
          </a:p>
          <a:p>
            <a:pPr lvl="1"/>
            <a:r>
              <a:rPr lang="en-US" dirty="0" smtClean="0"/>
              <a:t>Round </a:t>
            </a:r>
          </a:p>
          <a:p>
            <a:pPr lvl="1"/>
            <a:r>
              <a:rPr lang="en-US" dirty="0" smtClean="0"/>
              <a:t>Square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6" descr="Tail Configurations - Modified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6" b="58011"/>
          <a:stretch>
            <a:fillRect/>
          </a:stretch>
        </p:blipFill>
        <p:spPr bwMode="auto">
          <a:xfrm>
            <a:off x="4457700" y="3657600"/>
            <a:ext cx="4038600" cy="15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Tapered Wing Planform Compari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724400" cy="178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Research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905000"/>
            <a:ext cx="6400800" cy="4267200"/>
          </a:xfrm>
        </p:spPr>
        <p:txBody>
          <a:bodyPr/>
          <a:lstStyle/>
          <a:p>
            <a:r>
              <a:rPr lang="en-US" dirty="0" smtClean="0"/>
              <a:t>Landing Gears</a:t>
            </a:r>
          </a:p>
          <a:p>
            <a:pPr lvl="1"/>
            <a:r>
              <a:rPr lang="en-US" dirty="0" smtClean="0"/>
              <a:t>Tricycle</a:t>
            </a:r>
          </a:p>
          <a:p>
            <a:pPr lvl="1"/>
            <a:r>
              <a:rPr lang="en-US" dirty="0" smtClean="0"/>
              <a:t>Tail dragger</a:t>
            </a:r>
          </a:p>
          <a:p>
            <a:pPr lvl="1"/>
            <a:r>
              <a:rPr lang="en-US" dirty="0" smtClean="0"/>
              <a:t>Retractable</a:t>
            </a:r>
          </a:p>
          <a:p>
            <a:r>
              <a:rPr lang="en-US" dirty="0" smtClean="0"/>
              <a:t>Engine System</a:t>
            </a:r>
          </a:p>
          <a:p>
            <a:pPr lvl="1"/>
            <a:r>
              <a:rPr lang="en-US" dirty="0" smtClean="0"/>
              <a:t>Propulsion</a:t>
            </a:r>
          </a:p>
          <a:p>
            <a:pPr lvl="1"/>
            <a:r>
              <a:rPr lang="en-US" dirty="0" smtClean="0"/>
              <a:t>O.S 61FX w/E-4010 muffler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00" y="3980433"/>
            <a:ext cx="3427087" cy="22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00" y="1676400"/>
            <a:ext cx="3443287" cy="2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223</Words>
  <Application>Microsoft Office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AERO Design</vt:lpstr>
      <vt:lpstr>Description/Responsibilities</vt:lpstr>
      <vt:lpstr>Customer Description</vt:lpstr>
      <vt:lpstr>Project Description</vt:lpstr>
      <vt:lpstr>Project Description cont.</vt:lpstr>
      <vt:lpstr>Preliminary Project Schedule</vt:lpstr>
      <vt:lpstr>Materials</vt:lpstr>
      <vt:lpstr>Preliminary Research</vt:lpstr>
      <vt:lpstr>Preliminary Research cont.</vt:lpstr>
      <vt:lpstr>Conclusion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 Design</dc:title>
  <dc:creator>NAU Student</dc:creator>
  <cp:lastModifiedBy>NAU Student</cp:lastModifiedBy>
  <cp:revision>19</cp:revision>
  <dcterms:created xsi:type="dcterms:W3CDTF">2011-10-24T01:05:21Z</dcterms:created>
  <dcterms:modified xsi:type="dcterms:W3CDTF">2012-04-24T04:27:20Z</dcterms:modified>
</cp:coreProperties>
</file>