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Lato" panose="020F0502020204030203" pitchFamily="34" charset="77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1"/>
  </p:normalViewPr>
  <p:slideViewPr>
    <p:cSldViewPr snapToGrid="0">
      <p:cViewPr varScale="1">
        <p:scale>
          <a:sx n="130" d="100"/>
          <a:sy n="130" d="100"/>
        </p:scale>
        <p:origin x="200" y="4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0fc2743e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0fc2743e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ebbe725b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ebbe725b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0fc2743e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0fc2743e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ebbe725b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ebbe725b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ebbe725b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ebbe725bc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ebbe725b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ebbe725bc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ebbe725b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ebbe725bc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ebbe725b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ebbe725bc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29450" y="2420325"/>
            <a:ext cx="7688100" cy="87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 Cost Platform</a:t>
            </a:r>
            <a:endParaRPr sz="3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Electric Drive Experimentations </a:t>
            </a:r>
            <a:endParaRPr sz="30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29625" y="2737175"/>
            <a:ext cx="7688100" cy="24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 Muqeem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 Alfadhli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Ahmad Alfaresi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Salman Alajmi     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Client: Dr. Venkata Yaramasu                       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5750" y="-418250"/>
            <a:ext cx="3112475" cy="20329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809575" y="3463950"/>
            <a:ext cx="6761100" cy="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Client:</a:t>
            </a:r>
            <a:endParaRPr b="1"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Venkata Yaramasu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Assistant Professor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○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interests: Wind and photovoltaic energy,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power converters, model predictive control.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GTA: Han Peng      </a:t>
            </a:r>
            <a:r>
              <a:rPr lang="en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375" y="1017725"/>
            <a:ext cx="2981025" cy="29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7323600" y="4703625"/>
            <a:ext cx="15087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Salman Alajmi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Introduction: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dSPACE</a:t>
            </a:r>
            <a:r>
              <a:rPr lang="en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an expensive platform that is being used in Electric Drives courses.</a:t>
            </a: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using this platform along with the lab 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equipment</a:t>
            </a:r>
            <a:r>
              <a:rPr lang="en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the students are able perform lab experiments.</a:t>
            </a: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platform is supported with MATLAB Simulink and </a:t>
            </a:r>
            <a:r>
              <a:rPr lang="en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dSPACE</a:t>
            </a:r>
            <a:r>
              <a:rPr lang="en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Control Desk. </a:t>
            </a: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a cheaper alternative for this platform, which is the Arduino board.</a:t>
            </a: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task is to perform the </a:t>
            </a:r>
            <a:r>
              <a:rPr lang="en" sz="1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dSPACE</a:t>
            </a:r>
            <a:r>
              <a:rPr lang="en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lab experiments and convert these experiments into the Arduino board by using MATLAB Simulink.</a:t>
            </a:r>
            <a:endParaRPr sz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7659375" y="4703625"/>
            <a:ext cx="15759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Ali Muqeem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Schedule Overview: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687900"/>
            <a:ext cx="8520600" cy="38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5141"/>
          <a:stretch/>
        </p:blipFill>
        <p:spPr>
          <a:xfrm>
            <a:off x="311700" y="712325"/>
            <a:ext cx="8520599" cy="38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7134425" y="4663225"/>
            <a:ext cx="15654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Ahmad Alfaresi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84300"/>
            <a:ext cx="85206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Responsibilities of Ali </a:t>
            </a:r>
            <a:r>
              <a:rPr lang="en" b="1" dirty="0" err="1">
                <a:latin typeface="Times New Roman"/>
                <a:ea typeface="Times New Roman"/>
                <a:cs typeface="Times New Roman"/>
                <a:sym typeface="Times New Roman"/>
              </a:rPr>
              <a:t>Muqeem</a:t>
            </a: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271225"/>
            <a:ext cx="8520600" cy="42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en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Current measurement:</a:t>
            </a:r>
            <a:endParaRPr sz="1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Measured current for both Arduino and </a:t>
            </a:r>
            <a:r>
              <a:rPr lang="en" sz="1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dSPACE</a:t>
            </a: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by using BNC cables.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current for the 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Arduino</a:t>
            </a: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board is measured by using pins.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Used a Converter for direct current comparison between the Arduino and </a:t>
            </a:r>
            <a:r>
              <a:rPr lang="en" sz="1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dSPACE</a:t>
            </a: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endParaRPr sz="1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en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Wire Soldering                             	</a:t>
            </a:r>
            <a:endParaRPr sz="1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○"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 solder on a 15 pin encoder connector.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○"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idea of the soldering is to make a direct comparison between the two platforms.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en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Arduino blocks testing:</a:t>
            </a:r>
            <a:endParaRPr sz="1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○"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Arduino has a support package for MATLAB Simulink.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○"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Testing the blocks had to be done with the Arduino.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○"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Arduino starter kit 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2100" y="2128225"/>
            <a:ext cx="2655075" cy="2535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Responsibilities of  Ali </a:t>
            </a:r>
            <a:r>
              <a:rPr lang="en" b="1" dirty="0" err="1">
                <a:latin typeface="Times New Roman"/>
                <a:ea typeface="Times New Roman"/>
                <a:cs typeface="Times New Roman"/>
                <a:sym typeface="Times New Roman"/>
              </a:rPr>
              <a:t>Alfadhli</a:t>
            </a: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9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en"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Speed measurement:</a:t>
            </a:r>
            <a:endParaRPr sz="12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○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Measured speed in dSPACE based experiments to compare it with Arduino labs.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○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15-Pin encoder cable.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○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Researched the data sheets for the encoder to get the correct functions.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en"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Modeling the Simulink design for Arduino:</a:t>
            </a:r>
            <a:endParaRPr sz="12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○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Converting dSPACE Simulink Blocks to Arduino.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○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Arduino support package for MATLAB Simulink.  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Modify the Arduino code inside the blocks: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be next task.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○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code inside some of the blocks need to be modified.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○"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Making the system more stable.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050" y="1834450"/>
            <a:ext cx="4191099" cy="231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-353961"/>
            <a:ext cx="8520600" cy="1349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Responsibilities of  Salman </a:t>
            </a:r>
            <a:r>
              <a:rPr lang="en" b="1" dirty="0" err="1">
                <a:latin typeface="Times New Roman"/>
                <a:ea typeface="Times New Roman"/>
                <a:cs typeface="Times New Roman"/>
                <a:sym typeface="Times New Roman"/>
              </a:rPr>
              <a:t>Alajmi</a:t>
            </a: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474900"/>
            <a:ext cx="8520600" cy="40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Collecting data from </a:t>
            </a:r>
            <a:r>
              <a:rPr lang="en" sz="1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dSPACE</a:t>
            </a:r>
            <a:r>
              <a:rPr lang="en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labs:</a:t>
            </a:r>
            <a:endParaRPr sz="1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equations from the lab manual to get the correct measurement. 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Comparing the Arduino results to </a:t>
            </a:r>
            <a:r>
              <a:rPr lang="en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dSPACE</a:t>
            </a: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experiments and try to get the most accurate results.</a:t>
            </a:r>
          </a:p>
          <a:p>
            <a:pPr marL="59690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Sending 5V PWM signal:</a:t>
            </a:r>
            <a:endParaRPr sz="1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the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Arduino</a:t>
            </a: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PWM pins to send the signal.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Oscilloscope will display the signal in discrete.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have two ways to measure the PWM: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■"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PWM generators block.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■"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Arduino PWM pin blocks.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449" y="2233925"/>
            <a:ext cx="3565850" cy="2038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Responsibilities of  Ahmad </a:t>
            </a:r>
            <a:r>
              <a:rPr lang="en" b="1" dirty="0" err="1">
                <a:latin typeface="Times New Roman"/>
                <a:ea typeface="Times New Roman"/>
                <a:cs typeface="Times New Roman"/>
                <a:sym typeface="Times New Roman"/>
              </a:rPr>
              <a:t>Alfaresi</a:t>
            </a: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Running the </a:t>
            </a:r>
            <a:r>
              <a:rPr lang="en" sz="14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dSPACE</a:t>
            </a:r>
            <a:r>
              <a:rPr lang="en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experiments:</a:t>
            </a:r>
            <a:endParaRPr sz="1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Taking parts in the </a:t>
            </a:r>
            <a:r>
              <a:rPr lang="en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dSPACE</a:t>
            </a: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labs, running the experiments, and take measurements.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lab 1, lab2 and lab3 for </a:t>
            </a:r>
            <a:r>
              <a:rPr lang="en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dSPACE</a:t>
            </a: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the data and compare it with Arduino labs. 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Wire Connections:</a:t>
            </a:r>
            <a:endParaRPr sz="1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Connecting the Arduino wires with the right pins.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Arduino pins numbers has to match the code.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Research:</a:t>
            </a:r>
            <a:endParaRPr sz="1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Search for solutions for Simulink errors.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Search for codes that can measure speed and PWM signal.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Check datasheets of the Arduino Mega and Due.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0475" y="2047200"/>
            <a:ext cx="3299125" cy="203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Conclusion: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Current Project Status: </a:t>
            </a:r>
            <a:endParaRPr sz="1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team is still working on converting the labs to t</a:t>
            </a: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</a:t>
            </a:r>
            <a:r>
              <a:rPr lang="en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Arduino</a:t>
            </a: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designed the Simulink model for Arduino labs, but we want to make it more accurate.</a:t>
            </a:r>
            <a:endParaRPr sz="1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Tasks:</a:t>
            </a:r>
            <a:endParaRPr sz="1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team will work on testing all the </a:t>
            </a:r>
            <a:r>
              <a:rPr lang="en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dSPACE</a:t>
            </a: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labs on Arduino.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design a new better inverter board with smaller components.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" sz="1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Challenges:</a:t>
            </a:r>
            <a:endParaRPr sz="1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try the fix the codes inside the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Simulink</a:t>
            </a: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blocks to make the system operate better.</a:t>
            </a: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○"/>
            </a:pPr>
            <a:r>
              <a:rPr lang="en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on the duty cycles to make sure that the motor runs properly for each lab. 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7280825" y="4629275"/>
            <a:ext cx="14076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Ahmad Alfaresi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571</Words>
  <Application>Microsoft Macintosh PowerPoint</Application>
  <PresentationFormat>On-screen Show (16:9)</PresentationFormat>
  <Paragraphs>107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Lato</vt:lpstr>
      <vt:lpstr>Simple Light</vt:lpstr>
      <vt:lpstr>        Low Cost Platform  for Electric Drive Experimentations  </vt:lpstr>
      <vt:lpstr>Client:</vt:lpstr>
      <vt:lpstr>Introduction:</vt:lpstr>
      <vt:lpstr>Schedule Overview:</vt:lpstr>
      <vt:lpstr>Responsibilities of Ali Muqeem:</vt:lpstr>
      <vt:lpstr>Responsibilities of  Ali Alfadhli: </vt:lpstr>
      <vt:lpstr> Responsibilities of  Salman Alajmi:</vt:lpstr>
      <vt:lpstr>Responsibilities of  Ahmad Alfaresi:</vt:lpstr>
      <vt:lpstr>Conclusion: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Low Cost Platform  for Electric Drive Experimentations  </dc:title>
  <cp:lastModifiedBy>Microsoft Office User</cp:lastModifiedBy>
  <cp:revision>5</cp:revision>
  <dcterms:modified xsi:type="dcterms:W3CDTF">2020-03-13T04:57:59Z</dcterms:modified>
</cp:coreProperties>
</file>