
<file path=[Content_Types].xml><?xml version="1.0" encoding="utf-8"?>
<Types xmlns="http://schemas.openxmlformats.org/package/2006/content-types">
  <Default Extension="fntdata" ContentType="application/x-fontdata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6858000" cy="9144000"/>
  <p:embeddedFontLst>
    <p:embeddedFont>
      <p:font typeface="Lato" panose="020B0604020202020204" charset="0"/>
      <p:regular r:id="rId14"/>
      <p:bold r:id="rId15"/>
      <p:italic r:id="rId16"/>
      <p:boldItalic r:id="rId17"/>
    </p:embeddedFont>
    <p:embeddedFont>
      <p:font typeface="Old Standard TT" panose="020B0604020202020204" charset="0"/>
      <p:regular r:id="rId18"/>
      <p:bold r:id="rId19"/>
      <p:italic r:id="rId20"/>
    </p:embeddedFont>
    <p:embeddedFont>
      <p:font typeface="Raleway" panose="020B0604020202020204" charset="0"/>
      <p:regular r:id="rId21"/>
      <p:bold r:id="rId22"/>
      <p:italic r:id="rId23"/>
      <p:boldItalic r:id="rId24"/>
    </p:embeddedFont>
    <p:embeddedFont>
      <p:font typeface="Roboto" panose="020B0604020202020204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2" d="100"/>
          <a:sy n="142" d="100"/>
        </p:scale>
        <p:origin x="714" y="12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556e18694a_0_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556e18694a_0_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556e18694a_0_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556e18694a_0_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556e18694a_0_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556e18694a_0_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556e18694a_0_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556e18694a_0_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556e18694a_0_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556e18694a_0_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556e18694a_0_1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556e18694a_0_1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55e462f13f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55e462f13f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556e18694a_0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556e18694a_0_1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556e18694a_0_1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556e18694a_0_1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556e18694a_0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556e18694a_0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oogle Shape;18;p3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9" name="Google Shape;19;p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729450" y="1322450"/>
            <a:ext cx="7688400" cy="1518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26" name="Google Shape;26;p4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3" name="Google Shape;33;p5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34" name="Google Shape;34;p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Google Shape;36;p5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body" idx="1"/>
          </p:nvPr>
        </p:nvSpPr>
        <p:spPr>
          <a:xfrm>
            <a:off x="729325" y="2078875"/>
            <a:ext cx="37743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body" idx="2"/>
          </p:nvPr>
        </p:nvSpPr>
        <p:spPr>
          <a:xfrm>
            <a:off x="4643604" y="2078875"/>
            <a:ext cx="37743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" name="Google Shape;42;p6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43" name="Google Shape;43;p6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6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6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50" name="Google Shape;50;p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7"/>
          <p:cNvSpPr txBox="1">
            <a:spLocks noGrp="1"/>
          </p:cNvSpPr>
          <p:nvPr>
            <p:ph type="title"/>
          </p:nvPr>
        </p:nvSpPr>
        <p:spPr>
          <a:xfrm>
            <a:off x="730000" y="1318650"/>
            <a:ext cx="3300900" cy="13815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body" idx="1"/>
          </p:nvPr>
        </p:nvSpPr>
        <p:spPr>
          <a:xfrm>
            <a:off x="721225" y="2781725"/>
            <a:ext cx="3300900" cy="15975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57" name="Google Shape;57;p8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" name="Google Shape;59;p8"/>
          <p:cNvSpPr txBox="1">
            <a:spLocks noGrp="1"/>
          </p:cNvSpPr>
          <p:nvPr>
            <p:ph type="title"/>
          </p:nvPr>
        </p:nvSpPr>
        <p:spPr>
          <a:xfrm>
            <a:off x="729450" y="864300"/>
            <a:ext cx="7021200" cy="298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3" name="Google Shape;63;p9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64" name="Google Shape;64;p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9"/>
          <p:cNvSpPr txBox="1">
            <a:spLocks noGrp="1"/>
          </p:cNvSpPr>
          <p:nvPr>
            <p:ph type="title"/>
          </p:nvPr>
        </p:nvSpPr>
        <p:spPr>
          <a:xfrm>
            <a:off x="730000" y="1318650"/>
            <a:ext cx="3300900" cy="1687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subTitle" idx="1"/>
          </p:nvPr>
        </p:nvSpPr>
        <p:spPr>
          <a:xfrm>
            <a:off x="724950" y="3161525"/>
            <a:ext cx="3300900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2"/>
          </p:nvPr>
        </p:nvSpPr>
        <p:spPr>
          <a:xfrm>
            <a:off x="5174225" y="1352625"/>
            <a:ext cx="3374400" cy="30255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>
            <a:spLocks noGrp="1"/>
          </p:cNvSpPr>
          <p:nvPr>
            <p:ph type="body" idx="1"/>
          </p:nvPr>
        </p:nvSpPr>
        <p:spPr>
          <a:xfrm>
            <a:off x="724950" y="4372551"/>
            <a:ext cx="7697400" cy="4605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11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75" name="Google Shape;75;p1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1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" name="Google Shape;77;p11"/>
          <p:cNvSpPr txBox="1">
            <a:spLocks noGrp="1"/>
          </p:cNvSpPr>
          <p:nvPr>
            <p:ph type="title" hasCustomPrompt="1"/>
          </p:nvPr>
        </p:nvSpPr>
        <p:spPr>
          <a:xfrm>
            <a:off x="729450" y="733950"/>
            <a:ext cx="7688400" cy="1244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>
            <a:off x="729450" y="2272888"/>
            <a:ext cx="7688400" cy="1580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Char char="●"/>
              <a:defRPr>
                <a:solidFill>
                  <a:schemeClr val="lt1"/>
                </a:solidFill>
              </a:defRPr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treamlin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sz="28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300"/>
              <a:buFont typeface="Lato"/>
              <a:buChar char="●"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845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3"/>
          <p:cNvSpPr txBox="1">
            <a:spLocks noGrp="1"/>
          </p:cNvSpPr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Table-Top Doppler Radar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1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40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Team Wave Riders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Team Wave Riders   </a:t>
            </a:r>
            <a:endParaRPr/>
          </a:p>
        </p:txBody>
      </p:sp>
      <p:sp>
        <p:nvSpPr>
          <p:cNvPr id="93" name="Google Shape;93;p14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Michael Eck                                                                              Dr.Willie</a:t>
            </a:r>
            <a:endParaRPr sz="18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Mohammad Hussein                                                              Dr.Chrysler</a:t>
            </a:r>
            <a:endParaRPr sz="18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Ricardo Toledo </a:t>
            </a:r>
            <a:endParaRPr sz="18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5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Project 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5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Old Standard TT"/>
              <a:buChar char="●"/>
            </a:pPr>
            <a:r>
              <a:rPr lang="en" sz="180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Tabletop sized Doppler Radar </a:t>
            </a:r>
            <a:endParaRPr sz="180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Old Standard TT"/>
              <a:buChar char="●"/>
            </a:pPr>
            <a:r>
              <a:rPr lang="en" sz="180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Transmit signal </a:t>
            </a:r>
            <a:endParaRPr sz="180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Old Standard TT"/>
              <a:buChar char="●"/>
            </a:pPr>
            <a:r>
              <a:rPr lang="en" sz="180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Receive signal </a:t>
            </a:r>
            <a:endParaRPr sz="180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Old Standard TT"/>
              <a:buChar char="●"/>
            </a:pPr>
            <a:r>
              <a:rPr lang="en" sz="180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Signal processing</a:t>
            </a:r>
            <a:endParaRPr sz="180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Old Standard TT"/>
              <a:buChar char="●"/>
            </a:pPr>
            <a:r>
              <a:rPr lang="en" sz="180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Display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6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WBS</a:t>
            </a:r>
            <a:endParaRPr b="0"/>
          </a:p>
        </p:txBody>
      </p:sp>
      <p:pic>
        <p:nvPicPr>
          <p:cNvPr id="105" name="Google Shape;10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84500" y="739625"/>
            <a:ext cx="3653600" cy="4120250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16"/>
          <p:cNvSpPr txBox="1"/>
          <p:nvPr/>
        </p:nvSpPr>
        <p:spPr>
          <a:xfrm>
            <a:off x="7988350" y="4480675"/>
            <a:ext cx="1031700" cy="37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Ricardo Toledo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7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975500" cy="369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WBS </a:t>
            </a:r>
            <a:endParaRPr sz="30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															</a:t>
            </a:r>
            <a:r>
              <a:rPr lang="en" sz="18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Mike Eck</a:t>
            </a:r>
            <a:endParaRPr sz="1800" b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112" name="Google Shape;112;p17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13" name="Google Shape;11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0525" y="1928558"/>
            <a:ext cx="8113348" cy="27733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8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WBS</a:t>
            </a:r>
            <a:endParaRPr b="0"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pic>
        <p:nvPicPr>
          <p:cNvPr id="119" name="Google Shape;11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28650" y="1318650"/>
            <a:ext cx="6877674" cy="3196100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8"/>
          <p:cNvSpPr txBox="1"/>
          <p:nvPr/>
        </p:nvSpPr>
        <p:spPr>
          <a:xfrm>
            <a:off x="6775725" y="4714900"/>
            <a:ext cx="2315700" cy="28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Mohammad Hussein</a:t>
            </a:r>
            <a:endParaRPr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9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Transmit/Receive </a:t>
            </a:r>
            <a:endParaRPr b="0"/>
          </a:p>
        </p:txBody>
      </p:sp>
      <p:pic>
        <p:nvPicPr>
          <p:cNvPr id="126" name="Google Shape;126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47850" y="1853850"/>
            <a:ext cx="3355425" cy="2876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0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Signal processing</a:t>
            </a:r>
            <a:endParaRPr b="0"/>
          </a:p>
        </p:txBody>
      </p:sp>
      <p:pic>
        <p:nvPicPr>
          <p:cNvPr id="132" name="Google Shape;132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96100" y="1167175"/>
            <a:ext cx="1595675" cy="3594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20"/>
          <p:cNvPicPr preferRelativeResize="0"/>
          <p:nvPr/>
        </p:nvPicPr>
        <p:blipFill rotWithShape="1">
          <a:blip r:embed="rId4">
            <a:alphaModFix/>
          </a:blip>
          <a:srcRect l="8894" r="2953"/>
          <a:stretch/>
        </p:blipFill>
        <p:spPr>
          <a:xfrm>
            <a:off x="847300" y="2428550"/>
            <a:ext cx="4284275" cy="18063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1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Display</a:t>
            </a:r>
            <a:endParaRPr/>
          </a:p>
        </p:txBody>
      </p:sp>
      <p:sp>
        <p:nvSpPr>
          <p:cNvPr id="139" name="Google Shape;139;p21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40" name="Google Shape;14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9450" y="2078875"/>
            <a:ext cx="3314101" cy="2261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21"/>
          <p:cNvPicPr preferRelativeResize="0"/>
          <p:nvPr/>
        </p:nvPicPr>
        <p:blipFill rotWithShape="1">
          <a:blip r:embed="rId4">
            <a:alphaModFix/>
          </a:blip>
          <a:srcRect t="13457" r="1941"/>
          <a:stretch/>
        </p:blipFill>
        <p:spPr>
          <a:xfrm>
            <a:off x="5102700" y="2078875"/>
            <a:ext cx="3119924" cy="2261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2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Video</a:t>
            </a:r>
            <a:endParaRPr b="0"/>
          </a:p>
        </p:txBody>
      </p:sp>
      <p:pic>
        <p:nvPicPr>
          <p:cNvPr id="2" name="VID_20190401_170957">
            <a:hlinkClick r:id="" action="ppaction://media"/>
            <a:extLst>
              <a:ext uri="{FF2B5EF4-FFF2-40B4-BE49-F238E27FC236}">
                <a16:creationId xmlns:a16="http://schemas.microsoft.com/office/drawing/2014/main" id="{795B88E1-8604-43FD-8F52-E798574653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89312" y="1230825"/>
            <a:ext cx="6071347" cy="34151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7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3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0">
                <a:solidFill>
                  <a:srgbClr val="00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Conclusion</a:t>
            </a:r>
            <a:endParaRPr/>
          </a:p>
        </p:txBody>
      </p:sp>
      <p:sp>
        <p:nvSpPr>
          <p:cNvPr id="153" name="Google Shape;153;p23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Alternating transmit/receive cuts out the need for a circulator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Signal processing is going to be less accurate than anticipated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Constant speed on rotation gives us easier azimuth calculation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Modify Pulse Repetition Interval if needed for when listening to echoes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</Words>
  <Application>Microsoft Office PowerPoint</Application>
  <PresentationFormat>On-screen Show (16:9)</PresentationFormat>
  <Paragraphs>36</Paragraphs>
  <Slides>11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Lato</vt:lpstr>
      <vt:lpstr>Arial</vt:lpstr>
      <vt:lpstr>Roboto</vt:lpstr>
      <vt:lpstr>Old Standard TT</vt:lpstr>
      <vt:lpstr>Raleway</vt:lpstr>
      <vt:lpstr>Streamline</vt:lpstr>
      <vt:lpstr>Table-Top Doppler Radar</vt:lpstr>
      <vt:lpstr>Team Wave Riders   </vt:lpstr>
      <vt:lpstr>Project   </vt:lpstr>
      <vt:lpstr>WBS</vt:lpstr>
      <vt:lpstr>WBS                       Mike Eck</vt:lpstr>
      <vt:lpstr>WBS</vt:lpstr>
      <vt:lpstr>Transmit/Receive </vt:lpstr>
      <vt:lpstr>Signal processing</vt:lpstr>
      <vt:lpstr>Display</vt:lpstr>
      <vt:lpstr>Video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Table-Top Doppler Radar</dc:title>
  <dc:creator>Ricardo</dc:creator>
  <cp:lastModifiedBy>Ricardo Douglas Toledo</cp:lastModifiedBy>
  <cp:revision>1</cp:revision>
  <dcterms:modified xsi:type="dcterms:W3CDTF">2019-04-02T18:05:48Z</dcterms:modified>
</cp:coreProperties>
</file>