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62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70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55.xml"/>
  <Override ContentType="application/vnd.openxmlformats-officedocument.presentationml.slideLayout+xml" PartName="/ppt/slideLayouts/slideLayout61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64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60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65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72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66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1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67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59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68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73.xml"/>
  <Override ContentType="application/vnd.openxmlformats-officedocument.presentationml.slideLayout+xml" PartName="/ppt/slideLayouts/slideLayout56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69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5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63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58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721" r:id="rId4"/>
    <p:sldMasterId id="2147483722" r:id="rId5"/>
    <p:sldMasterId id="2147483723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</p:sldIdLst>
  <p:sldSz cy="5143500" cx="9144000"/>
  <p:notesSz cx="6858000" cy="9144000"/>
  <p:embeddedFontLst>
    <p:embeddedFont>
      <p:font typeface="IBM Plex Sans"/>
      <p:regular r:id="rId17"/>
      <p:bold r:id="rId18"/>
      <p:italic r:id="rId19"/>
      <p:boldItalic r:id="rId20"/>
    </p:embeddedFont>
    <p:embeddedFont>
      <p:font typeface="Sora SemiBold"/>
      <p:regular r:id="rId21"/>
      <p:bold r:id="rId22"/>
    </p:embeddedFont>
    <p:embeddedFont>
      <p:font typeface="Play"/>
      <p:regular r:id="rId23"/>
      <p:bold r:id="rId24"/>
    </p:embeddedFont>
    <p:embeddedFont>
      <p:font typeface="IBM Plex Sans Medium"/>
      <p:regular r:id="rId25"/>
      <p:bold r:id="rId26"/>
      <p:italic r:id="rId27"/>
      <p:boldItalic r:id="rId28"/>
    </p:embeddedFont>
    <p:embeddedFont>
      <p:font typeface="Sora Light"/>
      <p:regular r:id="rId29"/>
      <p:bold r:id="rId30"/>
    </p:embeddedFont>
    <p:embeddedFont>
      <p:font typeface="Sora ExtraLight"/>
      <p:regular r:id="rId31"/>
      <p:bold r:id="rId32"/>
    </p:embeddedFont>
    <p:embeddedFont>
      <p:font typeface="Sora"/>
      <p:regular r:id="rId33"/>
      <p:bold r:id="rId34"/>
    </p:embeddedFont>
    <p:embeddedFont>
      <p:font typeface="Sora Medium"/>
      <p:regular r:id="rId35"/>
      <p:bold r:id="rId36"/>
    </p:embeddedFont>
    <p:embeddedFont>
      <p:font typeface="IBM Plex Sans SemiBold"/>
      <p:regular r:id="rId37"/>
      <p:bold r:id="rId38"/>
      <p:italic r:id="rId39"/>
      <p:boldItalic r:id="rId4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IBMPlexSansSemiBold-boldItalic.fntdata"/><Relationship Id="rId1" Type="http://schemas.openxmlformats.org/officeDocument/2006/relationships/theme" Target="theme/theme3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31" Type="http://schemas.openxmlformats.org/officeDocument/2006/relationships/font" Target="fonts/SoraExtraLight-regular.fntdata"/><Relationship Id="rId30" Type="http://schemas.openxmlformats.org/officeDocument/2006/relationships/font" Target="fonts/SoraLight-bold.fntdata"/><Relationship Id="rId33" Type="http://schemas.openxmlformats.org/officeDocument/2006/relationships/font" Target="fonts/Sora-regular.fntdata"/><Relationship Id="rId32" Type="http://schemas.openxmlformats.org/officeDocument/2006/relationships/font" Target="fonts/SoraExtraLight-bold.fntdata"/><Relationship Id="rId35" Type="http://schemas.openxmlformats.org/officeDocument/2006/relationships/font" Target="fonts/SoraMedium-regular.fntdata"/><Relationship Id="rId34" Type="http://schemas.openxmlformats.org/officeDocument/2006/relationships/font" Target="fonts/Sora-bold.fntdata"/><Relationship Id="rId37" Type="http://schemas.openxmlformats.org/officeDocument/2006/relationships/font" Target="fonts/IBMPlexSansSemiBold-regular.fntdata"/><Relationship Id="rId36" Type="http://schemas.openxmlformats.org/officeDocument/2006/relationships/font" Target="fonts/SoraMedium-bold.fntdata"/><Relationship Id="rId39" Type="http://schemas.openxmlformats.org/officeDocument/2006/relationships/font" Target="fonts/IBMPlexSansSemiBold-italic.fntdata"/><Relationship Id="rId38" Type="http://schemas.openxmlformats.org/officeDocument/2006/relationships/font" Target="fonts/IBMPlexSansSemiBold-bold.fntdata"/><Relationship Id="rId20" Type="http://schemas.openxmlformats.org/officeDocument/2006/relationships/font" Target="fonts/IBMPlexSans-boldItalic.fntdata"/><Relationship Id="rId22" Type="http://schemas.openxmlformats.org/officeDocument/2006/relationships/font" Target="fonts/SoraSemiBold-bold.fntdata"/><Relationship Id="rId21" Type="http://schemas.openxmlformats.org/officeDocument/2006/relationships/font" Target="fonts/SoraSemiBold-regular.fntdata"/><Relationship Id="rId24" Type="http://schemas.openxmlformats.org/officeDocument/2006/relationships/font" Target="fonts/Play-bold.fntdata"/><Relationship Id="rId23" Type="http://schemas.openxmlformats.org/officeDocument/2006/relationships/font" Target="fonts/Play-regular.fntdata"/><Relationship Id="rId26" Type="http://schemas.openxmlformats.org/officeDocument/2006/relationships/font" Target="fonts/IBMPlexSansMedium-bold.fntdata"/><Relationship Id="rId25" Type="http://schemas.openxmlformats.org/officeDocument/2006/relationships/font" Target="fonts/IBMPlexSansMedium-regular.fntdata"/><Relationship Id="rId28" Type="http://schemas.openxmlformats.org/officeDocument/2006/relationships/font" Target="fonts/IBMPlexSansMedium-boldItalic.fntdata"/><Relationship Id="rId27" Type="http://schemas.openxmlformats.org/officeDocument/2006/relationships/font" Target="fonts/IBMPlexSansMedium-italic.fntdata"/><Relationship Id="rId29" Type="http://schemas.openxmlformats.org/officeDocument/2006/relationships/font" Target="fonts/SoraLight-regular.fntdata"/><Relationship Id="rId11" Type="http://schemas.openxmlformats.org/officeDocument/2006/relationships/slide" Target="slides/slide4.xml"/><Relationship Id="rId10" Type="http://schemas.openxmlformats.org/officeDocument/2006/relationships/slide" Target="slides/slide3.xml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17" Type="http://schemas.openxmlformats.org/officeDocument/2006/relationships/font" Target="fonts/IBMPlexSans-regular.fntdata"/><Relationship Id="rId16" Type="http://schemas.openxmlformats.org/officeDocument/2006/relationships/slide" Target="slides/slide9.xml"/><Relationship Id="rId19" Type="http://schemas.openxmlformats.org/officeDocument/2006/relationships/font" Target="fonts/IBMPlexSans-italic.fntdata"/><Relationship Id="rId18" Type="http://schemas.openxmlformats.org/officeDocument/2006/relationships/font" Target="fonts/IBMPlexSans-bold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9" name="Shape 10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0" name="Google Shape;1040;g3c76272a1e1_0_18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1" name="Google Shape;1041;g3c76272a1e1_0_18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" sz="1200">
                <a:solidFill>
                  <a:schemeClr val="dk1"/>
                </a:solidFill>
              </a:rPr>
              <a:t>Introduction</a:t>
            </a:r>
            <a:endParaRPr sz="1200">
              <a:solidFill>
                <a:schemeClr val="dk1"/>
              </a:solidFill>
            </a:endParaRPr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</a:pPr>
            <a:r>
              <a:rPr lang="en" sz="1200">
                <a:solidFill>
                  <a:schemeClr val="dk1"/>
                </a:solidFill>
              </a:rPr>
              <a:t>List off names of each team member</a:t>
            </a:r>
            <a:endParaRPr sz="1200">
              <a:solidFill>
                <a:schemeClr val="dk1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" sz="1200">
                <a:solidFill>
                  <a:schemeClr val="dk1"/>
                </a:solidFill>
              </a:rPr>
              <a:t>This open-source project is sponsored by the USGS Astrogeology Science Center</a:t>
            </a:r>
            <a:endParaRPr sz="1200">
              <a:solidFill>
                <a:schemeClr val="dk1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" sz="1200">
                <a:solidFill>
                  <a:schemeClr val="dk1"/>
                </a:solidFill>
              </a:rPr>
              <a:t>Working with our client, Trent Hare, and NASA to make their S3 buckets searchable</a:t>
            </a:r>
            <a:endParaRPr b="1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2" name="Shape 10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3" name="Google Shape;1053;g3c76272a1e1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4" name="Google Shape;1054;g3c76272a1e1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</a:pPr>
            <a:r>
              <a:rPr lang="en" sz="1200">
                <a:solidFill>
                  <a:schemeClr val="dk1"/>
                </a:solidFill>
              </a:rPr>
              <a:t>NASA and the USGS release TBs of mission data</a:t>
            </a:r>
            <a:endParaRPr sz="1200">
              <a:solidFill>
                <a:schemeClr val="dk1"/>
              </a:solidFill>
            </a:endParaRPr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</a:pPr>
            <a:r>
              <a:rPr lang="en" sz="1200">
                <a:solidFill>
                  <a:schemeClr val="dk1"/>
                </a:solidFill>
              </a:rPr>
              <a:t>Datasets power scientific discoveries worldwide</a:t>
            </a:r>
            <a:endParaRPr sz="1200">
              <a:solidFill>
                <a:schemeClr val="dk1"/>
              </a:solidFill>
            </a:endParaRPr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</a:pPr>
            <a:r>
              <a:rPr b="1" lang="en" sz="1200">
                <a:solidFill>
                  <a:schemeClr val="dk1"/>
                </a:solidFill>
              </a:rPr>
              <a:t>Problem:</a:t>
            </a:r>
            <a:endParaRPr b="1" sz="1200">
              <a:solidFill>
                <a:schemeClr val="dk1"/>
              </a:solidFill>
            </a:endParaRPr>
          </a:p>
          <a:p>
            <a:pPr indent="-171450" lvl="1" marL="6286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</a:pPr>
            <a:r>
              <a:rPr lang="en" sz="1200">
                <a:solidFill>
                  <a:schemeClr val="dk1"/>
                </a:solidFill>
              </a:rPr>
              <a:t>Accessing this data means digging through massive AWS S3 buckets</a:t>
            </a:r>
            <a:endParaRPr sz="1200">
              <a:solidFill>
                <a:schemeClr val="dk1"/>
              </a:solidFill>
            </a:endParaRPr>
          </a:p>
          <a:p>
            <a:pPr indent="-171450" lvl="1" marL="6286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</a:pPr>
            <a:r>
              <a:rPr lang="en" sz="1200">
                <a:solidFill>
                  <a:schemeClr val="dk1"/>
                </a:solidFill>
              </a:rPr>
              <a:t>Clicking folder by folder with no search bar, </a:t>
            </a:r>
            <a:endParaRPr sz="1200">
              <a:solidFill>
                <a:schemeClr val="dk1"/>
              </a:solidFill>
            </a:endParaRPr>
          </a:p>
          <a:p>
            <a:pPr indent="-171450" lvl="1" marL="6286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</a:pPr>
            <a:r>
              <a:rPr lang="en" sz="1200">
                <a:solidFill>
                  <a:schemeClr val="dk1"/>
                </a:solidFill>
              </a:rPr>
              <a:t>no indexing, </a:t>
            </a:r>
            <a:endParaRPr sz="1200">
              <a:solidFill>
                <a:schemeClr val="dk1"/>
              </a:solidFill>
            </a:endParaRPr>
          </a:p>
          <a:p>
            <a:pPr indent="-171450" lvl="1" marL="6286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</a:pPr>
            <a:r>
              <a:rPr lang="en" sz="1200">
                <a:solidFill>
                  <a:schemeClr val="dk1"/>
                </a:solidFill>
              </a:rPr>
              <a:t>and no efficient method to find data</a:t>
            </a:r>
            <a:endParaRPr sz="1200">
              <a:solidFill>
                <a:schemeClr val="dk1"/>
              </a:solidFill>
            </a:endParaRPr>
          </a:p>
          <a:p>
            <a:pPr indent="-171450" lvl="1" marL="6286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</a:pPr>
            <a:r>
              <a:rPr lang="en" sz="1200">
                <a:solidFill>
                  <a:schemeClr val="dk1"/>
                </a:solidFill>
              </a:rPr>
              <a:t>Trent shared current solution (on screen): </a:t>
            </a:r>
            <a:endParaRPr sz="1200">
              <a:solidFill>
                <a:schemeClr val="dk1"/>
              </a:solidFill>
            </a:endParaRPr>
          </a:p>
          <a:p>
            <a:pPr indent="-171450" lvl="2" marL="10858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</a:pPr>
            <a:r>
              <a:rPr b="1" lang="en" sz="1200">
                <a:solidFill>
                  <a:schemeClr val="dk1"/>
                </a:solidFill>
              </a:rPr>
              <a:t>Zero search capability</a:t>
            </a:r>
            <a:r>
              <a:rPr lang="en" sz="1200">
                <a:solidFill>
                  <a:schemeClr val="dk1"/>
                </a:solidFill>
              </a:rPr>
              <a:t>, </a:t>
            </a:r>
            <a:endParaRPr sz="1200">
              <a:solidFill>
                <a:schemeClr val="dk1"/>
              </a:solidFill>
            </a:endParaRPr>
          </a:p>
          <a:p>
            <a:pPr indent="-171450" lvl="2" marL="10858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</a:pPr>
            <a:r>
              <a:rPr lang="en" sz="1200">
                <a:solidFill>
                  <a:schemeClr val="dk1"/>
                </a:solidFill>
              </a:rPr>
              <a:t>forcing researchers to waste hours locating mission data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1" name="Shape 10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2" name="Google Shape;1062;g386a85b0aa2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3" name="Google Shape;1063;g386a85b0aa2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</a:pPr>
            <a:r>
              <a:rPr lang="en" sz="1200">
                <a:solidFill>
                  <a:schemeClr val="dk1"/>
                </a:solidFill>
              </a:rPr>
              <a:t>Imagine trying to understand Mars geology, </a:t>
            </a:r>
            <a:endParaRPr sz="1200">
              <a:solidFill>
                <a:schemeClr val="dk1"/>
              </a:solidFill>
            </a:endParaRPr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</a:pPr>
            <a:r>
              <a:rPr lang="en" sz="1200">
                <a:solidFill>
                  <a:schemeClr val="dk1"/>
                </a:solidFill>
              </a:rPr>
              <a:t>But spending more time hunting for the right image file than analyzing it</a:t>
            </a:r>
            <a:endParaRPr sz="1200">
              <a:solidFill>
                <a:schemeClr val="dk1"/>
              </a:solidFill>
            </a:endParaRPr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</a:pPr>
            <a:r>
              <a:rPr lang="en" sz="1200">
                <a:solidFill>
                  <a:schemeClr val="dk1"/>
                </a:solidFill>
              </a:rPr>
              <a:t>With thousands of objects per bucket and inconsistent metadata, important information gets buried</a:t>
            </a:r>
            <a:endParaRPr sz="1200">
              <a:solidFill>
                <a:schemeClr val="dk1"/>
              </a:solidFill>
            </a:endParaRPr>
          </a:p>
          <a:p>
            <a:pPr indent="-171450" lvl="1" marL="6286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</a:pPr>
            <a:r>
              <a:rPr lang="en" sz="1200">
                <a:solidFill>
                  <a:schemeClr val="dk1"/>
                </a:solidFill>
              </a:rPr>
              <a:t>This slows down research, </a:t>
            </a:r>
            <a:endParaRPr sz="1200">
              <a:solidFill>
                <a:schemeClr val="dk1"/>
              </a:solidFill>
            </a:endParaRPr>
          </a:p>
          <a:p>
            <a:pPr indent="-171450" lvl="1" marL="6286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</a:pPr>
            <a:r>
              <a:rPr lang="en" sz="1200">
                <a:solidFill>
                  <a:schemeClr val="dk1"/>
                </a:solidFill>
              </a:rPr>
              <a:t>delays publications, </a:t>
            </a:r>
            <a:endParaRPr sz="1200">
              <a:solidFill>
                <a:schemeClr val="dk1"/>
              </a:solidFill>
            </a:endParaRPr>
          </a:p>
          <a:p>
            <a:pPr indent="-171450" lvl="1" marL="6286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</a:pPr>
            <a:r>
              <a:rPr lang="en" sz="1200">
                <a:solidFill>
                  <a:schemeClr val="dk1"/>
                </a:solidFill>
              </a:rPr>
              <a:t>and creates unnecessary barriers for the global scientific community relying on NASA data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3" name="Shape 10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4" name="Google Shape;1074;g3c76272a1e1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5" name="Google Shape;1075;g3c76272a1e1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</a:pPr>
            <a:r>
              <a:rPr lang="en" sz="1200">
                <a:solidFill>
                  <a:schemeClr val="dk1"/>
                </a:solidFill>
              </a:rPr>
              <a:t>That’s why we’re building </a:t>
            </a:r>
            <a:r>
              <a:rPr b="1" lang="en" sz="1200">
                <a:solidFill>
                  <a:schemeClr val="dk1"/>
                </a:solidFill>
              </a:rPr>
              <a:t>ArtemiS3</a:t>
            </a:r>
            <a:r>
              <a:rPr lang="en" sz="1200">
                <a:solidFill>
                  <a:schemeClr val="dk1"/>
                </a:solidFill>
              </a:rPr>
              <a:t>: </a:t>
            </a:r>
            <a:endParaRPr sz="1200">
              <a:solidFill>
                <a:schemeClr val="dk1"/>
              </a:solidFill>
            </a:endParaRPr>
          </a:p>
          <a:p>
            <a:pPr indent="-171450" lvl="1" marL="6286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</a:pPr>
            <a:r>
              <a:rPr lang="en" sz="1200">
                <a:solidFill>
                  <a:schemeClr val="dk1"/>
                </a:solidFill>
              </a:rPr>
              <a:t>an intelligent search platform purpose-built for AWS S3 buckets that host NASA and USGS mission data. </a:t>
            </a:r>
            <a:endParaRPr sz="1200">
              <a:solidFill>
                <a:schemeClr val="dk1"/>
              </a:solidFill>
            </a:endParaRPr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</a:pPr>
            <a:r>
              <a:rPr lang="en" sz="1200">
                <a:solidFill>
                  <a:schemeClr val="dk1"/>
                </a:solidFill>
              </a:rPr>
              <a:t>ArtemiS3 indexes public S3 buckets, extracts metadata automatically, and gives researchers an intuitive dashboard to </a:t>
            </a:r>
            <a:endParaRPr sz="1200">
              <a:solidFill>
                <a:schemeClr val="dk1"/>
              </a:solidFill>
            </a:endParaRPr>
          </a:p>
          <a:p>
            <a:pPr indent="-171450" lvl="1" marL="6286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</a:pPr>
            <a:r>
              <a:rPr lang="en" sz="1200">
                <a:solidFill>
                  <a:schemeClr val="dk1"/>
                </a:solidFill>
              </a:rPr>
              <a:t>search, </a:t>
            </a:r>
            <a:endParaRPr sz="1200">
              <a:solidFill>
                <a:schemeClr val="dk1"/>
              </a:solidFill>
            </a:endParaRPr>
          </a:p>
          <a:p>
            <a:pPr indent="-171450" lvl="1" marL="6286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</a:pPr>
            <a:r>
              <a:rPr lang="en" sz="1200">
                <a:solidFill>
                  <a:schemeClr val="dk1"/>
                </a:solidFill>
              </a:rPr>
              <a:t>filter, </a:t>
            </a:r>
            <a:endParaRPr sz="1200">
              <a:solidFill>
                <a:schemeClr val="dk1"/>
              </a:solidFill>
            </a:endParaRPr>
          </a:p>
          <a:p>
            <a:pPr indent="-171450" lvl="1" marL="6286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</a:pPr>
            <a:r>
              <a:rPr lang="en" sz="1200">
                <a:solidFill>
                  <a:schemeClr val="dk1"/>
                </a:solidFill>
              </a:rPr>
              <a:t>preview, </a:t>
            </a:r>
            <a:endParaRPr sz="1200">
              <a:solidFill>
                <a:schemeClr val="dk1"/>
              </a:solidFill>
            </a:endParaRPr>
          </a:p>
          <a:p>
            <a:pPr indent="-171450" lvl="1" marL="6286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</a:pPr>
            <a:r>
              <a:rPr lang="en" sz="1200">
                <a:solidFill>
                  <a:schemeClr val="dk1"/>
                </a:solidFill>
              </a:rPr>
              <a:t>and tag mission files instantly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8" name="Shape 10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9" name="Google Shape;1089;g3beb5049f13_0_9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90" name="Google Shape;1090;g3beb5049f13_0_9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•"/>
            </a:pPr>
            <a:r>
              <a:rPr lang="en"/>
              <a:t>ArtemiS3 delivers fast 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•"/>
            </a:pPr>
            <a:r>
              <a:rPr lang="en"/>
              <a:t>full-text and metadata search, 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•"/>
            </a:pPr>
            <a:r>
              <a:rPr lang="en"/>
              <a:t>collaborative tagging, 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•"/>
            </a:pPr>
            <a:r>
              <a:rPr lang="en"/>
              <a:t>a</a:t>
            </a:r>
            <a:r>
              <a:rPr lang="en"/>
              <a:t>nd visualization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•"/>
            </a:pPr>
            <a:r>
              <a:rPr lang="en"/>
              <a:t>All packaged into a clean, lightweight interface designed for performance and accessibility.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•"/>
            </a:pPr>
            <a:r>
              <a:rPr lang="en"/>
              <a:t>This is made possible u</a:t>
            </a:r>
            <a:r>
              <a:rPr lang="en">
                <a:solidFill>
                  <a:schemeClr val="dk1"/>
                </a:solidFill>
              </a:rPr>
              <a:t>sing a modern stack of tools such as FastAPI, Meilisearch, Svelte, PostgreSQL, and Boto3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</a:pPr>
            <a:r>
              <a:rPr lang="en">
                <a:solidFill>
                  <a:schemeClr val="dk1"/>
                </a:solidFill>
              </a:rPr>
              <a:t>The frontend user interface in made with Svelte and Tailwindcss making it fast, stylish, and lightweight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</a:pPr>
            <a:r>
              <a:rPr lang="en">
                <a:solidFill>
                  <a:schemeClr val="dk1"/>
                </a:solidFill>
              </a:rPr>
              <a:t>This is where the user can:</a:t>
            </a:r>
            <a:endParaRPr>
              <a:solidFill>
                <a:schemeClr val="dk1"/>
              </a:solidFill>
            </a:endParaRPr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</a:pPr>
            <a:r>
              <a:rPr lang="en">
                <a:solidFill>
                  <a:schemeClr val="dk1"/>
                </a:solidFill>
              </a:rPr>
              <a:t>Enter search queries</a:t>
            </a:r>
            <a:endParaRPr>
              <a:solidFill>
                <a:schemeClr val="dk1"/>
              </a:solidFill>
            </a:endParaRPr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</a:pPr>
            <a:r>
              <a:rPr lang="en">
                <a:solidFill>
                  <a:schemeClr val="dk1"/>
                </a:solidFill>
              </a:rPr>
              <a:t>Apply filters</a:t>
            </a:r>
            <a:endParaRPr>
              <a:solidFill>
                <a:schemeClr val="dk1"/>
              </a:solidFill>
            </a:endParaRPr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</a:pPr>
            <a:r>
              <a:rPr lang="en">
                <a:solidFill>
                  <a:schemeClr val="dk1"/>
                </a:solidFill>
              </a:rPr>
              <a:t>Sort, preview, and download results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</a:pPr>
            <a:r>
              <a:rPr lang="en">
                <a:solidFill>
                  <a:schemeClr val="dk1"/>
                </a:solidFill>
              </a:rPr>
              <a:t>It interfaces with the backend API through an NGINX reverse proxy for security and load balancing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</a:pPr>
            <a:r>
              <a:rPr lang="en">
                <a:solidFill>
                  <a:schemeClr val="dk1"/>
                </a:solidFill>
              </a:rPr>
              <a:t>The backend is implemented with FastAPI, making it responsive and reliable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</a:pPr>
            <a:r>
              <a:rPr lang="en">
                <a:solidFill>
                  <a:schemeClr val="dk1"/>
                </a:solidFill>
              </a:rPr>
              <a:t>It interfaces directly with Amazon S3 through Boto3, allowing easy access to the stored data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</a:pPr>
            <a:r>
              <a:rPr lang="en">
                <a:solidFill>
                  <a:schemeClr val="dk1"/>
                </a:solidFill>
              </a:rPr>
              <a:t>Our search engine of choice, Meilisearch, is locally hosted on a docker container and interfaces directly with the backend</a:t>
            </a:r>
            <a:endParaRPr>
              <a:solidFill>
                <a:schemeClr val="dk1"/>
              </a:solidFill>
            </a:endParaRPr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</a:pPr>
            <a:r>
              <a:rPr lang="en">
                <a:solidFill>
                  <a:schemeClr val="dk1"/>
                </a:solidFill>
              </a:rPr>
              <a:t>Which allows for automatically indexeing s3 objects for lighting fast full-text search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</a:pPr>
            <a:r>
              <a:rPr lang="en">
                <a:solidFill>
                  <a:schemeClr val="dk1"/>
                </a:solidFill>
              </a:rPr>
              <a:t>Additional data such as file tags are stored on postgreSQL and responses are cached with redis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</a:pPr>
            <a:r>
              <a:rPr lang="en">
                <a:solidFill>
                  <a:schemeClr val="dk1"/>
                </a:solidFill>
              </a:rPr>
              <a:t>Lastly the entire system is dockerized to ensure system independence and redeployability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When combined, these systems work together to make ArtemiS3 a comprehensive solution that accelerates and enhances the user experience with data access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091" name="Google Shape;1091;g3beb5049f13_0_9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3" name="Shape 1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4" name="Google Shape;1104;g3c76272a1e1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5" name="Google Shape;1105;g3c76272a1e1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8" name="Shape 1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9" name="Google Shape;1109;g3c87e9c7343_1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10" name="Google Shape;1110;g3c87e9c7343_1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</a:pPr>
            <a:r>
              <a:rPr lang="en"/>
              <a:t>One challenge we encountered was indexing performance with Meilisearch.</a:t>
            </a:r>
            <a:endParaRPr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"/>
              <a:t>As bucket size increased, indexing time became a bottleneck. We addressed this by introducing parallelization in the indexing process, which significantly improved index time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•"/>
            </a:pPr>
            <a:r>
              <a:rPr lang="en">
                <a:solidFill>
                  <a:schemeClr val="dk1"/>
                </a:solidFill>
              </a:rPr>
              <a:t>Another challenge was enabling sorting by name, file size, and last modified date.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•"/>
            </a:pPr>
            <a:r>
              <a:rPr lang="en">
                <a:solidFill>
                  <a:schemeClr val="dk1"/>
                </a:solidFill>
              </a:rPr>
              <a:t>To implement this, we updated Meilisearch’s sortableAttributes configuration and ensured those fields were properly included in our filter logic.</a:t>
            </a:r>
            <a:endParaRPr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</a:pPr>
            <a:r>
              <a:rPr lang="en">
                <a:solidFill>
                  <a:schemeClr val="dk1"/>
                </a:solidFill>
              </a:rPr>
              <a:t>Looking ahead now, a potential challenge is memory usage when deploying on our EC2 instance.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</a:pPr>
            <a:r>
              <a:rPr lang="en">
                <a:solidFill>
                  <a:schemeClr val="dk1"/>
                </a:solidFill>
              </a:rPr>
              <a:t>Large indexes could easily exhaust available resources</a:t>
            </a:r>
            <a:endParaRPr>
              <a:solidFill>
                <a:schemeClr val="dk1"/>
              </a:solidFill>
            </a:endParaRPr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</a:pPr>
            <a:r>
              <a:rPr lang="en">
                <a:solidFill>
                  <a:schemeClr val="dk1"/>
                </a:solidFill>
              </a:rPr>
              <a:t>Would only be discovered one the project is handed over to the client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111" name="Google Shape;1111;g3c87e9c7343_1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6" name="Shape 1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7" name="Google Shape;1117;g3c87e9c7343_1_9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18" name="Google Shape;1118;g3c87e9c7343_1_9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•"/>
            </a:pPr>
            <a:r>
              <a:rPr lang="en"/>
              <a:t>Right now, ArtemiS3’s core functionality is fully operational</a:t>
            </a:r>
            <a:endParaRPr/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</a:pPr>
            <a:r>
              <a:rPr lang="en"/>
              <a:t>Search, sorting, filtering, and indexing are all working end-to-end, and the frontend and backend are fully integrated and communicating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•"/>
            </a:pPr>
            <a:r>
              <a:rPr lang="en"/>
              <a:t>Moving into the next phase, our focus shifts to refinement.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•"/>
            </a:pPr>
            <a:r>
              <a:rPr lang="en"/>
              <a:t>We’ll be polishing the frontend and overall user experience, conducting user testing to gather feedback, and optimizing performance wherever possible</a:t>
            </a:r>
            <a:endParaRPr/>
          </a:p>
        </p:txBody>
      </p:sp>
      <p:sp>
        <p:nvSpPr>
          <p:cNvPr id="1119" name="Google Shape;1119;g3c87e9c7343_1_9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4" name="Shape 1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5" name="Google Shape;1125;g3bf07d876e5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26" name="Google Shape;1126;g3bf07d876e5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"/>
              <a:t>ArtemiS3 transforms static S3 storage into a fast, secure, and intelligent search platform for NASA mission data.</a:t>
            </a:r>
            <a:endParaRPr/>
          </a:p>
          <a:p>
            <a:pPr indent="-165100" lvl="0" marL="171450" rtl="0" algn="l">
              <a:spcBef>
                <a:spcPts val="0"/>
              </a:spcBef>
              <a:spcAft>
                <a:spcPts val="0"/>
              </a:spcAft>
              <a:buSzPts val="1100"/>
              <a:buChar char="•"/>
            </a:pPr>
            <a:r>
              <a:rPr lang="en"/>
              <a:t>With core functionality implemented and Alpha milestones in progress, we are confident in our design and ready to move into refinement, testing, and final deployment.</a:t>
            </a:r>
            <a:endParaRPr/>
          </a:p>
          <a:p>
            <a:pPr indent="-165100" lvl="0" marL="171450" rtl="0" algn="l">
              <a:spcBef>
                <a:spcPts val="0"/>
              </a:spcBef>
              <a:spcAft>
                <a:spcPts val="0"/>
              </a:spcAft>
              <a:buSzPts val="1100"/>
              <a:buChar char="•"/>
            </a:pPr>
            <a:r>
              <a:rPr lang="en"/>
              <a:t>Overall, ArtemiS3 is built with impact, scalability, and long-term value in mind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Thank you!</a:t>
            </a:r>
            <a:endParaRPr/>
          </a:p>
        </p:txBody>
      </p:sp>
      <p:sp>
        <p:nvSpPr>
          <p:cNvPr id="1127" name="Google Shape;1127;g3bf07d876e5_0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- Alt 2">
  <p:cSld name="BLANK_2"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idx="1" type="subTitle"/>
          </p:nvPr>
        </p:nvSpPr>
        <p:spPr>
          <a:xfrm>
            <a:off x="130200" y="4291350"/>
            <a:ext cx="4922100" cy="739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Sora Light"/>
              <a:buNone/>
              <a:defRPr sz="1000">
                <a:solidFill>
                  <a:schemeClr val="dk2"/>
                </a:solidFill>
                <a:latin typeface="Sora Light"/>
                <a:ea typeface="Sora Light"/>
                <a:cs typeface="Sora Light"/>
                <a:sym typeface="Sora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Sora Light"/>
              <a:buNone/>
              <a:defRPr sz="1000">
                <a:solidFill>
                  <a:schemeClr val="dk2"/>
                </a:solidFill>
                <a:latin typeface="Sora Light"/>
                <a:ea typeface="Sora Light"/>
                <a:cs typeface="Sora Light"/>
                <a:sym typeface="Sora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Sora Light"/>
              <a:buNone/>
              <a:defRPr sz="1000">
                <a:solidFill>
                  <a:schemeClr val="dk2"/>
                </a:solidFill>
                <a:latin typeface="Sora Light"/>
                <a:ea typeface="Sora Light"/>
                <a:cs typeface="Sora Light"/>
                <a:sym typeface="Sora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Sora Light"/>
              <a:buNone/>
              <a:defRPr sz="1000">
                <a:solidFill>
                  <a:schemeClr val="dk2"/>
                </a:solidFill>
                <a:latin typeface="Sora Light"/>
                <a:ea typeface="Sora Light"/>
                <a:cs typeface="Sora Light"/>
                <a:sym typeface="Sora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Sora Light"/>
              <a:buNone/>
              <a:defRPr sz="1000">
                <a:solidFill>
                  <a:schemeClr val="dk2"/>
                </a:solidFill>
                <a:latin typeface="Sora Light"/>
                <a:ea typeface="Sora Light"/>
                <a:cs typeface="Sora Light"/>
                <a:sym typeface="Sora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Sora Light"/>
              <a:buNone/>
              <a:defRPr sz="1000">
                <a:solidFill>
                  <a:schemeClr val="dk2"/>
                </a:solidFill>
                <a:latin typeface="Sora Light"/>
                <a:ea typeface="Sora Light"/>
                <a:cs typeface="Sora Light"/>
                <a:sym typeface="Sora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Sora Light"/>
              <a:buNone/>
              <a:defRPr sz="1000">
                <a:solidFill>
                  <a:schemeClr val="dk2"/>
                </a:solidFill>
                <a:latin typeface="Sora Light"/>
                <a:ea typeface="Sora Light"/>
                <a:cs typeface="Sora Light"/>
                <a:sym typeface="Sora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Sora Light"/>
              <a:buNone/>
              <a:defRPr sz="1000">
                <a:solidFill>
                  <a:schemeClr val="dk2"/>
                </a:solidFill>
                <a:latin typeface="Sora Light"/>
                <a:ea typeface="Sora Light"/>
                <a:cs typeface="Sora Light"/>
                <a:sym typeface="Sora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Sora Light"/>
              <a:buNone/>
              <a:defRPr sz="1000">
                <a:solidFill>
                  <a:schemeClr val="dk2"/>
                </a:solidFill>
                <a:latin typeface="Sora Light"/>
                <a:ea typeface="Sora Light"/>
                <a:cs typeface="Sora Light"/>
                <a:sym typeface="Sora Light"/>
              </a:defRPr>
            </a:lvl9pPr>
          </a:lstStyle>
          <a:p/>
        </p:txBody>
      </p:sp>
      <p:sp>
        <p:nvSpPr>
          <p:cNvPr id="52" name="Google Shape;52;p13"/>
          <p:cNvSpPr/>
          <p:nvPr/>
        </p:nvSpPr>
        <p:spPr>
          <a:xfrm rot="-900003">
            <a:off x="2618331" y="-723216"/>
            <a:ext cx="4001240" cy="1687704"/>
          </a:xfrm>
          <a:prstGeom prst="chord">
            <a:avLst>
              <a:gd fmla="val 694140" name="adj1"/>
              <a:gd fmla="val 11948531" name="adj2"/>
            </a:avLst>
          </a:prstGeom>
          <a:noFill/>
          <a:ln cap="flat" cmpd="sng" w="952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53" name="Google Shape;53;p13"/>
          <p:cNvSpPr txBox="1"/>
          <p:nvPr>
            <p:ph idx="2" type="subTitle"/>
          </p:nvPr>
        </p:nvSpPr>
        <p:spPr>
          <a:xfrm>
            <a:off x="138475" y="228600"/>
            <a:ext cx="2164500" cy="33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dk2"/>
                </a:solidFill>
                <a:latin typeface="Sora Light"/>
                <a:ea typeface="Sora Light"/>
                <a:cs typeface="Sora Light"/>
                <a:sym typeface="Sora Light"/>
              </a:defRPr>
            </a:lvl1pPr>
            <a:lvl2pPr lvl="1"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Sora Light"/>
              <a:buNone/>
              <a:defRPr sz="1000">
                <a:solidFill>
                  <a:schemeClr val="dk2"/>
                </a:solidFill>
                <a:latin typeface="Sora Light"/>
                <a:ea typeface="Sora Light"/>
                <a:cs typeface="Sora Light"/>
                <a:sym typeface="Sora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Sora Light"/>
              <a:buNone/>
              <a:defRPr sz="1000">
                <a:solidFill>
                  <a:schemeClr val="dk2"/>
                </a:solidFill>
                <a:latin typeface="Sora Light"/>
                <a:ea typeface="Sora Light"/>
                <a:cs typeface="Sora Light"/>
                <a:sym typeface="Sora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Sora Light"/>
              <a:buNone/>
              <a:defRPr sz="1000">
                <a:solidFill>
                  <a:schemeClr val="dk2"/>
                </a:solidFill>
                <a:latin typeface="Sora Light"/>
                <a:ea typeface="Sora Light"/>
                <a:cs typeface="Sora Light"/>
                <a:sym typeface="Sora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Sora Light"/>
              <a:buNone/>
              <a:defRPr sz="1000">
                <a:solidFill>
                  <a:schemeClr val="dk2"/>
                </a:solidFill>
                <a:latin typeface="Sora Light"/>
                <a:ea typeface="Sora Light"/>
                <a:cs typeface="Sora Light"/>
                <a:sym typeface="Sora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Sora Light"/>
              <a:buNone/>
              <a:defRPr sz="1000">
                <a:solidFill>
                  <a:schemeClr val="dk2"/>
                </a:solidFill>
                <a:latin typeface="Sora Light"/>
                <a:ea typeface="Sora Light"/>
                <a:cs typeface="Sora Light"/>
                <a:sym typeface="Sora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Sora Light"/>
              <a:buNone/>
              <a:defRPr sz="1000">
                <a:solidFill>
                  <a:schemeClr val="dk2"/>
                </a:solidFill>
                <a:latin typeface="Sora Light"/>
                <a:ea typeface="Sora Light"/>
                <a:cs typeface="Sora Light"/>
                <a:sym typeface="Sora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Sora Light"/>
              <a:buNone/>
              <a:defRPr sz="1000">
                <a:solidFill>
                  <a:schemeClr val="dk2"/>
                </a:solidFill>
                <a:latin typeface="Sora Light"/>
                <a:ea typeface="Sora Light"/>
                <a:cs typeface="Sora Light"/>
                <a:sym typeface="Sora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Sora Light"/>
              <a:buNone/>
              <a:defRPr sz="1000">
                <a:solidFill>
                  <a:schemeClr val="dk2"/>
                </a:solidFill>
                <a:latin typeface="Sora Light"/>
                <a:ea typeface="Sora Light"/>
                <a:cs typeface="Sora Light"/>
                <a:sym typeface="Sora Light"/>
              </a:defRPr>
            </a:lvl9pPr>
          </a:lstStyle>
          <a:p/>
        </p:txBody>
      </p:sp>
      <p:sp>
        <p:nvSpPr>
          <p:cNvPr id="54" name="Google Shape;54;p13"/>
          <p:cNvSpPr/>
          <p:nvPr/>
        </p:nvSpPr>
        <p:spPr>
          <a:xfrm>
            <a:off x="228600" y="4445350"/>
            <a:ext cx="4823700" cy="21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Sora"/>
              <a:ea typeface="Sora"/>
              <a:cs typeface="Sora"/>
              <a:sym typeface="Sora"/>
            </a:endParaRPr>
          </a:p>
        </p:txBody>
      </p:sp>
      <p:grpSp>
        <p:nvGrpSpPr>
          <p:cNvPr id="55" name="Google Shape;55;p13"/>
          <p:cNvGrpSpPr/>
          <p:nvPr/>
        </p:nvGrpSpPr>
        <p:grpSpPr>
          <a:xfrm flipH="1" rot="10800000">
            <a:off x="4395238" y="-11"/>
            <a:ext cx="4748757" cy="2797859"/>
            <a:chOff x="3200875" y="1642950"/>
            <a:chExt cx="5970275" cy="3517550"/>
          </a:xfrm>
        </p:grpSpPr>
        <p:sp>
          <p:nvSpPr>
            <p:cNvPr id="56" name="Google Shape;56;p13"/>
            <p:cNvSpPr/>
            <p:nvPr/>
          </p:nvSpPr>
          <p:spPr>
            <a:xfrm>
              <a:off x="4208325" y="1644500"/>
              <a:ext cx="4962825" cy="3516000"/>
            </a:xfrm>
            <a:custGeom>
              <a:rect b="b" l="l" r="r" t="t"/>
              <a:pathLst>
                <a:path extrusionOk="0" h="140640" w="198513">
                  <a:moveTo>
                    <a:pt x="31387" y="0"/>
                  </a:moveTo>
                  <a:lnTo>
                    <a:pt x="0" y="140640"/>
                  </a:lnTo>
                  <a:lnTo>
                    <a:pt x="198513" y="140640"/>
                  </a:lnTo>
                  <a:lnTo>
                    <a:pt x="198513" y="63700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21000">
                  <a:schemeClr val="lt2"/>
                </a:gs>
                <a:gs pos="51000">
                  <a:schemeClr val="accent1"/>
                </a:gs>
                <a:gs pos="79000">
                  <a:schemeClr val="accent1"/>
                </a:gs>
                <a:gs pos="91000">
                  <a:schemeClr val="accent3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</p:spPr>
        </p:sp>
        <p:sp>
          <p:nvSpPr>
            <p:cNvPr id="57" name="Google Shape;57;p13"/>
            <p:cNvSpPr/>
            <p:nvPr/>
          </p:nvSpPr>
          <p:spPr>
            <a:xfrm>
              <a:off x="3200875" y="1642950"/>
              <a:ext cx="1795975" cy="3517550"/>
            </a:xfrm>
            <a:custGeom>
              <a:rect b="b" l="l" r="r" t="t"/>
              <a:pathLst>
                <a:path extrusionOk="0" h="140702" w="71839">
                  <a:moveTo>
                    <a:pt x="71839" y="0"/>
                  </a:moveTo>
                  <a:lnTo>
                    <a:pt x="40808" y="140702"/>
                  </a:lnTo>
                  <a:lnTo>
                    <a:pt x="0" y="140702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</p:grpSp>
      <p:grpSp>
        <p:nvGrpSpPr>
          <p:cNvPr id="58" name="Google Shape;58;p13"/>
          <p:cNvGrpSpPr/>
          <p:nvPr/>
        </p:nvGrpSpPr>
        <p:grpSpPr>
          <a:xfrm flipH="1">
            <a:off x="6309311" y="2793726"/>
            <a:ext cx="2834695" cy="1890116"/>
            <a:chOff x="312900" y="2793625"/>
            <a:chExt cx="2221200" cy="1481050"/>
          </a:xfrm>
        </p:grpSpPr>
        <p:grpSp>
          <p:nvGrpSpPr>
            <p:cNvPr id="59" name="Google Shape;59;p13"/>
            <p:cNvGrpSpPr/>
            <p:nvPr/>
          </p:nvGrpSpPr>
          <p:grpSpPr>
            <a:xfrm>
              <a:off x="312900" y="2793625"/>
              <a:ext cx="1851000" cy="1481050"/>
              <a:chOff x="461225" y="3249175"/>
              <a:chExt cx="1851000" cy="1481050"/>
            </a:xfrm>
          </p:grpSpPr>
          <p:grpSp>
            <p:nvGrpSpPr>
              <p:cNvPr id="60" name="Google Shape;60;p13"/>
              <p:cNvGrpSpPr/>
              <p:nvPr/>
            </p:nvGrpSpPr>
            <p:grpSpPr>
              <a:xfrm>
                <a:off x="461225" y="3249175"/>
                <a:ext cx="1851000" cy="370200"/>
                <a:chOff x="461225" y="3249175"/>
                <a:chExt cx="1851000" cy="370200"/>
              </a:xfrm>
            </p:grpSpPr>
            <p:sp>
              <p:nvSpPr>
                <p:cNvPr id="61" name="Google Shape;61;p13"/>
                <p:cNvSpPr/>
                <p:nvPr/>
              </p:nvSpPr>
              <p:spPr>
                <a:xfrm>
                  <a:off x="461225" y="3249175"/>
                  <a:ext cx="370200" cy="370200"/>
                </a:xfrm>
                <a:prstGeom prst="rect">
                  <a:avLst/>
                </a:prstGeom>
                <a:noFill/>
                <a:ln cap="flat" cmpd="sng" w="9525">
                  <a:solidFill>
                    <a:schemeClr val="accent5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solidFill>
                      <a:schemeClr val="lt1"/>
                    </a:solidFill>
                    <a:latin typeface="Sora"/>
                    <a:ea typeface="Sora"/>
                    <a:cs typeface="Sora"/>
                    <a:sym typeface="Sora"/>
                  </a:endParaRPr>
                </a:p>
              </p:txBody>
            </p:sp>
            <p:sp>
              <p:nvSpPr>
                <p:cNvPr id="62" name="Google Shape;62;p13"/>
                <p:cNvSpPr/>
                <p:nvPr/>
              </p:nvSpPr>
              <p:spPr>
                <a:xfrm>
                  <a:off x="831425" y="3249175"/>
                  <a:ext cx="370200" cy="370200"/>
                </a:xfrm>
                <a:prstGeom prst="rect">
                  <a:avLst/>
                </a:prstGeom>
                <a:noFill/>
                <a:ln cap="flat" cmpd="sng" w="9525">
                  <a:solidFill>
                    <a:schemeClr val="accent5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solidFill>
                      <a:schemeClr val="lt1"/>
                    </a:solidFill>
                    <a:latin typeface="Sora"/>
                    <a:ea typeface="Sora"/>
                    <a:cs typeface="Sora"/>
                    <a:sym typeface="Sora"/>
                  </a:endParaRPr>
                </a:p>
              </p:txBody>
            </p:sp>
            <p:sp>
              <p:nvSpPr>
                <p:cNvPr id="63" name="Google Shape;63;p13"/>
                <p:cNvSpPr/>
                <p:nvPr/>
              </p:nvSpPr>
              <p:spPr>
                <a:xfrm>
                  <a:off x="1942025" y="3249175"/>
                  <a:ext cx="370200" cy="370200"/>
                </a:xfrm>
                <a:prstGeom prst="rect">
                  <a:avLst/>
                </a:prstGeom>
                <a:noFill/>
                <a:ln cap="flat" cmpd="sng" w="9525">
                  <a:solidFill>
                    <a:schemeClr val="accent5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solidFill>
                      <a:schemeClr val="lt1"/>
                    </a:solidFill>
                    <a:latin typeface="Sora"/>
                    <a:ea typeface="Sora"/>
                    <a:cs typeface="Sora"/>
                    <a:sym typeface="Sora"/>
                  </a:endParaRPr>
                </a:p>
              </p:txBody>
            </p:sp>
          </p:grpSp>
          <p:grpSp>
            <p:nvGrpSpPr>
              <p:cNvPr id="64" name="Google Shape;64;p13"/>
              <p:cNvGrpSpPr/>
              <p:nvPr/>
            </p:nvGrpSpPr>
            <p:grpSpPr>
              <a:xfrm>
                <a:off x="461225" y="3619500"/>
                <a:ext cx="1480800" cy="370200"/>
                <a:chOff x="461225" y="3249175"/>
                <a:chExt cx="1480800" cy="370200"/>
              </a:xfrm>
            </p:grpSpPr>
            <p:sp>
              <p:nvSpPr>
                <p:cNvPr id="65" name="Google Shape;65;p13"/>
                <p:cNvSpPr/>
                <p:nvPr/>
              </p:nvSpPr>
              <p:spPr>
                <a:xfrm>
                  <a:off x="461225" y="3249175"/>
                  <a:ext cx="370200" cy="370200"/>
                </a:xfrm>
                <a:prstGeom prst="rect">
                  <a:avLst/>
                </a:prstGeom>
                <a:noFill/>
                <a:ln cap="flat" cmpd="sng" w="9525">
                  <a:solidFill>
                    <a:schemeClr val="accent5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solidFill>
                      <a:schemeClr val="lt1"/>
                    </a:solidFill>
                    <a:latin typeface="Sora"/>
                    <a:ea typeface="Sora"/>
                    <a:cs typeface="Sora"/>
                    <a:sym typeface="Sora"/>
                  </a:endParaRPr>
                </a:p>
              </p:txBody>
            </p:sp>
            <p:sp>
              <p:nvSpPr>
                <p:cNvPr id="66" name="Google Shape;66;p13"/>
                <p:cNvSpPr/>
                <p:nvPr/>
              </p:nvSpPr>
              <p:spPr>
                <a:xfrm>
                  <a:off x="831425" y="3249175"/>
                  <a:ext cx="370200" cy="370200"/>
                </a:xfrm>
                <a:prstGeom prst="rect">
                  <a:avLst/>
                </a:prstGeom>
                <a:noFill/>
                <a:ln cap="flat" cmpd="sng" w="9525">
                  <a:solidFill>
                    <a:schemeClr val="accent5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solidFill>
                      <a:schemeClr val="lt1"/>
                    </a:solidFill>
                    <a:latin typeface="Sora"/>
                    <a:ea typeface="Sora"/>
                    <a:cs typeface="Sora"/>
                    <a:sym typeface="Sora"/>
                  </a:endParaRPr>
                </a:p>
              </p:txBody>
            </p:sp>
            <p:sp>
              <p:nvSpPr>
                <p:cNvPr id="67" name="Google Shape;67;p13"/>
                <p:cNvSpPr/>
                <p:nvPr/>
              </p:nvSpPr>
              <p:spPr>
                <a:xfrm>
                  <a:off x="1201625" y="3249175"/>
                  <a:ext cx="370200" cy="370200"/>
                </a:xfrm>
                <a:prstGeom prst="rect">
                  <a:avLst/>
                </a:prstGeom>
                <a:noFill/>
                <a:ln cap="flat" cmpd="sng" w="9525">
                  <a:solidFill>
                    <a:schemeClr val="accent5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solidFill>
                      <a:schemeClr val="lt1"/>
                    </a:solidFill>
                    <a:latin typeface="Sora"/>
                    <a:ea typeface="Sora"/>
                    <a:cs typeface="Sora"/>
                    <a:sym typeface="Sora"/>
                  </a:endParaRPr>
                </a:p>
              </p:txBody>
            </p:sp>
            <p:sp>
              <p:nvSpPr>
                <p:cNvPr id="68" name="Google Shape;68;p13"/>
                <p:cNvSpPr/>
                <p:nvPr/>
              </p:nvSpPr>
              <p:spPr>
                <a:xfrm>
                  <a:off x="1571825" y="3249175"/>
                  <a:ext cx="370200" cy="370200"/>
                </a:xfrm>
                <a:prstGeom prst="rect">
                  <a:avLst/>
                </a:prstGeom>
                <a:noFill/>
                <a:ln cap="flat" cmpd="sng" w="9525">
                  <a:solidFill>
                    <a:schemeClr val="accent5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solidFill>
                      <a:schemeClr val="lt1"/>
                    </a:solidFill>
                    <a:latin typeface="Sora"/>
                    <a:ea typeface="Sora"/>
                    <a:cs typeface="Sora"/>
                    <a:sym typeface="Sora"/>
                  </a:endParaRPr>
                </a:p>
              </p:txBody>
            </p:sp>
          </p:grpSp>
          <p:grpSp>
            <p:nvGrpSpPr>
              <p:cNvPr id="69" name="Google Shape;69;p13"/>
              <p:cNvGrpSpPr/>
              <p:nvPr/>
            </p:nvGrpSpPr>
            <p:grpSpPr>
              <a:xfrm>
                <a:off x="461225" y="3989700"/>
                <a:ext cx="1851000" cy="370200"/>
                <a:chOff x="461225" y="3249175"/>
                <a:chExt cx="1851000" cy="370200"/>
              </a:xfrm>
            </p:grpSpPr>
            <p:sp>
              <p:nvSpPr>
                <p:cNvPr id="70" name="Google Shape;70;p13"/>
                <p:cNvSpPr/>
                <p:nvPr/>
              </p:nvSpPr>
              <p:spPr>
                <a:xfrm>
                  <a:off x="461225" y="3249175"/>
                  <a:ext cx="370200" cy="370200"/>
                </a:xfrm>
                <a:prstGeom prst="rect">
                  <a:avLst/>
                </a:prstGeom>
                <a:noFill/>
                <a:ln cap="flat" cmpd="sng" w="9525">
                  <a:solidFill>
                    <a:schemeClr val="accent5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solidFill>
                      <a:schemeClr val="lt1"/>
                    </a:solidFill>
                    <a:latin typeface="Sora"/>
                    <a:ea typeface="Sora"/>
                    <a:cs typeface="Sora"/>
                    <a:sym typeface="Sora"/>
                  </a:endParaRPr>
                </a:p>
              </p:txBody>
            </p:sp>
            <p:sp>
              <p:nvSpPr>
                <p:cNvPr id="71" name="Google Shape;71;p13"/>
                <p:cNvSpPr/>
                <p:nvPr/>
              </p:nvSpPr>
              <p:spPr>
                <a:xfrm>
                  <a:off x="1201625" y="3249175"/>
                  <a:ext cx="370200" cy="370200"/>
                </a:xfrm>
                <a:prstGeom prst="rect">
                  <a:avLst/>
                </a:prstGeom>
                <a:noFill/>
                <a:ln cap="flat" cmpd="sng" w="9525">
                  <a:solidFill>
                    <a:schemeClr val="accent5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solidFill>
                      <a:schemeClr val="lt1"/>
                    </a:solidFill>
                    <a:latin typeface="Sora"/>
                    <a:ea typeface="Sora"/>
                    <a:cs typeface="Sora"/>
                    <a:sym typeface="Sora"/>
                  </a:endParaRPr>
                </a:p>
              </p:txBody>
            </p:sp>
            <p:sp>
              <p:nvSpPr>
                <p:cNvPr id="72" name="Google Shape;72;p13"/>
                <p:cNvSpPr/>
                <p:nvPr/>
              </p:nvSpPr>
              <p:spPr>
                <a:xfrm>
                  <a:off x="1571825" y="3249175"/>
                  <a:ext cx="370200" cy="370200"/>
                </a:xfrm>
                <a:prstGeom prst="rect">
                  <a:avLst/>
                </a:prstGeom>
                <a:noFill/>
                <a:ln cap="flat" cmpd="sng" w="9525">
                  <a:solidFill>
                    <a:schemeClr val="accent5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solidFill>
                      <a:schemeClr val="lt1"/>
                    </a:solidFill>
                    <a:latin typeface="Sora"/>
                    <a:ea typeface="Sora"/>
                    <a:cs typeface="Sora"/>
                    <a:sym typeface="Sora"/>
                  </a:endParaRPr>
                </a:p>
              </p:txBody>
            </p:sp>
            <p:sp>
              <p:nvSpPr>
                <p:cNvPr id="73" name="Google Shape;73;p13"/>
                <p:cNvSpPr/>
                <p:nvPr/>
              </p:nvSpPr>
              <p:spPr>
                <a:xfrm>
                  <a:off x="1942025" y="3249175"/>
                  <a:ext cx="370200" cy="370200"/>
                </a:xfrm>
                <a:prstGeom prst="rect">
                  <a:avLst/>
                </a:prstGeom>
                <a:noFill/>
                <a:ln cap="flat" cmpd="sng" w="9525">
                  <a:solidFill>
                    <a:schemeClr val="accent5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solidFill>
                      <a:schemeClr val="lt1"/>
                    </a:solidFill>
                    <a:latin typeface="Sora"/>
                    <a:ea typeface="Sora"/>
                    <a:cs typeface="Sora"/>
                    <a:sym typeface="Sora"/>
                  </a:endParaRPr>
                </a:p>
              </p:txBody>
            </p:sp>
          </p:grpSp>
          <p:grpSp>
            <p:nvGrpSpPr>
              <p:cNvPr id="74" name="Google Shape;74;p13"/>
              <p:cNvGrpSpPr/>
              <p:nvPr/>
            </p:nvGrpSpPr>
            <p:grpSpPr>
              <a:xfrm>
                <a:off x="461225" y="4360025"/>
                <a:ext cx="1480800" cy="370200"/>
                <a:chOff x="461225" y="3249175"/>
                <a:chExt cx="1480800" cy="370200"/>
              </a:xfrm>
            </p:grpSpPr>
            <p:sp>
              <p:nvSpPr>
                <p:cNvPr id="75" name="Google Shape;75;p13"/>
                <p:cNvSpPr/>
                <p:nvPr/>
              </p:nvSpPr>
              <p:spPr>
                <a:xfrm>
                  <a:off x="461225" y="3249175"/>
                  <a:ext cx="370200" cy="370200"/>
                </a:xfrm>
                <a:prstGeom prst="rect">
                  <a:avLst/>
                </a:prstGeom>
                <a:noFill/>
                <a:ln cap="flat" cmpd="sng" w="9525">
                  <a:solidFill>
                    <a:schemeClr val="accent5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solidFill>
                      <a:schemeClr val="lt1"/>
                    </a:solidFill>
                    <a:latin typeface="Sora"/>
                    <a:ea typeface="Sora"/>
                    <a:cs typeface="Sora"/>
                    <a:sym typeface="Sora"/>
                  </a:endParaRPr>
                </a:p>
              </p:txBody>
            </p:sp>
            <p:sp>
              <p:nvSpPr>
                <p:cNvPr id="76" name="Google Shape;76;p13"/>
                <p:cNvSpPr/>
                <p:nvPr/>
              </p:nvSpPr>
              <p:spPr>
                <a:xfrm>
                  <a:off x="1571825" y="3249175"/>
                  <a:ext cx="370200" cy="370200"/>
                </a:xfrm>
                <a:prstGeom prst="rect">
                  <a:avLst/>
                </a:prstGeom>
                <a:noFill/>
                <a:ln cap="flat" cmpd="sng" w="9525">
                  <a:solidFill>
                    <a:schemeClr val="accent5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solidFill>
                      <a:schemeClr val="lt1"/>
                    </a:solidFill>
                    <a:latin typeface="Sora"/>
                    <a:ea typeface="Sora"/>
                    <a:cs typeface="Sora"/>
                    <a:sym typeface="Sora"/>
                  </a:endParaRPr>
                </a:p>
              </p:txBody>
            </p:sp>
          </p:grpSp>
        </p:grpSp>
        <p:sp>
          <p:nvSpPr>
            <p:cNvPr id="77" name="Google Shape;77;p13"/>
            <p:cNvSpPr/>
            <p:nvPr/>
          </p:nvSpPr>
          <p:spPr>
            <a:xfrm>
              <a:off x="2163900" y="3903580"/>
              <a:ext cx="370200" cy="370200"/>
            </a:xfrm>
            <a:prstGeom prst="rect">
              <a:avLst/>
            </a:prstGeom>
            <a:noFill/>
            <a:ln cap="flat" cmpd="sng" w="9525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lt1"/>
                </a:solidFill>
                <a:latin typeface="Sora"/>
                <a:ea typeface="Sora"/>
                <a:cs typeface="Sora"/>
                <a:sym typeface="Sora"/>
              </a:endParaRPr>
            </a:p>
          </p:txBody>
        </p:sp>
      </p:grpSp>
      <p:sp>
        <p:nvSpPr>
          <p:cNvPr id="78" name="Google Shape;78;p13"/>
          <p:cNvSpPr txBox="1"/>
          <p:nvPr>
            <p:ph type="title"/>
          </p:nvPr>
        </p:nvSpPr>
        <p:spPr>
          <a:xfrm>
            <a:off x="74600" y="2891050"/>
            <a:ext cx="5876700" cy="1440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sz="55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IBM Plex Sans"/>
              <a:buNone/>
              <a:defRPr sz="55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IBM Plex Sans"/>
              <a:buNone/>
              <a:defRPr sz="55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IBM Plex Sans"/>
              <a:buNone/>
              <a:defRPr sz="55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IBM Plex Sans"/>
              <a:buNone/>
              <a:defRPr sz="55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IBM Plex Sans"/>
              <a:buNone/>
              <a:defRPr sz="55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IBM Plex Sans"/>
              <a:buNone/>
              <a:defRPr sz="55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IBM Plex Sans"/>
              <a:buNone/>
              <a:defRPr sz="55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IBM Plex Sans"/>
              <a:buNone/>
              <a:defRPr sz="5500"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4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81" name="Google Shape;81;p14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1pPr>
            <a:lvl2pPr indent="-317500" lvl="1" marL="914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indent="-317500" lvl="2" marL="1371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indent="-317500" lvl="3" marL="18288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indent="-317500" lvl="4" marL="22860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indent="-317500" lvl="5" marL="2743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82" name="Google Shape;82;p14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83" name="Google Shape;83;p14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84" name="Google Shape;84;p14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- Alt 2">
  <p:cSld name="BLANK_2">
    <p:bg>
      <p:bgPr>
        <a:solidFill>
          <a:schemeClr val="lt1"/>
        </a:solidFill>
      </p:bgPr>
    </p:bg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6"/>
          <p:cNvSpPr txBox="1"/>
          <p:nvPr>
            <p:ph idx="1" type="subTitle"/>
          </p:nvPr>
        </p:nvSpPr>
        <p:spPr>
          <a:xfrm>
            <a:off x="130200" y="4291350"/>
            <a:ext cx="4922100" cy="739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Sora Light"/>
              <a:buNone/>
              <a:defRPr sz="1000">
                <a:solidFill>
                  <a:schemeClr val="dk2"/>
                </a:solidFill>
                <a:latin typeface="Sora Light"/>
                <a:ea typeface="Sora Light"/>
                <a:cs typeface="Sora Light"/>
                <a:sym typeface="Sora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Sora Light"/>
              <a:buNone/>
              <a:defRPr sz="1000">
                <a:solidFill>
                  <a:schemeClr val="dk2"/>
                </a:solidFill>
                <a:latin typeface="Sora Light"/>
                <a:ea typeface="Sora Light"/>
                <a:cs typeface="Sora Light"/>
                <a:sym typeface="Sora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Sora Light"/>
              <a:buNone/>
              <a:defRPr sz="1000">
                <a:solidFill>
                  <a:schemeClr val="dk2"/>
                </a:solidFill>
                <a:latin typeface="Sora Light"/>
                <a:ea typeface="Sora Light"/>
                <a:cs typeface="Sora Light"/>
                <a:sym typeface="Sora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Sora Light"/>
              <a:buNone/>
              <a:defRPr sz="1000">
                <a:solidFill>
                  <a:schemeClr val="dk2"/>
                </a:solidFill>
                <a:latin typeface="Sora Light"/>
                <a:ea typeface="Sora Light"/>
                <a:cs typeface="Sora Light"/>
                <a:sym typeface="Sora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Sora Light"/>
              <a:buNone/>
              <a:defRPr sz="1000">
                <a:solidFill>
                  <a:schemeClr val="dk2"/>
                </a:solidFill>
                <a:latin typeface="Sora Light"/>
                <a:ea typeface="Sora Light"/>
                <a:cs typeface="Sora Light"/>
                <a:sym typeface="Sora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Sora Light"/>
              <a:buNone/>
              <a:defRPr sz="1000">
                <a:solidFill>
                  <a:schemeClr val="dk2"/>
                </a:solidFill>
                <a:latin typeface="Sora Light"/>
                <a:ea typeface="Sora Light"/>
                <a:cs typeface="Sora Light"/>
                <a:sym typeface="Sora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Sora Light"/>
              <a:buNone/>
              <a:defRPr sz="1000">
                <a:solidFill>
                  <a:schemeClr val="dk2"/>
                </a:solidFill>
                <a:latin typeface="Sora Light"/>
                <a:ea typeface="Sora Light"/>
                <a:cs typeface="Sora Light"/>
                <a:sym typeface="Sora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Sora Light"/>
              <a:buNone/>
              <a:defRPr sz="1000">
                <a:solidFill>
                  <a:schemeClr val="dk2"/>
                </a:solidFill>
                <a:latin typeface="Sora Light"/>
                <a:ea typeface="Sora Light"/>
                <a:cs typeface="Sora Light"/>
                <a:sym typeface="Sora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Sora Light"/>
              <a:buNone/>
              <a:defRPr sz="1000">
                <a:solidFill>
                  <a:schemeClr val="dk2"/>
                </a:solidFill>
                <a:latin typeface="Sora Light"/>
                <a:ea typeface="Sora Light"/>
                <a:cs typeface="Sora Light"/>
                <a:sym typeface="Sora Light"/>
              </a:defRPr>
            </a:lvl9pPr>
          </a:lstStyle>
          <a:p/>
        </p:txBody>
      </p:sp>
      <p:sp>
        <p:nvSpPr>
          <p:cNvPr id="91" name="Google Shape;91;p16"/>
          <p:cNvSpPr/>
          <p:nvPr/>
        </p:nvSpPr>
        <p:spPr>
          <a:xfrm rot="-900003">
            <a:off x="2618331" y="-723216"/>
            <a:ext cx="4001240" cy="1687704"/>
          </a:xfrm>
          <a:prstGeom prst="chord">
            <a:avLst>
              <a:gd fmla="val 694140" name="adj1"/>
              <a:gd fmla="val 11948531" name="adj2"/>
            </a:avLst>
          </a:prstGeom>
          <a:noFill/>
          <a:ln cap="flat" cmpd="sng" w="952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92" name="Google Shape;92;p16"/>
          <p:cNvSpPr txBox="1"/>
          <p:nvPr>
            <p:ph idx="2" type="subTitle"/>
          </p:nvPr>
        </p:nvSpPr>
        <p:spPr>
          <a:xfrm>
            <a:off x="138475" y="228600"/>
            <a:ext cx="2164500" cy="33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dk2"/>
                </a:solidFill>
                <a:latin typeface="Sora Light"/>
                <a:ea typeface="Sora Light"/>
                <a:cs typeface="Sora Light"/>
                <a:sym typeface="Sora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Sora Light"/>
              <a:buNone/>
              <a:defRPr sz="1000">
                <a:solidFill>
                  <a:schemeClr val="dk2"/>
                </a:solidFill>
                <a:latin typeface="Sora Light"/>
                <a:ea typeface="Sora Light"/>
                <a:cs typeface="Sora Light"/>
                <a:sym typeface="Sora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Sora Light"/>
              <a:buNone/>
              <a:defRPr sz="1000">
                <a:solidFill>
                  <a:schemeClr val="dk2"/>
                </a:solidFill>
                <a:latin typeface="Sora Light"/>
                <a:ea typeface="Sora Light"/>
                <a:cs typeface="Sora Light"/>
                <a:sym typeface="Sora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Sora Light"/>
              <a:buNone/>
              <a:defRPr sz="1000">
                <a:solidFill>
                  <a:schemeClr val="dk2"/>
                </a:solidFill>
                <a:latin typeface="Sora Light"/>
                <a:ea typeface="Sora Light"/>
                <a:cs typeface="Sora Light"/>
                <a:sym typeface="Sora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Sora Light"/>
              <a:buNone/>
              <a:defRPr sz="1000">
                <a:solidFill>
                  <a:schemeClr val="dk2"/>
                </a:solidFill>
                <a:latin typeface="Sora Light"/>
                <a:ea typeface="Sora Light"/>
                <a:cs typeface="Sora Light"/>
                <a:sym typeface="Sora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Sora Light"/>
              <a:buNone/>
              <a:defRPr sz="1000">
                <a:solidFill>
                  <a:schemeClr val="dk2"/>
                </a:solidFill>
                <a:latin typeface="Sora Light"/>
                <a:ea typeface="Sora Light"/>
                <a:cs typeface="Sora Light"/>
                <a:sym typeface="Sora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Sora Light"/>
              <a:buNone/>
              <a:defRPr sz="1000">
                <a:solidFill>
                  <a:schemeClr val="dk2"/>
                </a:solidFill>
                <a:latin typeface="Sora Light"/>
                <a:ea typeface="Sora Light"/>
                <a:cs typeface="Sora Light"/>
                <a:sym typeface="Sora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Sora Light"/>
              <a:buNone/>
              <a:defRPr sz="1000">
                <a:solidFill>
                  <a:schemeClr val="dk2"/>
                </a:solidFill>
                <a:latin typeface="Sora Light"/>
                <a:ea typeface="Sora Light"/>
                <a:cs typeface="Sora Light"/>
                <a:sym typeface="Sora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Sora Light"/>
              <a:buNone/>
              <a:defRPr sz="1000">
                <a:solidFill>
                  <a:schemeClr val="dk2"/>
                </a:solidFill>
                <a:latin typeface="Sora Light"/>
                <a:ea typeface="Sora Light"/>
                <a:cs typeface="Sora Light"/>
                <a:sym typeface="Sora Light"/>
              </a:defRPr>
            </a:lvl9pPr>
          </a:lstStyle>
          <a:p/>
        </p:txBody>
      </p:sp>
      <p:sp>
        <p:nvSpPr>
          <p:cNvPr id="93" name="Google Shape;93;p16"/>
          <p:cNvSpPr/>
          <p:nvPr/>
        </p:nvSpPr>
        <p:spPr>
          <a:xfrm>
            <a:off x="228600" y="4445350"/>
            <a:ext cx="4823700" cy="21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Sora"/>
              <a:ea typeface="Sora"/>
              <a:cs typeface="Sora"/>
              <a:sym typeface="Sora"/>
            </a:endParaRPr>
          </a:p>
        </p:txBody>
      </p:sp>
      <p:grpSp>
        <p:nvGrpSpPr>
          <p:cNvPr id="94" name="Google Shape;94;p16"/>
          <p:cNvGrpSpPr/>
          <p:nvPr/>
        </p:nvGrpSpPr>
        <p:grpSpPr>
          <a:xfrm flipH="1" rot="10800000">
            <a:off x="4395238" y="-11"/>
            <a:ext cx="4748757" cy="2797859"/>
            <a:chOff x="3200875" y="1642950"/>
            <a:chExt cx="5970275" cy="3517550"/>
          </a:xfrm>
        </p:grpSpPr>
        <p:sp>
          <p:nvSpPr>
            <p:cNvPr id="95" name="Google Shape;95;p16"/>
            <p:cNvSpPr/>
            <p:nvPr/>
          </p:nvSpPr>
          <p:spPr>
            <a:xfrm>
              <a:off x="4208325" y="1644500"/>
              <a:ext cx="4962825" cy="3516000"/>
            </a:xfrm>
            <a:custGeom>
              <a:rect b="b" l="l" r="r" t="t"/>
              <a:pathLst>
                <a:path extrusionOk="0" h="140640" w="198513">
                  <a:moveTo>
                    <a:pt x="31387" y="0"/>
                  </a:moveTo>
                  <a:lnTo>
                    <a:pt x="0" y="140640"/>
                  </a:lnTo>
                  <a:lnTo>
                    <a:pt x="198513" y="140640"/>
                  </a:lnTo>
                  <a:lnTo>
                    <a:pt x="198513" y="63700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21000">
                  <a:schemeClr val="lt2"/>
                </a:gs>
                <a:gs pos="51000">
                  <a:schemeClr val="accent1"/>
                </a:gs>
                <a:gs pos="79000">
                  <a:schemeClr val="accent1"/>
                </a:gs>
                <a:gs pos="91000">
                  <a:schemeClr val="accent3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</p:spPr>
        </p:sp>
        <p:sp>
          <p:nvSpPr>
            <p:cNvPr id="96" name="Google Shape;96;p16"/>
            <p:cNvSpPr/>
            <p:nvPr/>
          </p:nvSpPr>
          <p:spPr>
            <a:xfrm>
              <a:off x="3200875" y="1642950"/>
              <a:ext cx="1795975" cy="3517550"/>
            </a:xfrm>
            <a:custGeom>
              <a:rect b="b" l="l" r="r" t="t"/>
              <a:pathLst>
                <a:path extrusionOk="0" h="140702" w="71839">
                  <a:moveTo>
                    <a:pt x="71839" y="0"/>
                  </a:moveTo>
                  <a:lnTo>
                    <a:pt x="40808" y="140702"/>
                  </a:lnTo>
                  <a:lnTo>
                    <a:pt x="0" y="140702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</p:grpSp>
      <p:grpSp>
        <p:nvGrpSpPr>
          <p:cNvPr id="97" name="Google Shape;97;p16"/>
          <p:cNvGrpSpPr/>
          <p:nvPr/>
        </p:nvGrpSpPr>
        <p:grpSpPr>
          <a:xfrm flipH="1">
            <a:off x="6309311" y="2793726"/>
            <a:ext cx="2834695" cy="1890116"/>
            <a:chOff x="312900" y="2793625"/>
            <a:chExt cx="2221200" cy="1481050"/>
          </a:xfrm>
        </p:grpSpPr>
        <p:grpSp>
          <p:nvGrpSpPr>
            <p:cNvPr id="98" name="Google Shape;98;p16"/>
            <p:cNvGrpSpPr/>
            <p:nvPr/>
          </p:nvGrpSpPr>
          <p:grpSpPr>
            <a:xfrm>
              <a:off x="312900" y="2793625"/>
              <a:ext cx="1851000" cy="1481050"/>
              <a:chOff x="461225" y="3249175"/>
              <a:chExt cx="1851000" cy="1481050"/>
            </a:xfrm>
          </p:grpSpPr>
          <p:grpSp>
            <p:nvGrpSpPr>
              <p:cNvPr id="99" name="Google Shape;99;p16"/>
              <p:cNvGrpSpPr/>
              <p:nvPr/>
            </p:nvGrpSpPr>
            <p:grpSpPr>
              <a:xfrm>
                <a:off x="461225" y="3249175"/>
                <a:ext cx="1851000" cy="370200"/>
                <a:chOff x="461225" y="3249175"/>
                <a:chExt cx="1851000" cy="370200"/>
              </a:xfrm>
            </p:grpSpPr>
            <p:sp>
              <p:nvSpPr>
                <p:cNvPr id="100" name="Google Shape;100;p16"/>
                <p:cNvSpPr/>
                <p:nvPr/>
              </p:nvSpPr>
              <p:spPr>
                <a:xfrm>
                  <a:off x="461225" y="3249175"/>
                  <a:ext cx="370200" cy="370200"/>
                </a:xfrm>
                <a:prstGeom prst="rect">
                  <a:avLst/>
                </a:prstGeom>
                <a:noFill/>
                <a:ln cap="flat" cmpd="sng" w="9525">
                  <a:solidFill>
                    <a:schemeClr val="accent5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solidFill>
                      <a:schemeClr val="lt1"/>
                    </a:solidFill>
                    <a:latin typeface="Sora"/>
                    <a:ea typeface="Sora"/>
                    <a:cs typeface="Sora"/>
                    <a:sym typeface="Sora"/>
                  </a:endParaRPr>
                </a:p>
              </p:txBody>
            </p:sp>
            <p:sp>
              <p:nvSpPr>
                <p:cNvPr id="101" name="Google Shape;101;p16"/>
                <p:cNvSpPr/>
                <p:nvPr/>
              </p:nvSpPr>
              <p:spPr>
                <a:xfrm>
                  <a:off x="831425" y="3249175"/>
                  <a:ext cx="370200" cy="370200"/>
                </a:xfrm>
                <a:prstGeom prst="rect">
                  <a:avLst/>
                </a:prstGeom>
                <a:noFill/>
                <a:ln cap="flat" cmpd="sng" w="9525">
                  <a:solidFill>
                    <a:schemeClr val="accent5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solidFill>
                      <a:schemeClr val="lt1"/>
                    </a:solidFill>
                    <a:latin typeface="Sora"/>
                    <a:ea typeface="Sora"/>
                    <a:cs typeface="Sora"/>
                    <a:sym typeface="Sora"/>
                  </a:endParaRPr>
                </a:p>
              </p:txBody>
            </p:sp>
            <p:sp>
              <p:nvSpPr>
                <p:cNvPr id="102" name="Google Shape;102;p16"/>
                <p:cNvSpPr/>
                <p:nvPr/>
              </p:nvSpPr>
              <p:spPr>
                <a:xfrm>
                  <a:off x="1942025" y="3249175"/>
                  <a:ext cx="370200" cy="370200"/>
                </a:xfrm>
                <a:prstGeom prst="rect">
                  <a:avLst/>
                </a:prstGeom>
                <a:noFill/>
                <a:ln cap="flat" cmpd="sng" w="9525">
                  <a:solidFill>
                    <a:schemeClr val="accent5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solidFill>
                      <a:schemeClr val="lt1"/>
                    </a:solidFill>
                    <a:latin typeface="Sora"/>
                    <a:ea typeface="Sora"/>
                    <a:cs typeface="Sora"/>
                    <a:sym typeface="Sora"/>
                  </a:endParaRPr>
                </a:p>
              </p:txBody>
            </p:sp>
          </p:grpSp>
          <p:grpSp>
            <p:nvGrpSpPr>
              <p:cNvPr id="103" name="Google Shape;103;p16"/>
              <p:cNvGrpSpPr/>
              <p:nvPr/>
            </p:nvGrpSpPr>
            <p:grpSpPr>
              <a:xfrm>
                <a:off x="461225" y="3619500"/>
                <a:ext cx="1480800" cy="370200"/>
                <a:chOff x="461225" y="3249175"/>
                <a:chExt cx="1480800" cy="370200"/>
              </a:xfrm>
            </p:grpSpPr>
            <p:sp>
              <p:nvSpPr>
                <p:cNvPr id="104" name="Google Shape;104;p16"/>
                <p:cNvSpPr/>
                <p:nvPr/>
              </p:nvSpPr>
              <p:spPr>
                <a:xfrm>
                  <a:off x="461225" y="3249175"/>
                  <a:ext cx="370200" cy="370200"/>
                </a:xfrm>
                <a:prstGeom prst="rect">
                  <a:avLst/>
                </a:prstGeom>
                <a:noFill/>
                <a:ln cap="flat" cmpd="sng" w="9525">
                  <a:solidFill>
                    <a:schemeClr val="accent5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solidFill>
                      <a:schemeClr val="lt1"/>
                    </a:solidFill>
                    <a:latin typeface="Sora"/>
                    <a:ea typeface="Sora"/>
                    <a:cs typeface="Sora"/>
                    <a:sym typeface="Sora"/>
                  </a:endParaRPr>
                </a:p>
              </p:txBody>
            </p:sp>
            <p:sp>
              <p:nvSpPr>
                <p:cNvPr id="105" name="Google Shape;105;p16"/>
                <p:cNvSpPr/>
                <p:nvPr/>
              </p:nvSpPr>
              <p:spPr>
                <a:xfrm>
                  <a:off x="831425" y="3249175"/>
                  <a:ext cx="370200" cy="370200"/>
                </a:xfrm>
                <a:prstGeom prst="rect">
                  <a:avLst/>
                </a:prstGeom>
                <a:noFill/>
                <a:ln cap="flat" cmpd="sng" w="9525">
                  <a:solidFill>
                    <a:schemeClr val="accent5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solidFill>
                      <a:schemeClr val="lt1"/>
                    </a:solidFill>
                    <a:latin typeface="Sora"/>
                    <a:ea typeface="Sora"/>
                    <a:cs typeface="Sora"/>
                    <a:sym typeface="Sora"/>
                  </a:endParaRPr>
                </a:p>
              </p:txBody>
            </p:sp>
            <p:sp>
              <p:nvSpPr>
                <p:cNvPr id="106" name="Google Shape;106;p16"/>
                <p:cNvSpPr/>
                <p:nvPr/>
              </p:nvSpPr>
              <p:spPr>
                <a:xfrm>
                  <a:off x="1201625" y="3249175"/>
                  <a:ext cx="370200" cy="370200"/>
                </a:xfrm>
                <a:prstGeom prst="rect">
                  <a:avLst/>
                </a:prstGeom>
                <a:noFill/>
                <a:ln cap="flat" cmpd="sng" w="9525">
                  <a:solidFill>
                    <a:schemeClr val="accent5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solidFill>
                      <a:schemeClr val="lt1"/>
                    </a:solidFill>
                    <a:latin typeface="Sora"/>
                    <a:ea typeface="Sora"/>
                    <a:cs typeface="Sora"/>
                    <a:sym typeface="Sora"/>
                  </a:endParaRPr>
                </a:p>
              </p:txBody>
            </p:sp>
            <p:sp>
              <p:nvSpPr>
                <p:cNvPr id="107" name="Google Shape;107;p16"/>
                <p:cNvSpPr/>
                <p:nvPr/>
              </p:nvSpPr>
              <p:spPr>
                <a:xfrm>
                  <a:off x="1571825" y="3249175"/>
                  <a:ext cx="370200" cy="370200"/>
                </a:xfrm>
                <a:prstGeom prst="rect">
                  <a:avLst/>
                </a:prstGeom>
                <a:noFill/>
                <a:ln cap="flat" cmpd="sng" w="9525">
                  <a:solidFill>
                    <a:schemeClr val="accent5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solidFill>
                      <a:schemeClr val="lt1"/>
                    </a:solidFill>
                    <a:latin typeface="Sora"/>
                    <a:ea typeface="Sora"/>
                    <a:cs typeface="Sora"/>
                    <a:sym typeface="Sora"/>
                  </a:endParaRPr>
                </a:p>
              </p:txBody>
            </p:sp>
          </p:grpSp>
          <p:grpSp>
            <p:nvGrpSpPr>
              <p:cNvPr id="108" name="Google Shape;108;p16"/>
              <p:cNvGrpSpPr/>
              <p:nvPr/>
            </p:nvGrpSpPr>
            <p:grpSpPr>
              <a:xfrm>
                <a:off x="461225" y="3989700"/>
                <a:ext cx="1851000" cy="370200"/>
                <a:chOff x="461225" y="3249175"/>
                <a:chExt cx="1851000" cy="370200"/>
              </a:xfrm>
            </p:grpSpPr>
            <p:sp>
              <p:nvSpPr>
                <p:cNvPr id="109" name="Google Shape;109;p16"/>
                <p:cNvSpPr/>
                <p:nvPr/>
              </p:nvSpPr>
              <p:spPr>
                <a:xfrm>
                  <a:off x="461225" y="3249175"/>
                  <a:ext cx="370200" cy="370200"/>
                </a:xfrm>
                <a:prstGeom prst="rect">
                  <a:avLst/>
                </a:prstGeom>
                <a:noFill/>
                <a:ln cap="flat" cmpd="sng" w="9525">
                  <a:solidFill>
                    <a:schemeClr val="accent5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solidFill>
                      <a:schemeClr val="lt1"/>
                    </a:solidFill>
                    <a:latin typeface="Sora"/>
                    <a:ea typeface="Sora"/>
                    <a:cs typeface="Sora"/>
                    <a:sym typeface="Sora"/>
                  </a:endParaRPr>
                </a:p>
              </p:txBody>
            </p:sp>
            <p:sp>
              <p:nvSpPr>
                <p:cNvPr id="110" name="Google Shape;110;p16"/>
                <p:cNvSpPr/>
                <p:nvPr/>
              </p:nvSpPr>
              <p:spPr>
                <a:xfrm>
                  <a:off x="1201625" y="3249175"/>
                  <a:ext cx="370200" cy="370200"/>
                </a:xfrm>
                <a:prstGeom prst="rect">
                  <a:avLst/>
                </a:prstGeom>
                <a:noFill/>
                <a:ln cap="flat" cmpd="sng" w="9525">
                  <a:solidFill>
                    <a:schemeClr val="accent5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solidFill>
                      <a:schemeClr val="lt1"/>
                    </a:solidFill>
                    <a:latin typeface="Sora"/>
                    <a:ea typeface="Sora"/>
                    <a:cs typeface="Sora"/>
                    <a:sym typeface="Sora"/>
                  </a:endParaRPr>
                </a:p>
              </p:txBody>
            </p:sp>
            <p:sp>
              <p:nvSpPr>
                <p:cNvPr id="111" name="Google Shape;111;p16"/>
                <p:cNvSpPr/>
                <p:nvPr/>
              </p:nvSpPr>
              <p:spPr>
                <a:xfrm>
                  <a:off x="1571825" y="3249175"/>
                  <a:ext cx="370200" cy="370200"/>
                </a:xfrm>
                <a:prstGeom prst="rect">
                  <a:avLst/>
                </a:prstGeom>
                <a:noFill/>
                <a:ln cap="flat" cmpd="sng" w="9525">
                  <a:solidFill>
                    <a:schemeClr val="accent5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solidFill>
                      <a:schemeClr val="lt1"/>
                    </a:solidFill>
                    <a:latin typeface="Sora"/>
                    <a:ea typeface="Sora"/>
                    <a:cs typeface="Sora"/>
                    <a:sym typeface="Sora"/>
                  </a:endParaRPr>
                </a:p>
              </p:txBody>
            </p:sp>
            <p:sp>
              <p:nvSpPr>
                <p:cNvPr id="112" name="Google Shape;112;p16"/>
                <p:cNvSpPr/>
                <p:nvPr/>
              </p:nvSpPr>
              <p:spPr>
                <a:xfrm>
                  <a:off x="1942025" y="3249175"/>
                  <a:ext cx="370200" cy="370200"/>
                </a:xfrm>
                <a:prstGeom prst="rect">
                  <a:avLst/>
                </a:prstGeom>
                <a:noFill/>
                <a:ln cap="flat" cmpd="sng" w="9525">
                  <a:solidFill>
                    <a:schemeClr val="accent5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solidFill>
                      <a:schemeClr val="lt1"/>
                    </a:solidFill>
                    <a:latin typeface="Sora"/>
                    <a:ea typeface="Sora"/>
                    <a:cs typeface="Sora"/>
                    <a:sym typeface="Sora"/>
                  </a:endParaRPr>
                </a:p>
              </p:txBody>
            </p:sp>
          </p:grpSp>
          <p:grpSp>
            <p:nvGrpSpPr>
              <p:cNvPr id="113" name="Google Shape;113;p16"/>
              <p:cNvGrpSpPr/>
              <p:nvPr/>
            </p:nvGrpSpPr>
            <p:grpSpPr>
              <a:xfrm>
                <a:off x="461225" y="4360025"/>
                <a:ext cx="1480800" cy="370200"/>
                <a:chOff x="461225" y="3249175"/>
                <a:chExt cx="1480800" cy="370200"/>
              </a:xfrm>
            </p:grpSpPr>
            <p:sp>
              <p:nvSpPr>
                <p:cNvPr id="114" name="Google Shape;114;p16"/>
                <p:cNvSpPr/>
                <p:nvPr/>
              </p:nvSpPr>
              <p:spPr>
                <a:xfrm>
                  <a:off x="461225" y="3249175"/>
                  <a:ext cx="370200" cy="370200"/>
                </a:xfrm>
                <a:prstGeom prst="rect">
                  <a:avLst/>
                </a:prstGeom>
                <a:noFill/>
                <a:ln cap="flat" cmpd="sng" w="9525">
                  <a:solidFill>
                    <a:schemeClr val="accent5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solidFill>
                      <a:schemeClr val="lt1"/>
                    </a:solidFill>
                    <a:latin typeface="Sora"/>
                    <a:ea typeface="Sora"/>
                    <a:cs typeface="Sora"/>
                    <a:sym typeface="Sora"/>
                  </a:endParaRPr>
                </a:p>
              </p:txBody>
            </p:sp>
            <p:sp>
              <p:nvSpPr>
                <p:cNvPr id="115" name="Google Shape;115;p16"/>
                <p:cNvSpPr/>
                <p:nvPr/>
              </p:nvSpPr>
              <p:spPr>
                <a:xfrm>
                  <a:off x="1571825" y="3249175"/>
                  <a:ext cx="370200" cy="370200"/>
                </a:xfrm>
                <a:prstGeom prst="rect">
                  <a:avLst/>
                </a:prstGeom>
                <a:noFill/>
                <a:ln cap="flat" cmpd="sng" w="9525">
                  <a:solidFill>
                    <a:schemeClr val="accent5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solidFill>
                      <a:schemeClr val="lt1"/>
                    </a:solidFill>
                    <a:latin typeface="Sora"/>
                    <a:ea typeface="Sora"/>
                    <a:cs typeface="Sora"/>
                    <a:sym typeface="Sora"/>
                  </a:endParaRPr>
                </a:p>
              </p:txBody>
            </p:sp>
          </p:grpSp>
        </p:grpSp>
        <p:sp>
          <p:nvSpPr>
            <p:cNvPr id="116" name="Google Shape;116;p16"/>
            <p:cNvSpPr/>
            <p:nvPr/>
          </p:nvSpPr>
          <p:spPr>
            <a:xfrm>
              <a:off x="2163900" y="3903580"/>
              <a:ext cx="370200" cy="370200"/>
            </a:xfrm>
            <a:prstGeom prst="rect">
              <a:avLst/>
            </a:prstGeom>
            <a:noFill/>
            <a:ln cap="flat" cmpd="sng" w="9525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lt1"/>
                </a:solidFill>
                <a:latin typeface="Sora"/>
                <a:ea typeface="Sora"/>
                <a:cs typeface="Sora"/>
                <a:sym typeface="Sora"/>
              </a:endParaRPr>
            </a:p>
          </p:txBody>
        </p:sp>
      </p:grpSp>
      <p:sp>
        <p:nvSpPr>
          <p:cNvPr id="117" name="Google Shape;117;p16"/>
          <p:cNvSpPr txBox="1"/>
          <p:nvPr>
            <p:ph type="title"/>
          </p:nvPr>
        </p:nvSpPr>
        <p:spPr>
          <a:xfrm>
            <a:off x="74600" y="2891050"/>
            <a:ext cx="5876700" cy="1440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sz="55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IBM Plex Sans"/>
              <a:buNone/>
              <a:defRPr sz="55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IBM Plex Sans"/>
              <a:buNone/>
              <a:defRPr sz="55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IBM Plex Sans"/>
              <a:buNone/>
              <a:defRPr sz="55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IBM Plex Sans"/>
              <a:buNone/>
              <a:defRPr sz="55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IBM Plex Sans"/>
              <a:buNone/>
              <a:defRPr sz="55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IBM Plex Sans"/>
              <a:buNone/>
              <a:defRPr sz="55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IBM Plex Sans"/>
              <a:buNone/>
              <a:defRPr sz="55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IBM Plex Sans"/>
              <a:buNone/>
              <a:defRPr sz="5500"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 - Alt 1">
  <p:cSld name="BLANK_1_1_3"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" name="Google Shape;119;p17"/>
          <p:cNvGrpSpPr/>
          <p:nvPr/>
        </p:nvGrpSpPr>
        <p:grpSpPr>
          <a:xfrm flipH="1">
            <a:off x="6169505" y="2816179"/>
            <a:ext cx="2979740" cy="1986829"/>
            <a:chOff x="312900" y="2793625"/>
            <a:chExt cx="2221200" cy="1481050"/>
          </a:xfrm>
        </p:grpSpPr>
        <p:grpSp>
          <p:nvGrpSpPr>
            <p:cNvPr id="120" name="Google Shape;120;p17"/>
            <p:cNvGrpSpPr/>
            <p:nvPr/>
          </p:nvGrpSpPr>
          <p:grpSpPr>
            <a:xfrm>
              <a:off x="312900" y="2793625"/>
              <a:ext cx="1851000" cy="1481050"/>
              <a:chOff x="461225" y="3249175"/>
              <a:chExt cx="1851000" cy="1481050"/>
            </a:xfrm>
          </p:grpSpPr>
          <p:grpSp>
            <p:nvGrpSpPr>
              <p:cNvPr id="121" name="Google Shape;121;p17"/>
              <p:cNvGrpSpPr/>
              <p:nvPr/>
            </p:nvGrpSpPr>
            <p:grpSpPr>
              <a:xfrm>
                <a:off x="461225" y="3249175"/>
                <a:ext cx="1851000" cy="370200"/>
                <a:chOff x="461225" y="3249175"/>
                <a:chExt cx="1851000" cy="370200"/>
              </a:xfrm>
            </p:grpSpPr>
            <p:sp>
              <p:nvSpPr>
                <p:cNvPr id="122" name="Google Shape;122;p17"/>
                <p:cNvSpPr/>
                <p:nvPr/>
              </p:nvSpPr>
              <p:spPr>
                <a:xfrm>
                  <a:off x="461225" y="3249175"/>
                  <a:ext cx="370200" cy="370200"/>
                </a:xfrm>
                <a:prstGeom prst="rect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solidFill>
                      <a:schemeClr val="lt1"/>
                    </a:solidFill>
                    <a:latin typeface="Sora"/>
                    <a:ea typeface="Sora"/>
                    <a:cs typeface="Sora"/>
                    <a:sym typeface="Sora"/>
                  </a:endParaRPr>
                </a:p>
              </p:txBody>
            </p:sp>
            <p:sp>
              <p:nvSpPr>
                <p:cNvPr id="123" name="Google Shape;123;p17"/>
                <p:cNvSpPr/>
                <p:nvPr/>
              </p:nvSpPr>
              <p:spPr>
                <a:xfrm>
                  <a:off x="831425" y="3249175"/>
                  <a:ext cx="370200" cy="370200"/>
                </a:xfrm>
                <a:prstGeom prst="rect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solidFill>
                      <a:schemeClr val="lt1"/>
                    </a:solidFill>
                    <a:latin typeface="Sora"/>
                    <a:ea typeface="Sora"/>
                    <a:cs typeface="Sora"/>
                    <a:sym typeface="Sora"/>
                  </a:endParaRPr>
                </a:p>
              </p:txBody>
            </p:sp>
            <p:sp>
              <p:nvSpPr>
                <p:cNvPr id="124" name="Google Shape;124;p17"/>
                <p:cNvSpPr/>
                <p:nvPr/>
              </p:nvSpPr>
              <p:spPr>
                <a:xfrm>
                  <a:off x="1201625" y="3249175"/>
                  <a:ext cx="370200" cy="370200"/>
                </a:xfrm>
                <a:prstGeom prst="rect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solidFill>
                      <a:schemeClr val="lt1"/>
                    </a:solidFill>
                    <a:latin typeface="Sora"/>
                    <a:ea typeface="Sora"/>
                    <a:cs typeface="Sora"/>
                    <a:sym typeface="Sora"/>
                  </a:endParaRPr>
                </a:p>
              </p:txBody>
            </p:sp>
            <p:sp>
              <p:nvSpPr>
                <p:cNvPr id="125" name="Google Shape;125;p17"/>
                <p:cNvSpPr/>
                <p:nvPr/>
              </p:nvSpPr>
              <p:spPr>
                <a:xfrm>
                  <a:off x="1571825" y="3249175"/>
                  <a:ext cx="370200" cy="370200"/>
                </a:xfrm>
                <a:prstGeom prst="rect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solidFill>
                      <a:schemeClr val="lt1"/>
                    </a:solidFill>
                    <a:latin typeface="Sora"/>
                    <a:ea typeface="Sora"/>
                    <a:cs typeface="Sora"/>
                    <a:sym typeface="Sora"/>
                  </a:endParaRPr>
                </a:p>
              </p:txBody>
            </p:sp>
            <p:sp>
              <p:nvSpPr>
                <p:cNvPr id="126" name="Google Shape;126;p17"/>
                <p:cNvSpPr/>
                <p:nvPr/>
              </p:nvSpPr>
              <p:spPr>
                <a:xfrm>
                  <a:off x="1942025" y="3249175"/>
                  <a:ext cx="370200" cy="370200"/>
                </a:xfrm>
                <a:prstGeom prst="rect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solidFill>
                      <a:schemeClr val="lt1"/>
                    </a:solidFill>
                    <a:latin typeface="Sora"/>
                    <a:ea typeface="Sora"/>
                    <a:cs typeface="Sora"/>
                    <a:sym typeface="Sora"/>
                  </a:endParaRPr>
                </a:p>
              </p:txBody>
            </p:sp>
          </p:grpSp>
          <p:grpSp>
            <p:nvGrpSpPr>
              <p:cNvPr id="127" name="Google Shape;127;p17"/>
              <p:cNvGrpSpPr/>
              <p:nvPr/>
            </p:nvGrpSpPr>
            <p:grpSpPr>
              <a:xfrm>
                <a:off x="461225" y="3619500"/>
                <a:ext cx="1851000" cy="370200"/>
                <a:chOff x="461225" y="3249175"/>
                <a:chExt cx="1851000" cy="370200"/>
              </a:xfrm>
            </p:grpSpPr>
            <p:sp>
              <p:nvSpPr>
                <p:cNvPr id="128" name="Google Shape;128;p17"/>
                <p:cNvSpPr/>
                <p:nvPr/>
              </p:nvSpPr>
              <p:spPr>
                <a:xfrm>
                  <a:off x="461225" y="3249175"/>
                  <a:ext cx="370200" cy="370200"/>
                </a:xfrm>
                <a:prstGeom prst="rect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solidFill>
                      <a:schemeClr val="lt1"/>
                    </a:solidFill>
                    <a:latin typeface="Sora"/>
                    <a:ea typeface="Sora"/>
                    <a:cs typeface="Sora"/>
                    <a:sym typeface="Sora"/>
                  </a:endParaRPr>
                </a:p>
              </p:txBody>
            </p:sp>
            <p:sp>
              <p:nvSpPr>
                <p:cNvPr id="129" name="Google Shape;129;p17"/>
                <p:cNvSpPr/>
                <p:nvPr/>
              </p:nvSpPr>
              <p:spPr>
                <a:xfrm>
                  <a:off x="831425" y="3249175"/>
                  <a:ext cx="370200" cy="370200"/>
                </a:xfrm>
                <a:prstGeom prst="rect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solidFill>
                      <a:schemeClr val="lt1"/>
                    </a:solidFill>
                    <a:latin typeface="Sora"/>
                    <a:ea typeface="Sora"/>
                    <a:cs typeface="Sora"/>
                    <a:sym typeface="Sora"/>
                  </a:endParaRPr>
                </a:p>
              </p:txBody>
            </p:sp>
            <p:sp>
              <p:nvSpPr>
                <p:cNvPr id="130" name="Google Shape;130;p17"/>
                <p:cNvSpPr/>
                <p:nvPr/>
              </p:nvSpPr>
              <p:spPr>
                <a:xfrm>
                  <a:off x="1201625" y="3249175"/>
                  <a:ext cx="370200" cy="370200"/>
                </a:xfrm>
                <a:prstGeom prst="rect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solidFill>
                      <a:schemeClr val="lt1"/>
                    </a:solidFill>
                    <a:latin typeface="Sora"/>
                    <a:ea typeface="Sora"/>
                    <a:cs typeface="Sora"/>
                    <a:sym typeface="Sora"/>
                  </a:endParaRPr>
                </a:p>
              </p:txBody>
            </p:sp>
            <p:sp>
              <p:nvSpPr>
                <p:cNvPr id="131" name="Google Shape;131;p17"/>
                <p:cNvSpPr/>
                <p:nvPr/>
              </p:nvSpPr>
              <p:spPr>
                <a:xfrm>
                  <a:off x="1571825" y="3249175"/>
                  <a:ext cx="370200" cy="370200"/>
                </a:xfrm>
                <a:prstGeom prst="rect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solidFill>
                      <a:schemeClr val="lt1"/>
                    </a:solidFill>
                    <a:latin typeface="Sora"/>
                    <a:ea typeface="Sora"/>
                    <a:cs typeface="Sora"/>
                    <a:sym typeface="Sora"/>
                  </a:endParaRPr>
                </a:p>
              </p:txBody>
            </p:sp>
            <p:sp>
              <p:nvSpPr>
                <p:cNvPr id="132" name="Google Shape;132;p17"/>
                <p:cNvSpPr/>
                <p:nvPr/>
              </p:nvSpPr>
              <p:spPr>
                <a:xfrm>
                  <a:off x="1942025" y="3249175"/>
                  <a:ext cx="370200" cy="370200"/>
                </a:xfrm>
                <a:prstGeom prst="rect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solidFill>
                      <a:schemeClr val="lt1"/>
                    </a:solidFill>
                    <a:latin typeface="Sora"/>
                    <a:ea typeface="Sora"/>
                    <a:cs typeface="Sora"/>
                    <a:sym typeface="Sora"/>
                  </a:endParaRPr>
                </a:p>
              </p:txBody>
            </p:sp>
          </p:grpSp>
          <p:grpSp>
            <p:nvGrpSpPr>
              <p:cNvPr id="133" name="Google Shape;133;p17"/>
              <p:cNvGrpSpPr/>
              <p:nvPr/>
            </p:nvGrpSpPr>
            <p:grpSpPr>
              <a:xfrm>
                <a:off x="461225" y="3989700"/>
                <a:ext cx="1851000" cy="370200"/>
                <a:chOff x="461225" y="3249175"/>
                <a:chExt cx="1851000" cy="370200"/>
              </a:xfrm>
            </p:grpSpPr>
            <p:sp>
              <p:nvSpPr>
                <p:cNvPr id="134" name="Google Shape;134;p17"/>
                <p:cNvSpPr/>
                <p:nvPr/>
              </p:nvSpPr>
              <p:spPr>
                <a:xfrm>
                  <a:off x="461225" y="3249175"/>
                  <a:ext cx="370200" cy="370200"/>
                </a:xfrm>
                <a:prstGeom prst="rect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solidFill>
                      <a:schemeClr val="lt1"/>
                    </a:solidFill>
                    <a:latin typeface="Sora"/>
                    <a:ea typeface="Sora"/>
                    <a:cs typeface="Sora"/>
                    <a:sym typeface="Sora"/>
                  </a:endParaRPr>
                </a:p>
              </p:txBody>
            </p:sp>
            <p:sp>
              <p:nvSpPr>
                <p:cNvPr id="135" name="Google Shape;135;p17"/>
                <p:cNvSpPr/>
                <p:nvPr/>
              </p:nvSpPr>
              <p:spPr>
                <a:xfrm>
                  <a:off x="831425" y="3249175"/>
                  <a:ext cx="370200" cy="370200"/>
                </a:xfrm>
                <a:prstGeom prst="rect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solidFill>
                      <a:schemeClr val="lt1"/>
                    </a:solidFill>
                    <a:latin typeface="Sora"/>
                    <a:ea typeface="Sora"/>
                    <a:cs typeface="Sora"/>
                    <a:sym typeface="Sora"/>
                  </a:endParaRPr>
                </a:p>
              </p:txBody>
            </p:sp>
            <p:sp>
              <p:nvSpPr>
                <p:cNvPr id="136" name="Google Shape;136;p17"/>
                <p:cNvSpPr/>
                <p:nvPr/>
              </p:nvSpPr>
              <p:spPr>
                <a:xfrm>
                  <a:off x="1201625" y="3249175"/>
                  <a:ext cx="370200" cy="370200"/>
                </a:xfrm>
                <a:prstGeom prst="rect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solidFill>
                      <a:schemeClr val="lt1"/>
                    </a:solidFill>
                    <a:latin typeface="Sora"/>
                    <a:ea typeface="Sora"/>
                    <a:cs typeface="Sora"/>
                    <a:sym typeface="Sora"/>
                  </a:endParaRPr>
                </a:p>
              </p:txBody>
            </p:sp>
            <p:sp>
              <p:nvSpPr>
                <p:cNvPr id="137" name="Google Shape;137;p17"/>
                <p:cNvSpPr/>
                <p:nvPr/>
              </p:nvSpPr>
              <p:spPr>
                <a:xfrm>
                  <a:off x="1571825" y="3249175"/>
                  <a:ext cx="370200" cy="370200"/>
                </a:xfrm>
                <a:prstGeom prst="rect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solidFill>
                      <a:schemeClr val="lt1"/>
                    </a:solidFill>
                    <a:latin typeface="Sora"/>
                    <a:ea typeface="Sora"/>
                    <a:cs typeface="Sora"/>
                    <a:sym typeface="Sora"/>
                  </a:endParaRPr>
                </a:p>
              </p:txBody>
            </p:sp>
            <p:sp>
              <p:nvSpPr>
                <p:cNvPr id="138" name="Google Shape;138;p17"/>
                <p:cNvSpPr/>
                <p:nvPr/>
              </p:nvSpPr>
              <p:spPr>
                <a:xfrm>
                  <a:off x="1942025" y="3249175"/>
                  <a:ext cx="370200" cy="370200"/>
                </a:xfrm>
                <a:prstGeom prst="rect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solidFill>
                      <a:schemeClr val="lt1"/>
                    </a:solidFill>
                    <a:latin typeface="Sora"/>
                    <a:ea typeface="Sora"/>
                    <a:cs typeface="Sora"/>
                    <a:sym typeface="Sora"/>
                  </a:endParaRPr>
                </a:p>
              </p:txBody>
            </p:sp>
          </p:grpSp>
          <p:grpSp>
            <p:nvGrpSpPr>
              <p:cNvPr id="139" name="Google Shape;139;p17"/>
              <p:cNvGrpSpPr/>
              <p:nvPr/>
            </p:nvGrpSpPr>
            <p:grpSpPr>
              <a:xfrm>
                <a:off x="461225" y="4360025"/>
                <a:ext cx="1851000" cy="370200"/>
                <a:chOff x="461225" y="3249175"/>
                <a:chExt cx="1851000" cy="370200"/>
              </a:xfrm>
            </p:grpSpPr>
            <p:sp>
              <p:nvSpPr>
                <p:cNvPr id="140" name="Google Shape;140;p17"/>
                <p:cNvSpPr/>
                <p:nvPr/>
              </p:nvSpPr>
              <p:spPr>
                <a:xfrm>
                  <a:off x="461225" y="3249175"/>
                  <a:ext cx="370200" cy="370200"/>
                </a:xfrm>
                <a:prstGeom prst="rect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solidFill>
                      <a:schemeClr val="lt1"/>
                    </a:solidFill>
                    <a:latin typeface="Sora"/>
                    <a:ea typeface="Sora"/>
                    <a:cs typeface="Sora"/>
                    <a:sym typeface="Sora"/>
                  </a:endParaRPr>
                </a:p>
              </p:txBody>
            </p:sp>
            <p:sp>
              <p:nvSpPr>
                <p:cNvPr id="141" name="Google Shape;141;p17"/>
                <p:cNvSpPr/>
                <p:nvPr/>
              </p:nvSpPr>
              <p:spPr>
                <a:xfrm>
                  <a:off x="831425" y="3249175"/>
                  <a:ext cx="370200" cy="370200"/>
                </a:xfrm>
                <a:prstGeom prst="rect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solidFill>
                      <a:schemeClr val="lt1"/>
                    </a:solidFill>
                    <a:latin typeface="Sora"/>
                    <a:ea typeface="Sora"/>
                    <a:cs typeface="Sora"/>
                    <a:sym typeface="Sora"/>
                  </a:endParaRPr>
                </a:p>
              </p:txBody>
            </p:sp>
            <p:sp>
              <p:nvSpPr>
                <p:cNvPr id="142" name="Google Shape;142;p17"/>
                <p:cNvSpPr/>
                <p:nvPr/>
              </p:nvSpPr>
              <p:spPr>
                <a:xfrm>
                  <a:off x="1201625" y="3249175"/>
                  <a:ext cx="370200" cy="370200"/>
                </a:xfrm>
                <a:prstGeom prst="rect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solidFill>
                      <a:schemeClr val="lt1"/>
                    </a:solidFill>
                    <a:latin typeface="Sora"/>
                    <a:ea typeface="Sora"/>
                    <a:cs typeface="Sora"/>
                    <a:sym typeface="Sora"/>
                  </a:endParaRPr>
                </a:p>
              </p:txBody>
            </p:sp>
            <p:sp>
              <p:nvSpPr>
                <p:cNvPr id="143" name="Google Shape;143;p17"/>
                <p:cNvSpPr/>
                <p:nvPr/>
              </p:nvSpPr>
              <p:spPr>
                <a:xfrm>
                  <a:off x="1571825" y="3249175"/>
                  <a:ext cx="370200" cy="370200"/>
                </a:xfrm>
                <a:prstGeom prst="rect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solidFill>
                      <a:schemeClr val="lt1"/>
                    </a:solidFill>
                    <a:latin typeface="Sora"/>
                    <a:ea typeface="Sora"/>
                    <a:cs typeface="Sora"/>
                    <a:sym typeface="Sora"/>
                  </a:endParaRPr>
                </a:p>
              </p:txBody>
            </p:sp>
            <p:sp>
              <p:nvSpPr>
                <p:cNvPr id="144" name="Google Shape;144;p17"/>
                <p:cNvSpPr/>
                <p:nvPr/>
              </p:nvSpPr>
              <p:spPr>
                <a:xfrm>
                  <a:off x="1942025" y="3249175"/>
                  <a:ext cx="370200" cy="370200"/>
                </a:xfrm>
                <a:prstGeom prst="rect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solidFill>
                      <a:schemeClr val="lt1"/>
                    </a:solidFill>
                    <a:latin typeface="Sora"/>
                    <a:ea typeface="Sora"/>
                    <a:cs typeface="Sora"/>
                    <a:sym typeface="Sora"/>
                  </a:endParaRPr>
                </a:p>
              </p:txBody>
            </p:sp>
          </p:grpSp>
        </p:grpSp>
        <p:sp>
          <p:nvSpPr>
            <p:cNvPr id="145" name="Google Shape;145;p17"/>
            <p:cNvSpPr/>
            <p:nvPr/>
          </p:nvSpPr>
          <p:spPr>
            <a:xfrm>
              <a:off x="2163900" y="2793625"/>
              <a:ext cx="370200" cy="370200"/>
            </a:xfrm>
            <a:prstGeom prst="rect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lt1"/>
                </a:solidFill>
                <a:latin typeface="Sora"/>
                <a:ea typeface="Sora"/>
                <a:cs typeface="Sora"/>
                <a:sym typeface="Sora"/>
              </a:endParaRPr>
            </a:p>
          </p:txBody>
        </p:sp>
      </p:grpSp>
      <p:sp>
        <p:nvSpPr>
          <p:cNvPr id="146" name="Google Shape;146;p17"/>
          <p:cNvSpPr/>
          <p:nvPr/>
        </p:nvSpPr>
        <p:spPr>
          <a:xfrm flipH="1">
            <a:off x="12" y="3308203"/>
            <a:ext cx="9143963" cy="1835315"/>
          </a:xfrm>
          <a:custGeom>
            <a:rect b="b" l="l" r="r" t="t"/>
            <a:pathLst>
              <a:path extrusionOk="0" h="29205" w="61561">
                <a:moveTo>
                  <a:pt x="61560" y="1"/>
                </a:moveTo>
                <a:lnTo>
                  <a:pt x="60172" y="120"/>
                </a:lnTo>
                <a:lnTo>
                  <a:pt x="58745" y="258"/>
                </a:lnTo>
                <a:lnTo>
                  <a:pt x="57318" y="417"/>
                </a:lnTo>
                <a:lnTo>
                  <a:pt x="55870" y="595"/>
                </a:lnTo>
                <a:lnTo>
                  <a:pt x="54403" y="814"/>
                </a:lnTo>
                <a:lnTo>
                  <a:pt x="52936" y="1051"/>
                </a:lnTo>
                <a:lnTo>
                  <a:pt x="51429" y="1309"/>
                </a:lnTo>
                <a:lnTo>
                  <a:pt x="49942" y="1587"/>
                </a:lnTo>
                <a:lnTo>
                  <a:pt x="48436" y="1884"/>
                </a:lnTo>
                <a:lnTo>
                  <a:pt x="46909" y="2221"/>
                </a:lnTo>
                <a:lnTo>
                  <a:pt x="45382" y="2578"/>
                </a:lnTo>
                <a:lnTo>
                  <a:pt x="43836" y="2955"/>
                </a:lnTo>
                <a:lnTo>
                  <a:pt x="42309" y="3351"/>
                </a:lnTo>
                <a:lnTo>
                  <a:pt x="40763" y="3787"/>
                </a:lnTo>
                <a:lnTo>
                  <a:pt x="39217" y="4224"/>
                </a:lnTo>
                <a:lnTo>
                  <a:pt x="37670" y="4699"/>
                </a:lnTo>
                <a:lnTo>
                  <a:pt x="35866" y="5274"/>
                </a:lnTo>
                <a:lnTo>
                  <a:pt x="34082" y="5869"/>
                </a:lnTo>
                <a:lnTo>
                  <a:pt x="32337" y="6484"/>
                </a:lnTo>
                <a:lnTo>
                  <a:pt x="30592" y="7118"/>
                </a:lnTo>
                <a:lnTo>
                  <a:pt x="28887" y="7792"/>
                </a:lnTo>
                <a:lnTo>
                  <a:pt x="27222" y="8466"/>
                </a:lnTo>
                <a:lnTo>
                  <a:pt x="25557" y="9160"/>
                </a:lnTo>
                <a:lnTo>
                  <a:pt x="23951" y="9894"/>
                </a:lnTo>
                <a:lnTo>
                  <a:pt x="22365" y="10627"/>
                </a:lnTo>
                <a:lnTo>
                  <a:pt x="20818" y="11381"/>
                </a:lnTo>
                <a:lnTo>
                  <a:pt x="19292" y="12154"/>
                </a:lnTo>
                <a:lnTo>
                  <a:pt x="17824" y="12927"/>
                </a:lnTo>
                <a:lnTo>
                  <a:pt x="16377" y="13740"/>
                </a:lnTo>
                <a:lnTo>
                  <a:pt x="14989" y="14553"/>
                </a:lnTo>
                <a:lnTo>
                  <a:pt x="13621" y="15386"/>
                </a:lnTo>
                <a:lnTo>
                  <a:pt x="12313" y="16218"/>
                </a:lnTo>
                <a:lnTo>
                  <a:pt x="11084" y="17051"/>
                </a:lnTo>
                <a:lnTo>
                  <a:pt x="9914" y="17884"/>
                </a:lnTo>
                <a:lnTo>
                  <a:pt x="8804" y="18716"/>
                </a:lnTo>
                <a:lnTo>
                  <a:pt x="7753" y="19549"/>
                </a:lnTo>
                <a:lnTo>
                  <a:pt x="6762" y="20382"/>
                </a:lnTo>
                <a:lnTo>
                  <a:pt x="5810" y="21214"/>
                </a:lnTo>
                <a:lnTo>
                  <a:pt x="4938" y="22027"/>
                </a:lnTo>
                <a:lnTo>
                  <a:pt x="4125" y="22860"/>
                </a:lnTo>
                <a:lnTo>
                  <a:pt x="3371" y="23693"/>
                </a:lnTo>
                <a:lnTo>
                  <a:pt x="2697" y="24505"/>
                </a:lnTo>
                <a:lnTo>
                  <a:pt x="2380" y="24902"/>
                </a:lnTo>
                <a:lnTo>
                  <a:pt x="2063" y="25298"/>
                </a:lnTo>
                <a:lnTo>
                  <a:pt x="1785" y="25715"/>
                </a:lnTo>
                <a:lnTo>
                  <a:pt x="1528" y="26111"/>
                </a:lnTo>
                <a:lnTo>
                  <a:pt x="1270" y="26508"/>
                </a:lnTo>
                <a:lnTo>
                  <a:pt x="1032" y="26904"/>
                </a:lnTo>
                <a:lnTo>
                  <a:pt x="814" y="27281"/>
                </a:lnTo>
                <a:lnTo>
                  <a:pt x="616" y="27678"/>
                </a:lnTo>
                <a:lnTo>
                  <a:pt x="437" y="28054"/>
                </a:lnTo>
                <a:lnTo>
                  <a:pt x="279" y="28451"/>
                </a:lnTo>
                <a:lnTo>
                  <a:pt x="120" y="28827"/>
                </a:lnTo>
                <a:lnTo>
                  <a:pt x="1" y="29204"/>
                </a:lnTo>
                <a:lnTo>
                  <a:pt x="61560" y="29204"/>
                </a:lnTo>
                <a:lnTo>
                  <a:pt x="6156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147" name="Google Shape;147;p17"/>
          <p:cNvSpPr/>
          <p:nvPr/>
        </p:nvSpPr>
        <p:spPr>
          <a:xfrm>
            <a:off x="11" y="2611497"/>
            <a:ext cx="725708" cy="1448283"/>
          </a:xfrm>
          <a:custGeom>
            <a:rect b="b" l="l" r="r" t="t"/>
            <a:pathLst>
              <a:path extrusionOk="0" h="50476" w="25297">
                <a:moveTo>
                  <a:pt x="1" y="1"/>
                </a:moveTo>
                <a:lnTo>
                  <a:pt x="1" y="50475"/>
                </a:lnTo>
                <a:lnTo>
                  <a:pt x="2694" y="50358"/>
                </a:lnTo>
                <a:lnTo>
                  <a:pt x="5154" y="50007"/>
                </a:lnTo>
                <a:lnTo>
                  <a:pt x="7613" y="49304"/>
                </a:lnTo>
                <a:lnTo>
                  <a:pt x="9838" y="48484"/>
                </a:lnTo>
                <a:lnTo>
                  <a:pt x="12063" y="47430"/>
                </a:lnTo>
                <a:lnTo>
                  <a:pt x="14171" y="46142"/>
                </a:lnTo>
                <a:lnTo>
                  <a:pt x="16162" y="44737"/>
                </a:lnTo>
                <a:lnTo>
                  <a:pt x="17919" y="43097"/>
                </a:lnTo>
                <a:lnTo>
                  <a:pt x="19558" y="41341"/>
                </a:lnTo>
                <a:lnTo>
                  <a:pt x="20964" y="39350"/>
                </a:lnTo>
                <a:lnTo>
                  <a:pt x="22252" y="37242"/>
                </a:lnTo>
                <a:lnTo>
                  <a:pt x="23306" y="35017"/>
                </a:lnTo>
                <a:lnTo>
                  <a:pt x="24126" y="32792"/>
                </a:lnTo>
                <a:lnTo>
                  <a:pt x="24828" y="30332"/>
                </a:lnTo>
                <a:lnTo>
                  <a:pt x="25180" y="27873"/>
                </a:lnTo>
                <a:lnTo>
                  <a:pt x="25297" y="25296"/>
                </a:lnTo>
                <a:lnTo>
                  <a:pt x="25180" y="22720"/>
                </a:lnTo>
                <a:lnTo>
                  <a:pt x="24828" y="20144"/>
                </a:lnTo>
                <a:lnTo>
                  <a:pt x="24126" y="17801"/>
                </a:lnTo>
                <a:lnTo>
                  <a:pt x="23306" y="15459"/>
                </a:lnTo>
                <a:lnTo>
                  <a:pt x="22252" y="13234"/>
                </a:lnTo>
                <a:lnTo>
                  <a:pt x="20964" y="11126"/>
                </a:lnTo>
                <a:lnTo>
                  <a:pt x="19558" y="9252"/>
                </a:lnTo>
                <a:lnTo>
                  <a:pt x="17919" y="7379"/>
                </a:lnTo>
                <a:lnTo>
                  <a:pt x="16162" y="5739"/>
                </a:lnTo>
                <a:lnTo>
                  <a:pt x="14171" y="4334"/>
                </a:lnTo>
                <a:lnTo>
                  <a:pt x="12063" y="3046"/>
                </a:lnTo>
                <a:lnTo>
                  <a:pt x="9838" y="1992"/>
                </a:lnTo>
                <a:lnTo>
                  <a:pt x="7613" y="1172"/>
                </a:lnTo>
                <a:lnTo>
                  <a:pt x="5154" y="586"/>
                </a:lnTo>
                <a:lnTo>
                  <a:pt x="2694" y="118"/>
                </a:lnTo>
                <a:lnTo>
                  <a:pt x="1" y="1"/>
                </a:lnTo>
                <a:close/>
              </a:path>
            </a:pathLst>
          </a:custGeom>
          <a:gradFill>
            <a:gsLst>
              <a:gs pos="0">
                <a:schemeClr val="accent3"/>
              </a:gs>
              <a:gs pos="56000">
                <a:schemeClr val="accent1"/>
              </a:gs>
              <a:gs pos="100000">
                <a:schemeClr val="accent1"/>
              </a:gs>
            </a:gsLst>
            <a:lin ang="1350003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148" name="Google Shape;148;p17"/>
          <p:cNvSpPr/>
          <p:nvPr/>
        </p:nvSpPr>
        <p:spPr>
          <a:xfrm flipH="1">
            <a:off x="3311207" y="2592556"/>
            <a:ext cx="1486200" cy="1486200"/>
          </a:xfrm>
          <a:prstGeom prst="ellipse">
            <a:avLst/>
          </a:prstGeom>
          <a:gradFill>
            <a:gsLst>
              <a:gs pos="0">
                <a:schemeClr val="accent3"/>
              </a:gs>
              <a:gs pos="56000">
                <a:schemeClr val="accent1"/>
              </a:gs>
              <a:gs pos="100000">
                <a:schemeClr val="accent1"/>
              </a:gs>
            </a:gsLst>
            <a:lin ang="1350003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149" name="Google Shape;149;p17"/>
          <p:cNvSpPr/>
          <p:nvPr/>
        </p:nvSpPr>
        <p:spPr>
          <a:xfrm flipH="1" rot="-5400000">
            <a:off x="1299729" y="2592569"/>
            <a:ext cx="1486200" cy="1486200"/>
          </a:xfrm>
          <a:prstGeom prst="ellipse">
            <a:avLst/>
          </a:prstGeom>
          <a:gradFill>
            <a:gsLst>
              <a:gs pos="0">
                <a:schemeClr val="accent3"/>
              </a:gs>
              <a:gs pos="35000">
                <a:schemeClr val="accent3"/>
              </a:gs>
              <a:gs pos="100000">
                <a:schemeClr val="accent1"/>
              </a:gs>
            </a:gsLst>
            <a:lin ang="8099331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150" name="Google Shape;150;p17"/>
          <p:cNvSpPr txBox="1"/>
          <p:nvPr>
            <p:ph type="title"/>
          </p:nvPr>
        </p:nvSpPr>
        <p:spPr>
          <a:xfrm>
            <a:off x="115025" y="502775"/>
            <a:ext cx="4183800" cy="58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600"/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600"/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600"/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600"/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600"/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600"/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600"/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600"/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600"/>
            </a:lvl9pPr>
          </a:lstStyle>
          <a:p/>
        </p:txBody>
      </p:sp>
      <p:sp>
        <p:nvSpPr>
          <p:cNvPr id="151" name="Google Shape;151;p17"/>
          <p:cNvSpPr txBox="1"/>
          <p:nvPr>
            <p:ph idx="2" type="title"/>
          </p:nvPr>
        </p:nvSpPr>
        <p:spPr>
          <a:xfrm>
            <a:off x="38100" y="93150"/>
            <a:ext cx="1583400" cy="189300"/>
          </a:xfrm>
          <a:prstGeom prst="rect">
            <a:avLst/>
          </a:prstGeom>
        </p:spPr>
        <p:txBody>
          <a:bodyPr anchorCtr="0" anchor="t" bIns="91425" lIns="18287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5"/>
                </a:solidFill>
                <a:latin typeface="Sora"/>
                <a:ea typeface="Sora"/>
                <a:cs typeface="Sora"/>
                <a:sym typeface="Sor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Sora"/>
              <a:buNone/>
              <a:defRPr sz="900">
                <a:solidFill>
                  <a:schemeClr val="accent5"/>
                </a:solidFill>
                <a:latin typeface="Sora"/>
                <a:ea typeface="Sora"/>
                <a:cs typeface="Sora"/>
                <a:sym typeface="Sor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Sora"/>
              <a:buNone/>
              <a:defRPr sz="900">
                <a:solidFill>
                  <a:schemeClr val="accent5"/>
                </a:solidFill>
                <a:latin typeface="Sora"/>
                <a:ea typeface="Sora"/>
                <a:cs typeface="Sora"/>
                <a:sym typeface="Sor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Sora"/>
              <a:buNone/>
              <a:defRPr sz="900">
                <a:solidFill>
                  <a:schemeClr val="accent5"/>
                </a:solidFill>
                <a:latin typeface="Sora"/>
                <a:ea typeface="Sora"/>
                <a:cs typeface="Sora"/>
                <a:sym typeface="Sor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Sora"/>
              <a:buNone/>
              <a:defRPr sz="900">
                <a:solidFill>
                  <a:schemeClr val="accent5"/>
                </a:solidFill>
                <a:latin typeface="Sora"/>
                <a:ea typeface="Sora"/>
                <a:cs typeface="Sora"/>
                <a:sym typeface="Sor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Sora"/>
              <a:buNone/>
              <a:defRPr sz="900">
                <a:solidFill>
                  <a:schemeClr val="accent5"/>
                </a:solidFill>
                <a:latin typeface="Sora"/>
                <a:ea typeface="Sora"/>
                <a:cs typeface="Sora"/>
                <a:sym typeface="Sor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Sora"/>
              <a:buNone/>
              <a:defRPr sz="900">
                <a:solidFill>
                  <a:schemeClr val="accent5"/>
                </a:solidFill>
                <a:latin typeface="Sora"/>
                <a:ea typeface="Sora"/>
                <a:cs typeface="Sora"/>
                <a:sym typeface="Sor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Sora"/>
              <a:buNone/>
              <a:defRPr sz="900">
                <a:solidFill>
                  <a:schemeClr val="accent5"/>
                </a:solidFill>
                <a:latin typeface="Sora"/>
                <a:ea typeface="Sora"/>
                <a:cs typeface="Sora"/>
                <a:sym typeface="Sor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Sora"/>
              <a:buNone/>
              <a:defRPr sz="900">
                <a:solidFill>
                  <a:schemeClr val="accent5"/>
                </a:solidFill>
                <a:latin typeface="Sora"/>
                <a:ea typeface="Sora"/>
                <a:cs typeface="Sora"/>
                <a:sym typeface="Sora"/>
              </a:defRPr>
            </a:lvl9pPr>
          </a:lstStyle>
          <a:p/>
        </p:txBody>
      </p:sp>
      <p:sp>
        <p:nvSpPr>
          <p:cNvPr id="152" name="Google Shape;152;p17"/>
          <p:cNvSpPr txBox="1"/>
          <p:nvPr>
            <p:ph idx="1" type="body"/>
          </p:nvPr>
        </p:nvSpPr>
        <p:spPr>
          <a:xfrm>
            <a:off x="3511550" y="587150"/>
            <a:ext cx="4371600" cy="252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Sora"/>
              <a:buChar char="●"/>
              <a:defRPr sz="1000"/>
            </a:lvl1pPr>
            <a:lvl2pPr indent="-292100" lvl="1" marL="9144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Sora"/>
              <a:buChar char="○"/>
              <a:defRPr sz="1000"/>
            </a:lvl2pPr>
            <a:lvl3pPr indent="-292100" lvl="2" marL="13716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Sora"/>
              <a:buChar char="■"/>
              <a:defRPr sz="1000"/>
            </a:lvl3pPr>
            <a:lvl4pPr indent="-292100" lvl="3" marL="18288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Sora"/>
              <a:buChar char="●"/>
              <a:defRPr sz="1000"/>
            </a:lvl4pPr>
            <a:lvl5pPr indent="-292100" lvl="4" marL="22860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Sora"/>
              <a:buChar char="○"/>
              <a:defRPr sz="1000"/>
            </a:lvl5pPr>
            <a:lvl6pPr indent="-292100" lvl="5" marL="27432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Sora"/>
              <a:buChar char="■"/>
              <a:defRPr sz="1000"/>
            </a:lvl6pPr>
            <a:lvl7pPr indent="-292100" lvl="6" marL="32004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Sora"/>
              <a:buChar char="●"/>
              <a:defRPr sz="1000"/>
            </a:lvl7pPr>
            <a:lvl8pPr indent="-292100" lvl="7" marL="36576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Sora"/>
              <a:buChar char="○"/>
              <a:defRPr sz="1000"/>
            </a:lvl8pPr>
            <a:lvl9pPr indent="-292100" lvl="8" marL="411480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lt1"/>
              </a:buClr>
              <a:buSzPts val="1000"/>
              <a:buFont typeface="Sora"/>
              <a:buChar char="■"/>
              <a:defRPr sz="1000"/>
            </a:lvl9pPr>
          </a:lstStyle>
          <a:p/>
        </p:txBody>
      </p:sp>
      <p:sp>
        <p:nvSpPr>
          <p:cNvPr id="153" name="Google Shape;153;p17"/>
          <p:cNvSpPr txBox="1"/>
          <p:nvPr>
            <p:ph idx="3" type="title"/>
          </p:nvPr>
        </p:nvSpPr>
        <p:spPr>
          <a:xfrm>
            <a:off x="228600" y="4774929"/>
            <a:ext cx="1939200" cy="1893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dk2"/>
                </a:solidFill>
                <a:latin typeface="Sora"/>
                <a:ea typeface="Sora"/>
                <a:cs typeface="Sora"/>
                <a:sym typeface="Sor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Sora"/>
              <a:buNone/>
              <a:defRPr sz="900">
                <a:solidFill>
                  <a:schemeClr val="dk2"/>
                </a:solidFill>
                <a:latin typeface="Sora SemiBold"/>
                <a:ea typeface="Sora SemiBold"/>
                <a:cs typeface="Sora SemiBold"/>
                <a:sym typeface="Sora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Sora"/>
              <a:buNone/>
              <a:defRPr sz="900">
                <a:solidFill>
                  <a:schemeClr val="dk2"/>
                </a:solidFill>
                <a:latin typeface="Sora SemiBold"/>
                <a:ea typeface="Sora SemiBold"/>
                <a:cs typeface="Sora SemiBold"/>
                <a:sym typeface="Sora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Sora"/>
              <a:buNone/>
              <a:defRPr sz="900">
                <a:solidFill>
                  <a:schemeClr val="dk2"/>
                </a:solidFill>
                <a:latin typeface="Sora SemiBold"/>
                <a:ea typeface="Sora SemiBold"/>
                <a:cs typeface="Sora SemiBold"/>
                <a:sym typeface="Sora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Sora"/>
              <a:buNone/>
              <a:defRPr sz="900">
                <a:solidFill>
                  <a:schemeClr val="dk2"/>
                </a:solidFill>
                <a:latin typeface="Sora SemiBold"/>
                <a:ea typeface="Sora SemiBold"/>
                <a:cs typeface="Sora SemiBold"/>
                <a:sym typeface="Sora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Sora"/>
              <a:buNone/>
              <a:defRPr sz="900">
                <a:solidFill>
                  <a:schemeClr val="dk2"/>
                </a:solidFill>
                <a:latin typeface="Sora SemiBold"/>
                <a:ea typeface="Sora SemiBold"/>
                <a:cs typeface="Sora SemiBold"/>
                <a:sym typeface="Sora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Sora"/>
              <a:buNone/>
              <a:defRPr sz="900">
                <a:solidFill>
                  <a:schemeClr val="dk2"/>
                </a:solidFill>
                <a:latin typeface="Sora SemiBold"/>
                <a:ea typeface="Sora SemiBold"/>
                <a:cs typeface="Sora SemiBold"/>
                <a:sym typeface="Sora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Sora"/>
              <a:buNone/>
              <a:defRPr sz="900">
                <a:solidFill>
                  <a:schemeClr val="dk2"/>
                </a:solidFill>
                <a:latin typeface="Sora SemiBold"/>
                <a:ea typeface="Sora SemiBold"/>
                <a:cs typeface="Sora SemiBold"/>
                <a:sym typeface="Sora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Sora"/>
              <a:buNone/>
              <a:defRPr sz="900">
                <a:solidFill>
                  <a:schemeClr val="dk2"/>
                </a:solidFill>
                <a:latin typeface="Sora SemiBold"/>
                <a:ea typeface="Sora SemiBold"/>
                <a:cs typeface="Sora SemiBold"/>
                <a:sym typeface="Sora SemiBol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 - Alt 2">
  <p:cSld name="BLANK_1_1_2"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5" name="Google Shape;155;p18"/>
          <p:cNvGrpSpPr/>
          <p:nvPr/>
        </p:nvGrpSpPr>
        <p:grpSpPr>
          <a:xfrm flipH="1">
            <a:off x="6169505" y="228779"/>
            <a:ext cx="2979740" cy="1986829"/>
            <a:chOff x="312900" y="2793625"/>
            <a:chExt cx="2221200" cy="1481050"/>
          </a:xfrm>
        </p:grpSpPr>
        <p:grpSp>
          <p:nvGrpSpPr>
            <p:cNvPr id="156" name="Google Shape;156;p18"/>
            <p:cNvGrpSpPr/>
            <p:nvPr/>
          </p:nvGrpSpPr>
          <p:grpSpPr>
            <a:xfrm>
              <a:off x="312900" y="2793625"/>
              <a:ext cx="1851000" cy="1481050"/>
              <a:chOff x="461225" y="3249175"/>
              <a:chExt cx="1851000" cy="1481050"/>
            </a:xfrm>
          </p:grpSpPr>
          <p:grpSp>
            <p:nvGrpSpPr>
              <p:cNvPr id="157" name="Google Shape;157;p18"/>
              <p:cNvGrpSpPr/>
              <p:nvPr/>
            </p:nvGrpSpPr>
            <p:grpSpPr>
              <a:xfrm>
                <a:off x="461225" y="3249175"/>
                <a:ext cx="1851000" cy="370200"/>
                <a:chOff x="461225" y="3249175"/>
                <a:chExt cx="1851000" cy="370200"/>
              </a:xfrm>
            </p:grpSpPr>
            <p:sp>
              <p:nvSpPr>
                <p:cNvPr id="158" name="Google Shape;158;p18"/>
                <p:cNvSpPr/>
                <p:nvPr/>
              </p:nvSpPr>
              <p:spPr>
                <a:xfrm>
                  <a:off x="461225" y="3249175"/>
                  <a:ext cx="370200" cy="370200"/>
                </a:xfrm>
                <a:prstGeom prst="rect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solidFill>
                      <a:schemeClr val="lt1"/>
                    </a:solidFill>
                    <a:latin typeface="Sora"/>
                    <a:ea typeface="Sora"/>
                    <a:cs typeface="Sora"/>
                    <a:sym typeface="Sora"/>
                  </a:endParaRPr>
                </a:p>
              </p:txBody>
            </p:sp>
            <p:sp>
              <p:nvSpPr>
                <p:cNvPr id="159" name="Google Shape;159;p18"/>
                <p:cNvSpPr/>
                <p:nvPr/>
              </p:nvSpPr>
              <p:spPr>
                <a:xfrm>
                  <a:off x="831425" y="3249175"/>
                  <a:ext cx="370200" cy="370200"/>
                </a:xfrm>
                <a:prstGeom prst="rect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solidFill>
                      <a:schemeClr val="lt1"/>
                    </a:solidFill>
                    <a:latin typeface="Sora"/>
                    <a:ea typeface="Sora"/>
                    <a:cs typeface="Sora"/>
                    <a:sym typeface="Sora"/>
                  </a:endParaRPr>
                </a:p>
              </p:txBody>
            </p:sp>
            <p:sp>
              <p:nvSpPr>
                <p:cNvPr id="160" name="Google Shape;160;p18"/>
                <p:cNvSpPr/>
                <p:nvPr/>
              </p:nvSpPr>
              <p:spPr>
                <a:xfrm>
                  <a:off x="1201625" y="3249175"/>
                  <a:ext cx="370200" cy="370200"/>
                </a:xfrm>
                <a:prstGeom prst="rect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solidFill>
                      <a:schemeClr val="lt1"/>
                    </a:solidFill>
                    <a:latin typeface="Sora"/>
                    <a:ea typeface="Sora"/>
                    <a:cs typeface="Sora"/>
                    <a:sym typeface="Sora"/>
                  </a:endParaRPr>
                </a:p>
              </p:txBody>
            </p:sp>
            <p:sp>
              <p:nvSpPr>
                <p:cNvPr id="161" name="Google Shape;161;p18"/>
                <p:cNvSpPr/>
                <p:nvPr/>
              </p:nvSpPr>
              <p:spPr>
                <a:xfrm>
                  <a:off x="1571825" y="3249175"/>
                  <a:ext cx="370200" cy="370200"/>
                </a:xfrm>
                <a:prstGeom prst="rect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solidFill>
                      <a:schemeClr val="lt1"/>
                    </a:solidFill>
                    <a:latin typeface="Sora"/>
                    <a:ea typeface="Sora"/>
                    <a:cs typeface="Sora"/>
                    <a:sym typeface="Sora"/>
                  </a:endParaRPr>
                </a:p>
              </p:txBody>
            </p:sp>
            <p:sp>
              <p:nvSpPr>
                <p:cNvPr id="162" name="Google Shape;162;p18"/>
                <p:cNvSpPr/>
                <p:nvPr/>
              </p:nvSpPr>
              <p:spPr>
                <a:xfrm>
                  <a:off x="1942025" y="3249175"/>
                  <a:ext cx="370200" cy="370200"/>
                </a:xfrm>
                <a:prstGeom prst="rect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solidFill>
                      <a:schemeClr val="lt1"/>
                    </a:solidFill>
                    <a:latin typeface="Sora"/>
                    <a:ea typeface="Sora"/>
                    <a:cs typeface="Sora"/>
                    <a:sym typeface="Sora"/>
                  </a:endParaRPr>
                </a:p>
              </p:txBody>
            </p:sp>
          </p:grpSp>
          <p:grpSp>
            <p:nvGrpSpPr>
              <p:cNvPr id="163" name="Google Shape;163;p18"/>
              <p:cNvGrpSpPr/>
              <p:nvPr/>
            </p:nvGrpSpPr>
            <p:grpSpPr>
              <a:xfrm>
                <a:off x="461225" y="3619500"/>
                <a:ext cx="1851000" cy="370200"/>
                <a:chOff x="461225" y="3249175"/>
                <a:chExt cx="1851000" cy="370200"/>
              </a:xfrm>
            </p:grpSpPr>
            <p:sp>
              <p:nvSpPr>
                <p:cNvPr id="164" name="Google Shape;164;p18"/>
                <p:cNvSpPr/>
                <p:nvPr/>
              </p:nvSpPr>
              <p:spPr>
                <a:xfrm>
                  <a:off x="461225" y="3249175"/>
                  <a:ext cx="370200" cy="370200"/>
                </a:xfrm>
                <a:prstGeom prst="rect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solidFill>
                      <a:schemeClr val="lt1"/>
                    </a:solidFill>
                    <a:latin typeface="Sora"/>
                    <a:ea typeface="Sora"/>
                    <a:cs typeface="Sora"/>
                    <a:sym typeface="Sora"/>
                  </a:endParaRPr>
                </a:p>
              </p:txBody>
            </p:sp>
            <p:sp>
              <p:nvSpPr>
                <p:cNvPr id="165" name="Google Shape;165;p18"/>
                <p:cNvSpPr/>
                <p:nvPr/>
              </p:nvSpPr>
              <p:spPr>
                <a:xfrm>
                  <a:off x="831425" y="3249175"/>
                  <a:ext cx="370200" cy="370200"/>
                </a:xfrm>
                <a:prstGeom prst="rect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solidFill>
                      <a:schemeClr val="lt1"/>
                    </a:solidFill>
                    <a:latin typeface="Sora"/>
                    <a:ea typeface="Sora"/>
                    <a:cs typeface="Sora"/>
                    <a:sym typeface="Sora"/>
                  </a:endParaRPr>
                </a:p>
              </p:txBody>
            </p:sp>
            <p:sp>
              <p:nvSpPr>
                <p:cNvPr id="166" name="Google Shape;166;p18"/>
                <p:cNvSpPr/>
                <p:nvPr/>
              </p:nvSpPr>
              <p:spPr>
                <a:xfrm>
                  <a:off x="1201625" y="3249175"/>
                  <a:ext cx="370200" cy="370200"/>
                </a:xfrm>
                <a:prstGeom prst="rect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solidFill>
                      <a:schemeClr val="lt1"/>
                    </a:solidFill>
                    <a:latin typeface="Sora"/>
                    <a:ea typeface="Sora"/>
                    <a:cs typeface="Sora"/>
                    <a:sym typeface="Sora"/>
                  </a:endParaRPr>
                </a:p>
              </p:txBody>
            </p:sp>
            <p:sp>
              <p:nvSpPr>
                <p:cNvPr id="167" name="Google Shape;167;p18"/>
                <p:cNvSpPr/>
                <p:nvPr/>
              </p:nvSpPr>
              <p:spPr>
                <a:xfrm>
                  <a:off x="1571825" y="3249175"/>
                  <a:ext cx="370200" cy="370200"/>
                </a:xfrm>
                <a:prstGeom prst="rect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solidFill>
                      <a:schemeClr val="lt1"/>
                    </a:solidFill>
                    <a:latin typeface="Sora"/>
                    <a:ea typeface="Sora"/>
                    <a:cs typeface="Sora"/>
                    <a:sym typeface="Sora"/>
                  </a:endParaRPr>
                </a:p>
              </p:txBody>
            </p:sp>
            <p:sp>
              <p:nvSpPr>
                <p:cNvPr id="168" name="Google Shape;168;p18"/>
                <p:cNvSpPr/>
                <p:nvPr/>
              </p:nvSpPr>
              <p:spPr>
                <a:xfrm>
                  <a:off x="1942025" y="3249175"/>
                  <a:ext cx="370200" cy="370200"/>
                </a:xfrm>
                <a:prstGeom prst="rect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solidFill>
                      <a:schemeClr val="lt1"/>
                    </a:solidFill>
                    <a:latin typeface="Sora"/>
                    <a:ea typeface="Sora"/>
                    <a:cs typeface="Sora"/>
                    <a:sym typeface="Sora"/>
                  </a:endParaRPr>
                </a:p>
              </p:txBody>
            </p:sp>
          </p:grpSp>
          <p:grpSp>
            <p:nvGrpSpPr>
              <p:cNvPr id="169" name="Google Shape;169;p18"/>
              <p:cNvGrpSpPr/>
              <p:nvPr/>
            </p:nvGrpSpPr>
            <p:grpSpPr>
              <a:xfrm>
                <a:off x="461225" y="3989700"/>
                <a:ext cx="1851000" cy="370200"/>
                <a:chOff x="461225" y="3249175"/>
                <a:chExt cx="1851000" cy="370200"/>
              </a:xfrm>
            </p:grpSpPr>
            <p:sp>
              <p:nvSpPr>
                <p:cNvPr id="170" name="Google Shape;170;p18"/>
                <p:cNvSpPr/>
                <p:nvPr/>
              </p:nvSpPr>
              <p:spPr>
                <a:xfrm>
                  <a:off x="461225" y="3249175"/>
                  <a:ext cx="370200" cy="370200"/>
                </a:xfrm>
                <a:prstGeom prst="rect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solidFill>
                      <a:schemeClr val="lt1"/>
                    </a:solidFill>
                    <a:latin typeface="Sora"/>
                    <a:ea typeface="Sora"/>
                    <a:cs typeface="Sora"/>
                    <a:sym typeface="Sora"/>
                  </a:endParaRPr>
                </a:p>
              </p:txBody>
            </p:sp>
            <p:sp>
              <p:nvSpPr>
                <p:cNvPr id="171" name="Google Shape;171;p18"/>
                <p:cNvSpPr/>
                <p:nvPr/>
              </p:nvSpPr>
              <p:spPr>
                <a:xfrm>
                  <a:off x="831425" y="3249175"/>
                  <a:ext cx="370200" cy="370200"/>
                </a:xfrm>
                <a:prstGeom prst="rect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solidFill>
                      <a:schemeClr val="lt1"/>
                    </a:solidFill>
                    <a:latin typeface="Sora"/>
                    <a:ea typeface="Sora"/>
                    <a:cs typeface="Sora"/>
                    <a:sym typeface="Sora"/>
                  </a:endParaRPr>
                </a:p>
              </p:txBody>
            </p:sp>
            <p:sp>
              <p:nvSpPr>
                <p:cNvPr id="172" name="Google Shape;172;p18"/>
                <p:cNvSpPr/>
                <p:nvPr/>
              </p:nvSpPr>
              <p:spPr>
                <a:xfrm>
                  <a:off x="1201625" y="3249175"/>
                  <a:ext cx="370200" cy="370200"/>
                </a:xfrm>
                <a:prstGeom prst="rect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solidFill>
                      <a:schemeClr val="lt1"/>
                    </a:solidFill>
                    <a:latin typeface="Sora"/>
                    <a:ea typeface="Sora"/>
                    <a:cs typeface="Sora"/>
                    <a:sym typeface="Sora"/>
                  </a:endParaRPr>
                </a:p>
              </p:txBody>
            </p:sp>
            <p:sp>
              <p:nvSpPr>
                <p:cNvPr id="173" name="Google Shape;173;p18"/>
                <p:cNvSpPr/>
                <p:nvPr/>
              </p:nvSpPr>
              <p:spPr>
                <a:xfrm>
                  <a:off x="1571825" y="3249175"/>
                  <a:ext cx="370200" cy="370200"/>
                </a:xfrm>
                <a:prstGeom prst="rect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solidFill>
                      <a:schemeClr val="lt1"/>
                    </a:solidFill>
                    <a:latin typeface="Sora"/>
                    <a:ea typeface="Sora"/>
                    <a:cs typeface="Sora"/>
                    <a:sym typeface="Sora"/>
                  </a:endParaRPr>
                </a:p>
              </p:txBody>
            </p:sp>
            <p:sp>
              <p:nvSpPr>
                <p:cNvPr id="174" name="Google Shape;174;p18"/>
                <p:cNvSpPr/>
                <p:nvPr/>
              </p:nvSpPr>
              <p:spPr>
                <a:xfrm>
                  <a:off x="1942025" y="3249175"/>
                  <a:ext cx="370200" cy="370200"/>
                </a:xfrm>
                <a:prstGeom prst="rect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solidFill>
                      <a:schemeClr val="lt1"/>
                    </a:solidFill>
                    <a:latin typeface="Sora"/>
                    <a:ea typeface="Sora"/>
                    <a:cs typeface="Sora"/>
                    <a:sym typeface="Sora"/>
                  </a:endParaRPr>
                </a:p>
              </p:txBody>
            </p:sp>
          </p:grpSp>
          <p:grpSp>
            <p:nvGrpSpPr>
              <p:cNvPr id="175" name="Google Shape;175;p18"/>
              <p:cNvGrpSpPr/>
              <p:nvPr/>
            </p:nvGrpSpPr>
            <p:grpSpPr>
              <a:xfrm>
                <a:off x="461225" y="4360025"/>
                <a:ext cx="1851000" cy="370200"/>
                <a:chOff x="461225" y="3249175"/>
                <a:chExt cx="1851000" cy="370200"/>
              </a:xfrm>
            </p:grpSpPr>
            <p:sp>
              <p:nvSpPr>
                <p:cNvPr id="176" name="Google Shape;176;p18"/>
                <p:cNvSpPr/>
                <p:nvPr/>
              </p:nvSpPr>
              <p:spPr>
                <a:xfrm>
                  <a:off x="461225" y="3249175"/>
                  <a:ext cx="370200" cy="370200"/>
                </a:xfrm>
                <a:prstGeom prst="rect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solidFill>
                      <a:schemeClr val="lt1"/>
                    </a:solidFill>
                    <a:latin typeface="Sora"/>
                    <a:ea typeface="Sora"/>
                    <a:cs typeface="Sora"/>
                    <a:sym typeface="Sora"/>
                  </a:endParaRPr>
                </a:p>
              </p:txBody>
            </p:sp>
            <p:sp>
              <p:nvSpPr>
                <p:cNvPr id="177" name="Google Shape;177;p18"/>
                <p:cNvSpPr/>
                <p:nvPr/>
              </p:nvSpPr>
              <p:spPr>
                <a:xfrm>
                  <a:off x="831425" y="3249175"/>
                  <a:ext cx="370200" cy="370200"/>
                </a:xfrm>
                <a:prstGeom prst="rect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solidFill>
                      <a:schemeClr val="lt1"/>
                    </a:solidFill>
                    <a:latin typeface="Sora"/>
                    <a:ea typeface="Sora"/>
                    <a:cs typeface="Sora"/>
                    <a:sym typeface="Sora"/>
                  </a:endParaRPr>
                </a:p>
              </p:txBody>
            </p:sp>
            <p:sp>
              <p:nvSpPr>
                <p:cNvPr id="178" name="Google Shape;178;p18"/>
                <p:cNvSpPr/>
                <p:nvPr/>
              </p:nvSpPr>
              <p:spPr>
                <a:xfrm>
                  <a:off x="1201625" y="3249175"/>
                  <a:ext cx="370200" cy="370200"/>
                </a:xfrm>
                <a:prstGeom prst="rect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solidFill>
                      <a:schemeClr val="lt1"/>
                    </a:solidFill>
                    <a:latin typeface="Sora"/>
                    <a:ea typeface="Sora"/>
                    <a:cs typeface="Sora"/>
                    <a:sym typeface="Sora"/>
                  </a:endParaRPr>
                </a:p>
              </p:txBody>
            </p:sp>
            <p:sp>
              <p:nvSpPr>
                <p:cNvPr id="179" name="Google Shape;179;p18"/>
                <p:cNvSpPr/>
                <p:nvPr/>
              </p:nvSpPr>
              <p:spPr>
                <a:xfrm>
                  <a:off x="1571825" y="3249175"/>
                  <a:ext cx="370200" cy="370200"/>
                </a:xfrm>
                <a:prstGeom prst="rect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solidFill>
                      <a:schemeClr val="lt1"/>
                    </a:solidFill>
                    <a:latin typeface="Sora"/>
                    <a:ea typeface="Sora"/>
                    <a:cs typeface="Sora"/>
                    <a:sym typeface="Sora"/>
                  </a:endParaRPr>
                </a:p>
              </p:txBody>
            </p:sp>
            <p:sp>
              <p:nvSpPr>
                <p:cNvPr id="180" name="Google Shape;180;p18"/>
                <p:cNvSpPr/>
                <p:nvPr/>
              </p:nvSpPr>
              <p:spPr>
                <a:xfrm>
                  <a:off x="1942025" y="3249175"/>
                  <a:ext cx="370200" cy="370200"/>
                </a:xfrm>
                <a:prstGeom prst="rect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solidFill>
                      <a:schemeClr val="lt1"/>
                    </a:solidFill>
                    <a:latin typeface="Sora"/>
                    <a:ea typeface="Sora"/>
                    <a:cs typeface="Sora"/>
                    <a:sym typeface="Sora"/>
                  </a:endParaRPr>
                </a:p>
              </p:txBody>
            </p:sp>
          </p:grpSp>
        </p:grpSp>
        <p:sp>
          <p:nvSpPr>
            <p:cNvPr id="181" name="Google Shape;181;p18"/>
            <p:cNvSpPr/>
            <p:nvPr/>
          </p:nvSpPr>
          <p:spPr>
            <a:xfrm>
              <a:off x="2163900" y="2793625"/>
              <a:ext cx="370200" cy="370200"/>
            </a:xfrm>
            <a:prstGeom prst="rect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lt1"/>
                </a:solidFill>
                <a:latin typeface="Sora"/>
                <a:ea typeface="Sora"/>
                <a:cs typeface="Sora"/>
                <a:sym typeface="Sora"/>
              </a:endParaRPr>
            </a:p>
          </p:txBody>
        </p:sp>
      </p:grpSp>
      <p:sp>
        <p:nvSpPr>
          <p:cNvPr id="182" name="Google Shape;182;p18"/>
          <p:cNvSpPr txBox="1"/>
          <p:nvPr>
            <p:ph type="title"/>
          </p:nvPr>
        </p:nvSpPr>
        <p:spPr>
          <a:xfrm>
            <a:off x="38100" y="93150"/>
            <a:ext cx="1583400" cy="189300"/>
          </a:xfrm>
          <a:prstGeom prst="rect">
            <a:avLst/>
          </a:prstGeom>
        </p:spPr>
        <p:txBody>
          <a:bodyPr anchorCtr="0" anchor="t" bIns="91425" lIns="18287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5"/>
                </a:solidFill>
                <a:latin typeface="Sora"/>
                <a:ea typeface="Sora"/>
                <a:cs typeface="Sora"/>
                <a:sym typeface="Sor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Sora"/>
              <a:buNone/>
              <a:defRPr sz="900">
                <a:solidFill>
                  <a:schemeClr val="accent5"/>
                </a:solidFill>
                <a:latin typeface="Sora"/>
                <a:ea typeface="Sora"/>
                <a:cs typeface="Sora"/>
                <a:sym typeface="Sor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Sora"/>
              <a:buNone/>
              <a:defRPr sz="900">
                <a:solidFill>
                  <a:schemeClr val="accent5"/>
                </a:solidFill>
                <a:latin typeface="Sora"/>
                <a:ea typeface="Sora"/>
                <a:cs typeface="Sora"/>
                <a:sym typeface="Sor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Sora"/>
              <a:buNone/>
              <a:defRPr sz="900">
                <a:solidFill>
                  <a:schemeClr val="accent5"/>
                </a:solidFill>
                <a:latin typeface="Sora"/>
                <a:ea typeface="Sora"/>
                <a:cs typeface="Sora"/>
                <a:sym typeface="Sor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Sora"/>
              <a:buNone/>
              <a:defRPr sz="900">
                <a:solidFill>
                  <a:schemeClr val="accent5"/>
                </a:solidFill>
                <a:latin typeface="Sora"/>
                <a:ea typeface="Sora"/>
                <a:cs typeface="Sora"/>
                <a:sym typeface="Sor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Sora"/>
              <a:buNone/>
              <a:defRPr sz="900">
                <a:solidFill>
                  <a:schemeClr val="accent5"/>
                </a:solidFill>
                <a:latin typeface="Sora"/>
                <a:ea typeface="Sora"/>
                <a:cs typeface="Sora"/>
                <a:sym typeface="Sor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Sora"/>
              <a:buNone/>
              <a:defRPr sz="900">
                <a:solidFill>
                  <a:schemeClr val="accent5"/>
                </a:solidFill>
                <a:latin typeface="Sora"/>
                <a:ea typeface="Sora"/>
                <a:cs typeface="Sora"/>
                <a:sym typeface="Sor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Sora"/>
              <a:buNone/>
              <a:defRPr sz="900">
                <a:solidFill>
                  <a:schemeClr val="accent5"/>
                </a:solidFill>
                <a:latin typeface="Sora"/>
                <a:ea typeface="Sora"/>
                <a:cs typeface="Sora"/>
                <a:sym typeface="Sor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Sora"/>
              <a:buNone/>
              <a:defRPr sz="900">
                <a:solidFill>
                  <a:schemeClr val="accent5"/>
                </a:solidFill>
                <a:latin typeface="Sora"/>
                <a:ea typeface="Sora"/>
                <a:cs typeface="Sora"/>
                <a:sym typeface="Sora"/>
              </a:defRPr>
            </a:lvl9pPr>
          </a:lstStyle>
          <a:p/>
        </p:txBody>
      </p:sp>
      <p:sp>
        <p:nvSpPr>
          <p:cNvPr id="183" name="Google Shape;183;p18"/>
          <p:cNvSpPr/>
          <p:nvPr/>
        </p:nvSpPr>
        <p:spPr>
          <a:xfrm flipH="1">
            <a:off x="8423546" y="3087297"/>
            <a:ext cx="725708" cy="1448283"/>
          </a:xfrm>
          <a:custGeom>
            <a:rect b="b" l="l" r="r" t="t"/>
            <a:pathLst>
              <a:path extrusionOk="0" h="50476" w="25297">
                <a:moveTo>
                  <a:pt x="1" y="1"/>
                </a:moveTo>
                <a:lnTo>
                  <a:pt x="1" y="50475"/>
                </a:lnTo>
                <a:lnTo>
                  <a:pt x="2694" y="50358"/>
                </a:lnTo>
                <a:lnTo>
                  <a:pt x="5154" y="50007"/>
                </a:lnTo>
                <a:lnTo>
                  <a:pt x="7613" y="49304"/>
                </a:lnTo>
                <a:lnTo>
                  <a:pt x="9838" y="48484"/>
                </a:lnTo>
                <a:lnTo>
                  <a:pt x="12063" y="47430"/>
                </a:lnTo>
                <a:lnTo>
                  <a:pt x="14171" y="46142"/>
                </a:lnTo>
                <a:lnTo>
                  <a:pt x="16162" y="44737"/>
                </a:lnTo>
                <a:lnTo>
                  <a:pt x="17919" y="43097"/>
                </a:lnTo>
                <a:lnTo>
                  <a:pt x="19558" y="41341"/>
                </a:lnTo>
                <a:lnTo>
                  <a:pt x="20964" y="39350"/>
                </a:lnTo>
                <a:lnTo>
                  <a:pt x="22252" y="37242"/>
                </a:lnTo>
                <a:lnTo>
                  <a:pt x="23306" y="35017"/>
                </a:lnTo>
                <a:lnTo>
                  <a:pt x="24126" y="32792"/>
                </a:lnTo>
                <a:lnTo>
                  <a:pt x="24828" y="30332"/>
                </a:lnTo>
                <a:lnTo>
                  <a:pt x="25180" y="27873"/>
                </a:lnTo>
                <a:lnTo>
                  <a:pt x="25297" y="25296"/>
                </a:lnTo>
                <a:lnTo>
                  <a:pt x="25180" y="22720"/>
                </a:lnTo>
                <a:lnTo>
                  <a:pt x="24828" y="20144"/>
                </a:lnTo>
                <a:lnTo>
                  <a:pt x="24126" y="17801"/>
                </a:lnTo>
                <a:lnTo>
                  <a:pt x="23306" y="15459"/>
                </a:lnTo>
                <a:lnTo>
                  <a:pt x="22252" y="13234"/>
                </a:lnTo>
                <a:lnTo>
                  <a:pt x="20964" y="11126"/>
                </a:lnTo>
                <a:lnTo>
                  <a:pt x="19558" y="9252"/>
                </a:lnTo>
                <a:lnTo>
                  <a:pt x="17919" y="7379"/>
                </a:lnTo>
                <a:lnTo>
                  <a:pt x="16162" y="5739"/>
                </a:lnTo>
                <a:lnTo>
                  <a:pt x="14171" y="4334"/>
                </a:lnTo>
                <a:lnTo>
                  <a:pt x="12063" y="3046"/>
                </a:lnTo>
                <a:lnTo>
                  <a:pt x="9838" y="1992"/>
                </a:lnTo>
                <a:lnTo>
                  <a:pt x="7613" y="1172"/>
                </a:lnTo>
                <a:lnTo>
                  <a:pt x="5154" y="586"/>
                </a:lnTo>
                <a:lnTo>
                  <a:pt x="2694" y="118"/>
                </a:lnTo>
                <a:lnTo>
                  <a:pt x="1" y="1"/>
                </a:lnTo>
                <a:close/>
              </a:path>
            </a:pathLst>
          </a:custGeom>
          <a:gradFill>
            <a:gsLst>
              <a:gs pos="0">
                <a:schemeClr val="accent3"/>
              </a:gs>
              <a:gs pos="56000">
                <a:schemeClr val="accent1"/>
              </a:gs>
              <a:gs pos="100000">
                <a:schemeClr val="accent1"/>
              </a:gs>
            </a:gsLst>
            <a:lin ang="13500032" scaled="0"/>
          </a:gradFill>
          <a:ln>
            <a:noFill/>
          </a:ln>
          <a:effectLst>
            <a:outerShdw blurRad="485775" rotWithShape="0" algn="bl" dir="7800000" dist="76200">
              <a:schemeClr val="accent1">
                <a:alpha val="27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184" name="Google Shape;184;p18"/>
          <p:cNvSpPr/>
          <p:nvPr/>
        </p:nvSpPr>
        <p:spPr>
          <a:xfrm rot="-5400000">
            <a:off x="4618961" y="3068375"/>
            <a:ext cx="1486200" cy="1486200"/>
          </a:xfrm>
          <a:prstGeom prst="ellipse">
            <a:avLst/>
          </a:prstGeom>
          <a:gradFill>
            <a:gsLst>
              <a:gs pos="0">
                <a:schemeClr val="accent3"/>
              </a:gs>
              <a:gs pos="56000">
                <a:schemeClr val="accent1"/>
              </a:gs>
              <a:gs pos="100000">
                <a:schemeClr val="accent1"/>
              </a:gs>
            </a:gsLst>
            <a:lin ang="13500032" scaled="0"/>
          </a:gradFill>
          <a:ln>
            <a:noFill/>
          </a:ln>
          <a:effectLst>
            <a:outerShdw blurRad="328613" rotWithShape="0" algn="bl" dir="2700000" dist="28575">
              <a:schemeClr val="accent1">
                <a:alpha val="28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185" name="Google Shape;185;p18"/>
          <p:cNvSpPr/>
          <p:nvPr/>
        </p:nvSpPr>
        <p:spPr>
          <a:xfrm>
            <a:off x="6521248" y="3068375"/>
            <a:ext cx="1486200" cy="1486200"/>
          </a:xfrm>
          <a:prstGeom prst="ellipse">
            <a:avLst/>
          </a:prstGeom>
          <a:gradFill>
            <a:gsLst>
              <a:gs pos="0">
                <a:schemeClr val="accent3"/>
              </a:gs>
              <a:gs pos="35000">
                <a:schemeClr val="accent3"/>
              </a:gs>
              <a:gs pos="100000">
                <a:schemeClr val="accent1"/>
              </a:gs>
            </a:gsLst>
            <a:lin ang="8099331" scaled="0"/>
          </a:gradFill>
          <a:ln>
            <a:noFill/>
          </a:ln>
          <a:effectLst>
            <a:outerShdw blurRad="342900" rotWithShape="0" algn="bl" dir="5400000" dist="38100">
              <a:schemeClr val="accent3">
                <a:alpha val="3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186" name="Google Shape;186;p18"/>
          <p:cNvSpPr txBox="1"/>
          <p:nvPr>
            <p:ph idx="1" type="body"/>
          </p:nvPr>
        </p:nvSpPr>
        <p:spPr>
          <a:xfrm>
            <a:off x="115025" y="908975"/>
            <a:ext cx="5369100" cy="24780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indent="-4572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IBM Plex Sans"/>
              <a:buChar char="●"/>
              <a:defRPr sz="3600">
                <a:latin typeface="IBM Plex Sans"/>
                <a:ea typeface="IBM Plex Sans"/>
                <a:cs typeface="IBM Plex Sans"/>
                <a:sym typeface="IBM Plex Sans"/>
              </a:defRPr>
            </a:lvl1pPr>
            <a:lvl2pPr indent="-457200" lvl="1" marL="9144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IBM Plex Sans"/>
              <a:buChar char="○"/>
              <a:defRPr sz="3600">
                <a:latin typeface="IBM Plex Sans"/>
                <a:ea typeface="IBM Plex Sans"/>
                <a:cs typeface="IBM Plex Sans"/>
                <a:sym typeface="IBM Plex Sans"/>
              </a:defRPr>
            </a:lvl2pPr>
            <a:lvl3pPr indent="-457200" lvl="2" marL="13716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IBM Plex Sans"/>
              <a:buChar char="■"/>
              <a:defRPr sz="3600">
                <a:latin typeface="IBM Plex Sans"/>
                <a:ea typeface="IBM Plex Sans"/>
                <a:cs typeface="IBM Plex Sans"/>
                <a:sym typeface="IBM Plex Sans"/>
              </a:defRPr>
            </a:lvl3pPr>
            <a:lvl4pPr indent="-457200" lvl="3" marL="18288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IBM Plex Sans"/>
              <a:buChar char="●"/>
              <a:defRPr sz="3600">
                <a:latin typeface="IBM Plex Sans"/>
                <a:ea typeface="IBM Plex Sans"/>
                <a:cs typeface="IBM Plex Sans"/>
                <a:sym typeface="IBM Plex Sans"/>
              </a:defRPr>
            </a:lvl4pPr>
            <a:lvl5pPr indent="-457200" lvl="4" marL="22860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IBM Plex Sans"/>
              <a:buChar char="○"/>
              <a:defRPr sz="3600">
                <a:latin typeface="IBM Plex Sans"/>
                <a:ea typeface="IBM Plex Sans"/>
                <a:cs typeface="IBM Plex Sans"/>
                <a:sym typeface="IBM Plex Sans"/>
              </a:defRPr>
            </a:lvl5pPr>
            <a:lvl6pPr indent="-457200" lvl="5" marL="27432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IBM Plex Sans"/>
              <a:buChar char="■"/>
              <a:defRPr sz="3600">
                <a:latin typeface="IBM Plex Sans"/>
                <a:ea typeface="IBM Plex Sans"/>
                <a:cs typeface="IBM Plex Sans"/>
                <a:sym typeface="IBM Plex Sans"/>
              </a:defRPr>
            </a:lvl6pPr>
            <a:lvl7pPr indent="-457200" lvl="6" marL="32004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IBM Plex Sans"/>
              <a:buChar char="●"/>
              <a:defRPr sz="3600">
                <a:latin typeface="IBM Plex Sans"/>
                <a:ea typeface="IBM Plex Sans"/>
                <a:cs typeface="IBM Plex Sans"/>
                <a:sym typeface="IBM Plex Sans"/>
              </a:defRPr>
            </a:lvl7pPr>
            <a:lvl8pPr indent="-457200" lvl="7" marL="36576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IBM Plex Sans"/>
              <a:buChar char="○"/>
              <a:defRPr sz="3600">
                <a:latin typeface="IBM Plex Sans"/>
                <a:ea typeface="IBM Plex Sans"/>
                <a:cs typeface="IBM Plex Sans"/>
                <a:sym typeface="IBM Plex Sans"/>
              </a:defRPr>
            </a:lvl8pPr>
            <a:lvl9pPr indent="-457200" lvl="8" marL="4114800">
              <a:spcBef>
                <a:spcPts val="800"/>
              </a:spcBef>
              <a:spcAft>
                <a:spcPts val="800"/>
              </a:spcAft>
              <a:buClr>
                <a:schemeClr val="lt1"/>
              </a:buClr>
              <a:buSzPts val="3600"/>
              <a:buFont typeface="IBM Plex Sans"/>
              <a:buChar char="■"/>
              <a:defRPr sz="3600">
                <a:latin typeface="IBM Plex Sans"/>
                <a:ea typeface="IBM Plex Sans"/>
                <a:cs typeface="IBM Plex Sans"/>
                <a:sym typeface="IBM Plex Sans"/>
              </a:defRPr>
            </a:lvl9pPr>
          </a:lstStyle>
          <a:p/>
        </p:txBody>
      </p:sp>
      <p:sp>
        <p:nvSpPr>
          <p:cNvPr id="187" name="Google Shape;187;p18"/>
          <p:cNvSpPr txBox="1"/>
          <p:nvPr>
            <p:ph idx="2" type="title"/>
          </p:nvPr>
        </p:nvSpPr>
        <p:spPr>
          <a:xfrm>
            <a:off x="115025" y="502775"/>
            <a:ext cx="4183800" cy="40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3"/>
                </a:solidFill>
                <a:latin typeface="IBM Plex Sans Medium"/>
                <a:ea typeface="IBM Plex Sans Medium"/>
                <a:cs typeface="IBM Plex Sans Medium"/>
                <a:sym typeface="IBM Plex Sans Medium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3"/>
                </a:solidFill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3"/>
                </a:solidFill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3"/>
                </a:solidFill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3"/>
                </a:solidFill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3"/>
                </a:solidFill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3"/>
                </a:solidFill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3"/>
                </a:solidFill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3"/>
                </a:solidFill>
              </a:defRPr>
            </a:lvl9pPr>
          </a:lstStyle>
          <a:p/>
        </p:txBody>
      </p:sp>
      <p:sp>
        <p:nvSpPr>
          <p:cNvPr id="188" name="Google Shape;188;p18"/>
          <p:cNvSpPr txBox="1"/>
          <p:nvPr>
            <p:ph idx="3" type="title"/>
          </p:nvPr>
        </p:nvSpPr>
        <p:spPr>
          <a:xfrm>
            <a:off x="228600" y="4774929"/>
            <a:ext cx="1939200" cy="1893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5"/>
                </a:solidFill>
                <a:latin typeface="Sora"/>
                <a:ea typeface="Sora"/>
                <a:cs typeface="Sora"/>
                <a:sym typeface="Sor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Sora"/>
              <a:buNone/>
              <a:defRPr sz="900">
                <a:solidFill>
                  <a:schemeClr val="accent5"/>
                </a:solidFill>
                <a:latin typeface="Sora SemiBold"/>
                <a:ea typeface="Sora SemiBold"/>
                <a:cs typeface="Sora SemiBold"/>
                <a:sym typeface="Sora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Sora"/>
              <a:buNone/>
              <a:defRPr sz="900">
                <a:solidFill>
                  <a:schemeClr val="accent5"/>
                </a:solidFill>
                <a:latin typeface="Sora SemiBold"/>
                <a:ea typeface="Sora SemiBold"/>
                <a:cs typeface="Sora SemiBold"/>
                <a:sym typeface="Sora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Sora"/>
              <a:buNone/>
              <a:defRPr sz="900">
                <a:solidFill>
                  <a:schemeClr val="accent5"/>
                </a:solidFill>
                <a:latin typeface="Sora SemiBold"/>
                <a:ea typeface="Sora SemiBold"/>
                <a:cs typeface="Sora SemiBold"/>
                <a:sym typeface="Sora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Sora"/>
              <a:buNone/>
              <a:defRPr sz="900">
                <a:solidFill>
                  <a:schemeClr val="accent5"/>
                </a:solidFill>
                <a:latin typeface="Sora SemiBold"/>
                <a:ea typeface="Sora SemiBold"/>
                <a:cs typeface="Sora SemiBold"/>
                <a:sym typeface="Sora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Sora"/>
              <a:buNone/>
              <a:defRPr sz="900">
                <a:solidFill>
                  <a:schemeClr val="accent5"/>
                </a:solidFill>
                <a:latin typeface="Sora SemiBold"/>
                <a:ea typeface="Sora SemiBold"/>
                <a:cs typeface="Sora SemiBold"/>
                <a:sym typeface="Sora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Sora"/>
              <a:buNone/>
              <a:defRPr sz="900">
                <a:solidFill>
                  <a:schemeClr val="accent5"/>
                </a:solidFill>
                <a:latin typeface="Sora SemiBold"/>
                <a:ea typeface="Sora SemiBold"/>
                <a:cs typeface="Sora SemiBold"/>
                <a:sym typeface="Sora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Sora"/>
              <a:buNone/>
              <a:defRPr sz="900">
                <a:solidFill>
                  <a:schemeClr val="accent5"/>
                </a:solidFill>
                <a:latin typeface="Sora SemiBold"/>
                <a:ea typeface="Sora SemiBold"/>
                <a:cs typeface="Sora SemiBold"/>
                <a:sym typeface="Sora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Sora"/>
              <a:buNone/>
              <a:defRPr sz="900">
                <a:solidFill>
                  <a:schemeClr val="accent5"/>
                </a:solidFill>
                <a:latin typeface="Sora SemiBold"/>
                <a:ea typeface="Sora SemiBold"/>
                <a:cs typeface="Sora SemiBold"/>
                <a:sym typeface="Sora SemiBol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 - Alt 1">
  <p:cSld name="BLANK_1_1_1"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0" name="Google Shape;190;p19"/>
          <p:cNvGrpSpPr/>
          <p:nvPr/>
        </p:nvGrpSpPr>
        <p:grpSpPr>
          <a:xfrm>
            <a:off x="228600" y="2793625"/>
            <a:ext cx="2221200" cy="1481050"/>
            <a:chOff x="312900" y="2793625"/>
            <a:chExt cx="2221200" cy="1481050"/>
          </a:xfrm>
        </p:grpSpPr>
        <p:grpSp>
          <p:nvGrpSpPr>
            <p:cNvPr id="191" name="Google Shape;191;p19"/>
            <p:cNvGrpSpPr/>
            <p:nvPr/>
          </p:nvGrpSpPr>
          <p:grpSpPr>
            <a:xfrm>
              <a:off x="312900" y="2793625"/>
              <a:ext cx="1851000" cy="1481050"/>
              <a:chOff x="461225" y="3249175"/>
              <a:chExt cx="1851000" cy="1481050"/>
            </a:xfrm>
          </p:grpSpPr>
          <p:grpSp>
            <p:nvGrpSpPr>
              <p:cNvPr id="192" name="Google Shape;192;p19"/>
              <p:cNvGrpSpPr/>
              <p:nvPr/>
            </p:nvGrpSpPr>
            <p:grpSpPr>
              <a:xfrm>
                <a:off x="461225" y="3249175"/>
                <a:ext cx="1851000" cy="370200"/>
                <a:chOff x="461225" y="3249175"/>
                <a:chExt cx="1851000" cy="370200"/>
              </a:xfrm>
            </p:grpSpPr>
            <p:sp>
              <p:nvSpPr>
                <p:cNvPr id="193" name="Google Shape;193;p19"/>
                <p:cNvSpPr/>
                <p:nvPr/>
              </p:nvSpPr>
              <p:spPr>
                <a:xfrm>
                  <a:off x="461225" y="3249175"/>
                  <a:ext cx="370200" cy="370200"/>
                </a:xfrm>
                <a:prstGeom prst="rect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solidFill>
                      <a:schemeClr val="lt1"/>
                    </a:solidFill>
                    <a:latin typeface="Sora"/>
                    <a:ea typeface="Sora"/>
                    <a:cs typeface="Sora"/>
                    <a:sym typeface="Sora"/>
                  </a:endParaRPr>
                </a:p>
              </p:txBody>
            </p:sp>
            <p:sp>
              <p:nvSpPr>
                <p:cNvPr id="194" name="Google Shape;194;p19"/>
                <p:cNvSpPr/>
                <p:nvPr/>
              </p:nvSpPr>
              <p:spPr>
                <a:xfrm>
                  <a:off x="831425" y="3249175"/>
                  <a:ext cx="370200" cy="370200"/>
                </a:xfrm>
                <a:prstGeom prst="rect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solidFill>
                      <a:schemeClr val="lt1"/>
                    </a:solidFill>
                    <a:latin typeface="Sora"/>
                    <a:ea typeface="Sora"/>
                    <a:cs typeface="Sora"/>
                    <a:sym typeface="Sora"/>
                  </a:endParaRPr>
                </a:p>
              </p:txBody>
            </p:sp>
            <p:sp>
              <p:nvSpPr>
                <p:cNvPr id="195" name="Google Shape;195;p19"/>
                <p:cNvSpPr/>
                <p:nvPr/>
              </p:nvSpPr>
              <p:spPr>
                <a:xfrm>
                  <a:off x="1201625" y="3249175"/>
                  <a:ext cx="370200" cy="370200"/>
                </a:xfrm>
                <a:prstGeom prst="rect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solidFill>
                      <a:schemeClr val="lt1"/>
                    </a:solidFill>
                    <a:latin typeface="Sora"/>
                    <a:ea typeface="Sora"/>
                    <a:cs typeface="Sora"/>
                    <a:sym typeface="Sora"/>
                  </a:endParaRPr>
                </a:p>
              </p:txBody>
            </p:sp>
            <p:sp>
              <p:nvSpPr>
                <p:cNvPr id="196" name="Google Shape;196;p19"/>
                <p:cNvSpPr/>
                <p:nvPr/>
              </p:nvSpPr>
              <p:spPr>
                <a:xfrm>
                  <a:off x="1571825" y="3249175"/>
                  <a:ext cx="370200" cy="370200"/>
                </a:xfrm>
                <a:prstGeom prst="rect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solidFill>
                      <a:schemeClr val="lt1"/>
                    </a:solidFill>
                    <a:latin typeface="Sora"/>
                    <a:ea typeface="Sora"/>
                    <a:cs typeface="Sora"/>
                    <a:sym typeface="Sora"/>
                  </a:endParaRPr>
                </a:p>
              </p:txBody>
            </p:sp>
            <p:sp>
              <p:nvSpPr>
                <p:cNvPr id="197" name="Google Shape;197;p19"/>
                <p:cNvSpPr/>
                <p:nvPr/>
              </p:nvSpPr>
              <p:spPr>
                <a:xfrm>
                  <a:off x="1942025" y="3249175"/>
                  <a:ext cx="370200" cy="370200"/>
                </a:xfrm>
                <a:prstGeom prst="rect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solidFill>
                      <a:schemeClr val="lt1"/>
                    </a:solidFill>
                    <a:latin typeface="Sora"/>
                    <a:ea typeface="Sora"/>
                    <a:cs typeface="Sora"/>
                    <a:sym typeface="Sora"/>
                  </a:endParaRPr>
                </a:p>
              </p:txBody>
            </p:sp>
          </p:grpSp>
          <p:grpSp>
            <p:nvGrpSpPr>
              <p:cNvPr id="198" name="Google Shape;198;p19"/>
              <p:cNvGrpSpPr/>
              <p:nvPr/>
            </p:nvGrpSpPr>
            <p:grpSpPr>
              <a:xfrm>
                <a:off x="461225" y="3619500"/>
                <a:ext cx="1851000" cy="370200"/>
                <a:chOff x="461225" y="3249175"/>
                <a:chExt cx="1851000" cy="370200"/>
              </a:xfrm>
            </p:grpSpPr>
            <p:sp>
              <p:nvSpPr>
                <p:cNvPr id="199" name="Google Shape;199;p19"/>
                <p:cNvSpPr/>
                <p:nvPr/>
              </p:nvSpPr>
              <p:spPr>
                <a:xfrm>
                  <a:off x="461225" y="3249175"/>
                  <a:ext cx="370200" cy="370200"/>
                </a:xfrm>
                <a:prstGeom prst="rect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solidFill>
                      <a:schemeClr val="lt1"/>
                    </a:solidFill>
                    <a:latin typeface="Sora"/>
                    <a:ea typeface="Sora"/>
                    <a:cs typeface="Sora"/>
                    <a:sym typeface="Sora"/>
                  </a:endParaRPr>
                </a:p>
              </p:txBody>
            </p:sp>
            <p:sp>
              <p:nvSpPr>
                <p:cNvPr id="200" name="Google Shape;200;p19"/>
                <p:cNvSpPr/>
                <p:nvPr/>
              </p:nvSpPr>
              <p:spPr>
                <a:xfrm>
                  <a:off x="831425" y="3249175"/>
                  <a:ext cx="370200" cy="370200"/>
                </a:xfrm>
                <a:prstGeom prst="rect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solidFill>
                      <a:schemeClr val="lt1"/>
                    </a:solidFill>
                    <a:latin typeface="Sora"/>
                    <a:ea typeface="Sora"/>
                    <a:cs typeface="Sora"/>
                    <a:sym typeface="Sora"/>
                  </a:endParaRPr>
                </a:p>
              </p:txBody>
            </p:sp>
            <p:sp>
              <p:nvSpPr>
                <p:cNvPr id="201" name="Google Shape;201;p19"/>
                <p:cNvSpPr/>
                <p:nvPr/>
              </p:nvSpPr>
              <p:spPr>
                <a:xfrm>
                  <a:off x="1201625" y="3249175"/>
                  <a:ext cx="370200" cy="370200"/>
                </a:xfrm>
                <a:prstGeom prst="rect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solidFill>
                      <a:schemeClr val="lt1"/>
                    </a:solidFill>
                    <a:latin typeface="Sora"/>
                    <a:ea typeface="Sora"/>
                    <a:cs typeface="Sora"/>
                    <a:sym typeface="Sora"/>
                  </a:endParaRPr>
                </a:p>
              </p:txBody>
            </p:sp>
            <p:sp>
              <p:nvSpPr>
                <p:cNvPr id="202" name="Google Shape;202;p19"/>
                <p:cNvSpPr/>
                <p:nvPr/>
              </p:nvSpPr>
              <p:spPr>
                <a:xfrm>
                  <a:off x="1571825" y="3249175"/>
                  <a:ext cx="370200" cy="370200"/>
                </a:xfrm>
                <a:prstGeom prst="rect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solidFill>
                      <a:schemeClr val="lt1"/>
                    </a:solidFill>
                    <a:latin typeface="Sora"/>
                    <a:ea typeface="Sora"/>
                    <a:cs typeface="Sora"/>
                    <a:sym typeface="Sora"/>
                  </a:endParaRPr>
                </a:p>
              </p:txBody>
            </p:sp>
            <p:sp>
              <p:nvSpPr>
                <p:cNvPr id="203" name="Google Shape;203;p19"/>
                <p:cNvSpPr/>
                <p:nvPr/>
              </p:nvSpPr>
              <p:spPr>
                <a:xfrm>
                  <a:off x="1942025" y="3249175"/>
                  <a:ext cx="370200" cy="370200"/>
                </a:xfrm>
                <a:prstGeom prst="rect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solidFill>
                      <a:schemeClr val="lt1"/>
                    </a:solidFill>
                    <a:latin typeface="Sora"/>
                    <a:ea typeface="Sora"/>
                    <a:cs typeface="Sora"/>
                    <a:sym typeface="Sora"/>
                  </a:endParaRPr>
                </a:p>
              </p:txBody>
            </p:sp>
          </p:grpSp>
          <p:grpSp>
            <p:nvGrpSpPr>
              <p:cNvPr id="204" name="Google Shape;204;p19"/>
              <p:cNvGrpSpPr/>
              <p:nvPr/>
            </p:nvGrpSpPr>
            <p:grpSpPr>
              <a:xfrm>
                <a:off x="461225" y="3989700"/>
                <a:ext cx="1851000" cy="370200"/>
                <a:chOff x="461225" y="3249175"/>
                <a:chExt cx="1851000" cy="370200"/>
              </a:xfrm>
            </p:grpSpPr>
            <p:sp>
              <p:nvSpPr>
                <p:cNvPr id="205" name="Google Shape;205;p19"/>
                <p:cNvSpPr/>
                <p:nvPr/>
              </p:nvSpPr>
              <p:spPr>
                <a:xfrm>
                  <a:off x="461225" y="3249175"/>
                  <a:ext cx="370200" cy="370200"/>
                </a:xfrm>
                <a:prstGeom prst="rect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solidFill>
                      <a:schemeClr val="lt1"/>
                    </a:solidFill>
                    <a:latin typeface="Sora"/>
                    <a:ea typeface="Sora"/>
                    <a:cs typeface="Sora"/>
                    <a:sym typeface="Sora"/>
                  </a:endParaRPr>
                </a:p>
              </p:txBody>
            </p:sp>
            <p:sp>
              <p:nvSpPr>
                <p:cNvPr id="206" name="Google Shape;206;p19"/>
                <p:cNvSpPr/>
                <p:nvPr/>
              </p:nvSpPr>
              <p:spPr>
                <a:xfrm>
                  <a:off x="831425" y="3249175"/>
                  <a:ext cx="370200" cy="370200"/>
                </a:xfrm>
                <a:prstGeom prst="rect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solidFill>
                      <a:schemeClr val="lt1"/>
                    </a:solidFill>
                    <a:latin typeface="Sora"/>
                    <a:ea typeface="Sora"/>
                    <a:cs typeface="Sora"/>
                    <a:sym typeface="Sora"/>
                  </a:endParaRPr>
                </a:p>
              </p:txBody>
            </p:sp>
            <p:sp>
              <p:nvSpPr>
                <p:cNvPr id="207" name="Google Shape;207;p19"/>
                <p:cNvSpPr/>
                <p:nvPr/>
              </p:nvSpPr>
              <p:spPr>
                <a:xfrm>
                  <a:off x="1201625" y="3249175"/>
                  <a:ext cx="370200" cy="370200"/>
                </a:xfrm>
                <a:prstGeom prst="rect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solidFill>
                      <a:schemeClr val="lt1"/>
                    </a:solidFill>
                    <a:latin typeface="Sora"/>
                    <a:ea typeface="Sora"/>
                    <a:cs typeface="Sora"/>
                    <a:sym typeface="Sora"/>
                  </a:endParaRPr>
                </a:p>
              </p:txBody>
            </p:sp>
            <p:sp>
              <p:nvSpPr>
                <p:cNvPr id="208" name="Google Shape;208;p19"/>
                <p:cNvSpPr/>
                <p:nvPr/>
              </p:nvSpPr>
              <p:spPr>
                <a:xfrm>
                  <a:off x="1571825" y="3249175"/>
                  <a:ext cx="370200" cy="370200"/>
                </a:xfrm>
                <a:prstGeom prst="rect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solidFill>
                      <a:schemeClr val="lt1"/>
                    </a:solidFill>
                    <a:latin typeface="Sora"/>
                    <a:ea typeface="Sora"/>
                    <a:cs typeface="Sora"/>
                    <a:sym typeface="Sora"/>
                  </a:endParaRPr>
                </a:p>
              </p:txBody>
            </p:sp>
            <p:sp>
              <p:nvSpPr>
                <p:cNvPr id="209" name="Google Shape;209;p19"/>
                <p:cNvSpPr/>
                <p:nvPr/>
              </p:nvSpPr>
              <p:spPr>
                <a:xfrm>
                  <a:off x="1942025" y="3249175"/>
                  <a:ext cx="370200" cy="370200"/>
                </a:xfrm>
                <a:prstGeom prst="rect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solidFill>
                      <a:schemeClr val="lt1"/>
                    </a:solidFill>
                    <a:latin typeface="Sora"/>
                    <a:ea typeface="Sora"/>
                    <a:cs typeface="Sora"/>
                    <a:sym typeface="Sora"/>
                  </a:endParaRPr>
                </a:p>
              </p:txBody>
            </p:sp>
          </p:grpSp>
          <p:grpSp>
            <p:nvGrpSpPr>
              <p:cNvPr id="210" name="Google Shape;210;p19"/>
              <p:cNvGrpSpPr/>
              <p:nvPr/>
            </p:nvGrpSpPr>
            <p:grpSpPr>
              <a:xfrm>
                <a:off x="461225" y="4360025"/>
                <a:ext cx="1851000" cy="370200"/>
                <a:chOff x="461225" y="3249175"/>
                <a:chExt cx="1851000" cy="370200"/>
              </a:xfrm>
            </p:grpSpPr>
            <p:sp>
              <p:nvSpPr>
                <p:cNvPr id="211" name="Google Shape;211;p19"/>
                <p:cNvSpPr/>
                <p:nvPr/>
              </p:nvSpPr>
              <p:spPr>
                <a:xfrm>
                  <a:off x="461225" y="3249175"/>
                  <a:ext cx="370200" cy="370200"/>
                </a:xfrm>
                <a:prstGeom prst="rect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solidFill>
                      <a:schemeClr val="lt1"/>
                    </a:solidFill>
                    <a:latin typeface="Sora"/>
                    <a:ea typeface="Sora"/>
                    <a:cs typeface="Sora"/>
                    <a:sym typeface="Sora"/>
                  </a:endParaRPr>
                </a:p>
              </p:txBody>
            </p:sp>
            <p:sp>
              <p:nvSpPr>
                <p:cNvPr id="212" name="Google Shape;212;p19"/>
                <p:cNvSpPr/>
                <p:nvPr/>
              </p:nvSpPr>
              <p:spPr>
                <a:xfrm>
                  <a:off x="831425" y="3249175"/>
                  <a:ext cx="370200" cy="370200"/>
                </a:xfrm>
                <a:prstGeom prst="rect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solidFill>
                      <a:schemeClr val="lt1"/>
                    </a:solidFill>
                    <a:latin typeface="Sora"/>
                    <a:ea typeface="Sora"/>
                    <a:cs typeface="Sora"/>
                    <a:sym typeface="Sora"/>
                  </a:endParaRPr>
                </a:p>
              </p:txBody>
            </p:sp>
            <p:sp>
              <p:nvSpPr>
                <p:cNvPr id="213" name="Google Shape;213;p19"/>
                <p:cNvSpPr/>
                <p:nvPr/>
              </p:nvSpPr>
              <p:spPr>
                <a:xfrm>
                  <a:off x="1201625" y="3249175"/>
                  <a:ext cx="370200" cy="370200"/>
                </a:xfrm>
                <a:prstGeom prst="rect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solidFill>
                      <a:schemeClr val="lt1"/>
                    </a:solidFill>
                    <a:latin typeface="Sora"/>
                    <a:ea typeface="Sora"/>
                    <a:cs typeface="Sora"/>
                    <a:sym typeface="Sora"/>
                  </a:endParaRPr>
                </a:p>
              </p:txBody>
            </p:sp>
            <p:sp>
              <p:nvSpPr>
                <p:cNvPr id="214" name="Google Shape;214;p19"/>
                <p:cNvSpPr/>
                <p:nvPr/>
              </p:nvSpPr>
              <p:spPr>
                <a:xfrm>
                  <a:off x="1571825" y="3249175"/>
                  <a:ext cx="370200" cy="370200"/>
                </a:xfrm>
                <a:prstGeom prst="rect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solidFill>
                      <a:schemeClr val="lt1"/>
                    </a:solidFill>
                    <a:latin typeface="Sora"/>
                    <a:ea typeface="Sora"/>
                    <a:cs typeface="Sora"/>
                    <a:sym typeface="Sora"/>
                  </a:endParaRPr>
                </a:p>
              </p:txBody>
            </p:sp>
            <p:sp>
              <p:nvSpPr>
                <p:cNvPr id="215" name="Google Shape;215;p19"/>
                <p:cNvSpPr/>
                <p:nvPr/>
              </p:nvSpPr>
              <p:spPr>
                <a:xfrm>
                  <a:off x="1942025" y="3249175"/>
                  <a:ext cx="370200" cy="370200"/>
                </a:xfrm>
                <a:prstGeom prst="rect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solidFill>
                      <a:schemeClr val="lt1"/>
                    </a:solidFill>
                    <a:latin typeface="Sora"/>
                    <a:ea typeface="Sora"/>
                    <a:cs typeface="Sora"/>
                    <a:sym typeface="Sora"/>
                  </a:endParaRPr>
                </a:p>
              </p:txBody>
            </p:sp>
          </p:grpSp>
        </p:grpSp>
        <p:sp>
          <p:nvSpPr>
            <p:cNvPr id="216" name="Google Shape;216;p19"/>
            <p:cNvSpPr/>
            <p:nvPr/>
          </p:nvSpPr>
          <p:spPr>
            <a:xfrm>
              <a:off x="2163900" y="2793625"/>
              <a:ext cx="370200" cy="370200"/>
            </a:xfrm>
            <a:prstGeom prst="rect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lt1"/>
                </a:solidFill>
                <a:latin typeface="Sora"/>
                <a:ea typeface="Sora"/>
                <a:cs typeface="Sora"/>
                <a:sym typeface="Sora"/>
              </a:endParaRPr>
            </a:p>
          </p:txBody>
        </p:sp>
      </p:grpSp>
      <p:grpSp>
        <p:nvGrpSpPr>
          <p:cNvPr id="217" name="Google Shape;217;p19"/>
          <p:cNvGrpSpPr/>
          <p:nvPr/>
        </p:nvGrpSpPr>
        <p:grpSpPr>
          <a:xfrm>
            <a:off x="7663200" y="-725"/>
            <a:ext cx="1480800" cy="1396025"/>
            <a:chOff x="461225" y="3334200"/>
            <a:chExt cx="1480800" cy="1396025"/>
          </a:xfrm>
        </p:grpSpPr>
        <p:grpSp>
          <p:nvGrpSpPr>
            <p:cNvPr id="218" name="Google Shape;218;p19"/>
            <p:cNvGrpSpPr/>
            <p:nvPr/>
          </p:nvGrpSpPr>
          <p:grpSpPr>
            <a:xfrm>
              <a:off x="461225" y="3334200"/>
              <a:ext cx="1480800" cy="285300"/>
              <a:chOff x="461225" y="3334200"/>
              <a:chExt cx="1480800" cy="285300"/>
            </a:xfrm>
          </p:grpSpPr>
          <p:sp>
            <p:nvSpPr>
              <p:cNvPr id="219" name="Google Shape;219;p19"/>
              <p:cNvSpPr/>
              <p:nvPr/>
            </p:nvSpPr>
            <p:spPr>
              <a:xfrm>
                <a:off x="461225" y="3334200"/>
                <a:ext cx="370200" cy="285300"/>
              </a:xfrm>
              <a:prstGeom prst="rect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solidFill>
                    <a:schemeClr val="lt1"/>
                  </a:solidFill>
                  <a:latin typeface="Sora"/>
                  <a:ea typeface="Sora"/>
                  <a:cs typeface="Sora"/>
                  <a:sym typeface="Sora"/>
                </a:endParaRPr>
              </a:p>
            </p:txBody>
          </p:sp>
          <p:sp>
            <p:nvSpPr>
              <p:cNvPr id="220" name="Google Shape;220;p19"/>
              <p:cNvSpPr/>
              <p:nvPr/>
            </p:nvSpPr>
            <p:spPr>
              <a:xfrm>
                <a:off x="831425" y="3334200"/>
                <a:ext cx="370200" cy="285300"/>
              </a:xfrm>
              <a:prstGeom prst="rect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solidFill>
                    <a:schemeClr val="lt1"/>
                  </a:solidFill>
                  <a:latin typeface="Sora"/>
                  <a:ea typeface="Sora"/>
                  <a:cs typeface="Sora"/>
                  <a:sym typeface="Sora"/>
                </a:endParaRPr>
              </a:p>
            </p:txBody>
          </p:sp>
          <p:sp>
            <p:nvSpPr>
              <p:cNvPr id="221" name="Google Shape;221;p19"/>
              <p:cNvSpPr/>
              <p:nvPr/>
            </p:nvSpPr>
            <p:spPr>
              <a:xfrm>
                <a:off x="1201625" y="3334200"/>
                <a:ext cx="370200" cy="285300"/>
              </a:xfrm>
              <a:prstGeom prst="rect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solidFill>
                    <a:schemeClr val="lt1"/>
                  </a:solidFill>
                  <a:latin typeface="Sora"/>
                  <a:ea typeface="Sora"/>
                  <a:cs typeface="Sora"/>
                  <a:sym typeface="Sora"/>
                </a:endParaRPr>
              </a:p>
            </p:txBody>
          </p:sp>
          <p:sp>
            <p:nvSpPr>
              <p:cNvPr id="222" name="Google Shape;222;p19"/>
              <p:cNvSpPr/>
              <p:nvPr/>
            </p:nvSpPr>
            <p:spPr>
              <a:xfrm>
                <a:off x="1571825" y="3334200"/>
                <a:ext cx="370200" cy="285300"/>
              </a:xfrm>
              <a:prstGeom prst="rect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solidFill>
                    <a:schemeClr val="lt1"/>
                  </a:solidFill>
                  <a:latin typeface="Sora"/>
                  <a:ea typeface="Sora"/>
                  <a:cs typeface="Sora"/>
                  <a:sym typeface="Sora"/>
                </a:endParaRPr>
              </a:p>
            </p:txBody>
          </p:sp>
        </p:grpSp>
        <p:grpSp>
          <p:nvGrpSpPr>
            <p:cNvPr id="223" name="Google Shape;223;p19"/>
            <p:cNvGrpSpPr/>
            <p:nvPr/>
          </p:nvGrpSpPr>
          <p:grpSpPr>
            <a:xfrm>
              <a:off x="461225" y="3619500"/>
              <a:ext cx="1480800" cy="370200"/>
              <a:chOff x="461225" y="3249175"/>
              <a:chExt cx="1480800" cy="370200"/>
            </a:xfrm>
          </p:grpSpPr>
          <p:sp>
            <p:nvSpPr>
              <p:cNvPr id="224" name="Google Shape;224;p19"/>
              <p:cNvSpPr/>
              <p:nvPr/>
            </p:nvSpPr>
            <p:spPr>
              <a:xfrm>
                <a:off x="461225" y="3249175"/>
                <a:ext cx="370200" cy="370200"/>
              </a:xfrm>
              <a:prstGeom prst="rect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solidFill>
                    <a:schemeClr val="lt1"/>
                  </a:solidFill>
                  <a:latin typeface="Sora"/>
                  <a:ea typeface="Sora"/>
                  <a:cs typeface="Sora"/>
                  <a:sym typeface="Sora"/>
                </a:endParaRPr>
              </a:p>
            </p:txBody>
          </p:sp>
          <p:sp>
            <p:nvSpPr>
              <p:cNvPr id="225" name="Google Shape;225;p19"/>
              <p:cNvSpPr/>
              <p:nvPr/>
            </p:nvSpPr>
            <p:spPr>
              <a:xfrm>
                <a:off x="831425" y="3249175"/>
                <a:ext cx="370200" cy="370200"/>
              </a:xfrm>
              <a:prstGeom prst="rect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solidFill>
                    <a:schemeClr val="lt1"/>
                  </a:solidFill>
                  <a:latin typeface="Sora"/>
                  <a:ea typeface="Sora"/>
                  <a:cs typeface="Sora"/>
                  <a:sym typeface="Sora"/>
                </a:endParaRPr>
              </a:p>
            </p:txBody>
          </p:sp>
          <p:sp>
            <p:nvSpPr>
              <p:cNvPr id="226" name="Google Shape;226;p19"/>
              <p:cNvSpPr/>
              <p:nvPr/>
            </p:nvSpPr>
            <p:spPr>
              <a:xfrm>
                <a:off x="1201625" y="3249175"/>
                <a:ext cx="370200" cy="370200"/>
              </a:xfrm>
              <a:prstGeom prst="rect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solidFill>
                    <a:schemeClr val="lt1"/>
                  </a:solidFill>
                  <a:latin typeface="Sora"/>
                  <a:ea typeface="Sora"/>
                  <a:cs typeface="Sora"/>
                  <a:sym typeface="Sora"/>
                </a:endParaRPr>
              </a:p>
            </p:txBody>
          </p:sp>
          <p:sp>
            <p:nvSpPr>
              <p:cNvPr id="227" name="Google Shape;227;p19"/>
              <p:cNvSpPr/>
              <p:nvPr/>
            </p:nvSpPr>
            <p:spPr>
              <a:xfrm>
                <a:off x="1571825" y="3249175"/>
                <a:ext cx="370200" cy="370200"/>
              </a:xfrm>
              <a:prstGeom prst="rect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solidFill>
                    <a:schemeClr val="lt1"/>
                  </a:solidFill>
                  <a:latin typeface="Sora"/>
                  <a:ea typeface="Sora"/>
                  <a:cs typeface="Sora"/>
                  <a:sym typeface="Sora"/>
                </a:endParaRPr>
              </a:p>
            </p:txBody>
          </p:sp>
        </p:grpSp>
        <p:grpSp>
          <p:nvGrpSpPr>
            <p:cNvPr id="228" name="Google Shape;228;p19"/>
            <p:cNvGrpSpPr/>
            <p:nvPr/>
          </p:nvGrpSpPr>
          <p:grpSpPr>
            <a:xfrm>
              <a:off x="461225" y="3989700"/>
              <a:ext cx="1480800" cy="370200"/>
              <a:chOff x="461225" y="3249175"/>
              <a:chExt cx="1480800" cy="370200"/>
            </a:xfrm>
          </p:grpSpPr>
          <p:sp>
            <p:nvSpPr>
              <p:cNvPr id="229" name="Google Shape;229;p19"/>
              <p:cNvSpPr/>
              <p:nvPr/>
            </p:nvSpPr>
            <p:spPr>
              <a:xfrm>
                <a:off x="461225" y="3249175"/>
                <a:ext cx="370200" cy="370200"/>
              </a:xfrm>
              <a:prstGeom prst="rect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solidFill>
                    <a:schemeClr val="lt1"/>
                  </a:solidFill>
                  <a:latin typeface="Sora"/>
                  <a:ea typeface="Sora"/>
                  <a:cs typeface="Sora"/>
                  <a:sym typeface="Sora"/>
                </a:endParaRPr>
              </a:p>
            </p:txBody>
          </p:sp>
          <p:sp>
            <p:nvSpPr>
              <p:cNvPr id="230" name="Google Shape;230;p19"/>
              <p:cNvSpPr/>
              <p:nvPr/>
            </p:nvSpPr>
            <p:spPr>
              <a:xfrm>
                <a:off x="831425" y="3249175"/>
                <a:ext cx="370200" cy="370200"/>
              </a:xfrm>
              <a:prstGeom prst="rect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solidFill>
                    <a:schemeClr val="lt1"/>
                  </a:solidFill>
                  <a:latin typeface="Sora"/>
                  <a:ea typeface="Sora"/>
                  <a:cs typeface="Sora"/>
                  <a:sym typeface="Sora"/>
                </a:endParaRPr>
              </a:p>
            </p:txBody>
          </p:sp>
          <p:sp>
            <p:nvSpPr>
              <p:cNvPr id="231" name="Google Shape;231;p19"/>
              <p:cNvSpPr/>
              <p:nvPr/>
            </p:nvSpPr>
            <p:spPr>
              <a:xfrm>
                <a:off x="1201625" y="3249175"/>
                <a:ext cx="370200" cy="370200"/>
              </a:xfrm>
              <a:prstGeom prst="rect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solidFill>
                    <a:schemeClr val="lt1"/>
                  </a:solidFill>
                  <a:latin typeface="Sora"/>
                  <a:ea typeface="Sora"/>
                  <a:cs typeface="Sora"/>
                  <a:sym typeface="Sora"/>
                </a:endParaRPr>
              </a:p>
            </p:txBody>
          </p:sp>
          <p:sp>
            <p:nvSpPr>
              <p:cNvPr id="232" name="Google Shape;232;p19"/>
              <p:cNvSpPr/>
              <p:nvPr/>
            </p:nvSpPr>
            <p:spPr>
              <a:xfrm>
                <a:off x="1571825" y="3249175"/>
                <a:ext cx="370200" cy="370200"/>
              </a:xfrm>
              <a:prstGeom prst="rect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solidFill>
                    <a:schemeClr val="lt1"/>
                  </a:solidFill>
                  <a:latin typeface="Sora"/>
                  <a:ea typeface="Sora"/>
                  <a:cs typeface="Sora"/>
                  <a:sym typeface="Sora"/>
                </a:endParaRPr>
              </a:p>
            </p:txBody>
          </p:sp>
        </p:grpSp>
        <p:grpSp>
          <p:nvGrpSpPr>
            <p:cNvPr id="233" name="Google Shape;233;p19"/>
            <p:cNvGrpSpPr/>
            <p:nvPr/>
          </p:nvGrpSpPr>
          <p:grpSpPr>
            <a:xfrm>
              <a:off x="461225" y="4360025"/>
              <a:ext cx="1480800" cy="370200"/>
              <a:chOff x="461225" y="3249175"/>
              <a:chExt cx="1480800" cy="370200"/>
            </a:xfrm>
          </p:grpSpPr>
          <p:sp>
            <p:nvSpPr>
              <p:cNvPr id="234" name="Google Shape;234;p19"/>
              <p:cNvSpPr/>
              <p:nvPr/>
            </p:nvSpPr>
            <p:spPr>
              <a:xfrm>
                <a:off x="461225" y="3249175"/>
                <a:ext cx="370200" cy="370200"/>
              </a:xfrm>
              <a:prstGeom prst="rect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solidFill>
                    <a:schemeClr val="lt1"/>
                  </a:solidFill>
                  <a:latin typeface="Sora"/>
                  <a:ea typeface="Sora"/>
                  <a:cs typeface="Sora"/>
                  <a:sym typeface="Sora"/>
                </a:endParaRPr>
              </a:p>
            </p:txBody>
          </p:sp>
          <p:sp>
            <p:nvSpPr>
              <p:cNvPr id="235" name="Google Shape;235;p19"/>
              <p:cNvSpPr/>
              <p:nvPr/>
            </p:nvSpPr>
            <p:spPr>
              <a:xfrm>
                <a:off x="831425" y="3249175"/>
                <a:ext cx="370200" cy="370200"/>
              </a:xfrm>
              <a:prstGeom prst="rect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solidFill>
                    <a:schemeClr val="lt1"/>
                  </a:solidFill>
                  <a:latin typeface="Sora"/>
                  <a:ea typeface="Sora"/>
                  <a:cs typeface="Sora"/>
                  <a:sym typeface="Sora"/>
                </a:endParaRPr>
              </a:p>
            </p:txBody>
          </p:sp>
          <p:sp>
            <p:nvSpPr>
              <p:cNvPr id="236" name="Google Shape;236;p19"/>
              <p:cNvSpPr/>
              <p:nvPr/>
            </p:nvSpPr>
            <p:spPr>
              <a:xfrm>
                <a:off x="1201625" y="3249175"/>
                <a:ext cx="370200" cy="370200"/>
              </a:xfrm>
              <a:prstGeom prst="rect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solidFill>
                    <a:schemeClr val="lt1"/>
                  </a:solidFill>
                  <a:latin typeface="Sora"/>
                  <a:ea typeface="Sora"/>
                  <a:cs typeface="Sora"/>
                  <a:sym typeface="Sora"/>
                </a:endParaRPr>
              </a:p>
            </p:txBody>
          </p:sp>
          <p:sp>
            <p:nvSpPr>
              <p:cNvPr id="237" name="Google Shape;237;p19"/>
              <p:cNvSpPr/>
              <p:nvPr/>
            </p:nvSpPr>
            <p:spPr>
              <a:xfrm>
                <a:off x="1571825" y="3249175"/>
                <a:ext cx="370200" cy="370200"/>
              </a:xfrm>
              <a:prstGeom prst="rect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solidFill>
                    <a:schemeClr val="lt1"/>
                  </a:solidFill>
                  <a:latin typeface="Sora"/>
                  <a:ea typeface="Sora"/>
                  <a:cs typeface="Sora"/>
                  <a:sym typeface="Sora"/>
                </a:endParaRPr>
              </a:p>
            </p:txBody>
          </p:sp>
        </p:grpSp>
      </p:grpSp>
      <p:grpSp>
        <p:nvGrpSpPr>
          <p:cNvPr id="238" name="Google Shape;238;p19"/>
          <p:cNvGrpSpPr/>
          <p:nvPr/>
        </p:nvGrpSpPr>
        <p:grpSpPr>
          <a:xfrm>
            <a:off x="1843925" y="-725"/>
            <a:ext cx="7300075" cy="5144088"/>
            <a:chOff x="1870575" y="-635"/>
            <a:chExt cx="7300075" cy="5174097"/>
          </a:xfrm>
        </p:grpSpPr>
        <p:sp>
          <p:nvSpPr>
            <p:cNvPr id="239" name="Google Shape;239;p19"/>
            <p:cNvSpPr/>
            <p:nvPr/>
          </p:nvSpPr>
          <p:spPr>
            <a:xfrm>
              <a:off x="1870575" y="-635"/>
              <a:ext cx="7300075" cy="4989625"/>
            </a:xfrm>
            <a:custGeom>
              <a:rect b="b" l="l" r="r" t="t"/>
              <a:pathLst>
                <a:path extrusionOk="0" h="199585" w="292003">
                  <a:moveTo>
                    <a:pt x="76429" y="0"/>
                  </a:moveTo>
                  <a:lnTo>
                    <a:pt x="0" y="163603"/>
                  </a:lnTo>
                  <a:lnTo>
                    <a:pt x="250486" y="199585"/>
                  </a:lnTo>
                  <a:lnTo>
                    <a:pt x="292003" y="107785"/>
                  </a:lnTo>
                  <a:lnTo>
                    <a:pt x="292003" y="52891"/>
                  </a:lnTo>
                  <a:lnTo>
                    <a:pt x="234162" y="0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77000">
                  <a:schemeClr val="accent1"/>
                </a:gs>
                <a:gs pos="100000">
                  <a:schemeClr val="accent1"/>
                </a:gs>
              </a:gsLst>
              <a:lin ang="8099331" scaled="0"/>
            </a:gradFill>
            <a:ln>
              <a:noFill/>
            </a:ln>
          </p:spPr>
        </p:sp>
        <p:sp>
          <p:nvSpPr>
            <p:cNvPr id="240" name="Google Shape;240;p19"/>
            <p:cNvSpPr/>
            <p:nvPr/>
          </p:nvSpPr>
          <p:spPr>
            <a:xfrm>
              <a:off x="1870575" y="4089437"/>
              <a:ext cx="6285225" cy="1084025"/>
            </a:xfrm>
            <a:custGeom>
              <a:rect b="b" l="l" r="r" t="t"/>
              <a:pathLst>
                <a:path extrusionOk="0" h="43361" w="251409">
                  <a:moveTo>
                    <a:pt x="0" y="0"/>
                  </a:moveTo>
                  <a:lnTo>
                    <a:pt x="6458" y="43361"/>
                  </a:lnTo>
                  <a:lnTo>
                    <a:pt x="251409" y="43361"/>
                  </a:lnTo>
                  <a:lnTo>
                    <a:pt x="250494" y="3593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</p:grpSp>
      <p:sp>
        <p:nvSpPr>
          <p:cNvPr id="241" name="Google Shape;241;p19"/>
          <p:cNvSpPr txBox="1"/>
          <p:nvPr>
            <p:ph idx="1" type="body"/>
          </p:nvPr>
        </p:nvSpPr>
        <p:spPr>
          <a:xfrm>
            <a:off x="4631450" y="2170025"/>
            <a:ext cx="2896200" cy="188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Sora"/>
              <a:buChar char="●"/>
              <a:defRPr sz="1000"/>
            </a:lvl1pPr>
            <a:lvl2pPr indent="-292100" lvl="1" marL="9144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Sora"/>
              <a:buChar char="○"/>
              <a:defRPr sz="1000"/>
            </a:lvl2pPr>
            <a:lvl3pPr indent="-228600" lvl="2" marL="13716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  <a:defRPr sz="1000"/>
            </a:lvl3pPr>
            <a:lvl4pPr indent="-2921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Sora"/>
              <a:buChar char="●"/>
              <a:defRPr sz="1000"/>
            </a:lvl4pPr>
            <a:lvl5pPr indent="-292100" lvl="4" marL="22860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Sora"/>
              <a:buChar char="○"/>
              <a:defRPr sz="1000"/>
            </a:lvl5pPr>
            <a:lvl6pPr indent="-292100" lvl="5" marL="27432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Sora"/>
              <a:buChar char="■"/>
              <a:defRPr sz="1000"/>
            </a:lvl6pPr>
            <a:lvl7pPr indent="-292100" lvl="6" marL="32004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Sora"/>
              <a:buChar char="●"/>
              <a:defRPr sz="1000"/>
            </a:lvl7pPr>
            <a:lvl8pPr indent="-292100" lvl="7" marL="36576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Sora"/>
              <a:buChar char="○"/>
              <a:defRPr sz="1000"/>
            </a:lvl8pPr>
            <a:lvl9pPr indent="-228600" lvl="8" marL="41148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  <a:defRPr sz="1000"/>
            </a:lvl9pPr>
          </a:lstStyle>
          <a:p/>
        </p:txBody>
      </p:sp>
      <p:sp>
        <p:nvSpPr>
          <p:cNvPr id="242" name="Google Shape;242;p19"/>
          <p:cNvSpPr txBox="1"/>
          <p:nvPr>
            <p:ph type="title"/>
          </p:nvPr>
        </p:nvSpPr>
        <p:spPr>
          <a:xfrm>
            <a:off x="38100" y="93150"/>
            <a:ext cx="1583400" cy="189300"/>
          </a:xfrm>
          <a:prstGeom prst="rect">
            <a:avLst/>
          </a:prstGeom>
        </p:spPr>
        <p:txBody>
          <a:bodyPr anchorCtr="0" anchor="t" bIns="91425" lIns="18287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5"/>
                </a:solidFill>
                <a:latin typeface="Sora"/>
                <a:ea typeface="Sora"/>
                <a:cs typeface="Sora"/>
                <a:sym typeface="Sor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Sora"/>
              <a:buNone/>
              <a:defRPr sz="900">
                <a:solidFill>
                  <a:schemeClr val="accent5"/>
                </a:solidFill>
                <a:latin typeface="Sora"/>
                <a:ea typeface="Sora"/>
                <a:cs typeface="Sora"/>
                <a:sym typeface="Sor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Sora"/>
              <a:buNone/>
              <a:defRPr sz="900">
                <a:solidFill>
                  <a:schemeClr val="accent5"/>
                </a:solidFill>
                <a:latin typeface="Sora"/>
                <a:ea typeface="Sora"/>
                <a:cs typeface="Sora"/>
                <a:sym typeface="Sor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Sora"/>
              <a:buNone/>
              <a:defRPr sz="900">
                <a:solidFill>
                  <a:schemeClr val="accent5"/>
                </a:solidFill>
                <a:latin typeface="Sora"/>
                <a:ea typeface="Sora"/>
                <a:cs typeface="Sora"/>
                <a:sym typeface="Sor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Sora"/>
              <a:buNone/>
              <a:defRPr sz="900">
                <a:solidFill>
                  <a:schemeClr val="accent5"/>
                </a:solidFill>
                <a:latin typeface="Sora"/>
                <a:ea typeface="Sora"/>
                <a:cs typeface="Sora"/>
                <a:sym typeface="Sor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Sora"/>
              <a:buNone/>
              <a:defRPr sz="900">
                <a:solidFill>
                  <a:schemeClr val="accent5"/>
                </a:solidFill>
                <a:latin typeface="Sora"/>
                <a:ea typeface="Sora"/>
                <a:cs typeface="Sora"/>
                <a:sym typeface="Sor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Sora"/>
              <a:buNone/>
              <a:defRPr sz="900">
                <a:solidFill>
                  <a:schemeClr val="accent5"/>
                </a:solidFill>
                <a:latin typeface="Sora"/>
                <a:ea typeface="Sora"/>
                <a:cs typeface="Sora"/>
                <a:sym typeface="Sor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Sora"/>
              <a:buNone/>
              <a:defRPr sz="900">
                <a:solidFill>
                  <a:schemeClr val="accent5"/>
                </a:solidFill>
                <a:latin typeface="Sora"/>
                <a:ea typeface="Sora"/>
                <a:cs typeface="Sora"/>
                <a:sym typeface="Sor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Sora"/>
              <a:buNone/>
              <a:defRPr sz="900">
                <a:solidFill>
                  <a:schemeClr val="accent5"/>
                </a:solidFill>
                <a:latin typeface="Sora"/>
                <a:ea typeface="Sora"/>
                <a:cs typeface="Sora"/>
                <a:sym typeface="Sora"/>
              </a:defRPr>
            </a:lvl9pPr>
          </a:lstStyle>
          <a:p/>
        </p:txBody>
      </p:sp>
      <p:sp>
        <p:nvSpPr>
          <p:cNvPr id="243" name="Google Shape;243;p19"/>
          <p:cNvSpPr txBox="1"/>
          <p:nvPr>
            <p:ph idx="2" type="body"/>
          </p:nvPr>
        </p:nvSpPr>
        <p:spPr>
          <a:xfrm>
            <a:off x="4631450" y="827575"/>
            <a:ext cx="2896200" cy="120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Font typeface="Sora"/>
              <a:buChar char="●"/>
              <a:defRPr sz="1000"/>
            </a:lvl1pPr>
            <a:lvl2pPr indent="-292100" lvl="1" marL="914400">
              <a:spcBef>
                <a:spcPts val="800"/>
              </a:spcBef>
              <a:spcAft>
                <a:spcPts val="0"/>
              </a:spcAft>
              <a:buSzPts val="1000"/>
              <a:buFont typeface="Sora"/>
              <a:buChar char="○"/>
              <a:defRPr sz="1000"/>
            </a:lvl2pPr>
            <a:lvl3pPr indent="-292100" lvl="2" marL="1371600">
              <a:spcBef>
                <a:spcPts val="800"/>
              </a:spcBef>
              <a:spcAft>
                <a:spcPts val="0"/>
              </a:spcAft>
              <a:buSzPts val="1000"/>
              <a:buFont typeface="Sora"/>
              <a:buChar char="■"/>
              <a:defRPr sz="1000"/>
            </a:lvl3pPr>
            <a:lvl4pPr indent="-292100" lvl="3" marL="1828800">
              <a:spcBef>
                <a:spcPts val="800"/>
              </a:spcBef>
              <a:spcAft>
                <a:spcPts val="0"/>
              </a:spcAft>
              <a:buSzPts val="1000"/>
              <a:buFont typeface="Sora"/>
              <a:buChar char="●"/>
              <a:defRPr sz="1000"/>
            </a:lvl4pPr>
            <a:lvl5pPr indent="-292100" lvl="4" marL="2286000">
              <a:spcBef>
                <a:spcPts val="800"/>
              </a:spcBef>
              <a:spcAft>
                <a:spcPts val="0"/>
              </a:spcAft>
              <a:buSzPts val="1000"/>
              <a:buFont typeface="Sora"/>
              <a:buChar char="○"/>
              <a:defRPr sz="1000"/>
            </a:lvl5pPr>
            <a:lvl6pPr indent="-292100" lvl="5" marL="2743200">
              <a:spcBef>
                <a:spcPts val="800"/>
              </a:spcBef>
              <a:spcAft>
                <a:spcPts val="0"/>
              </a:spcAft>
              <a:buSzPts val="1000"/>
              <a:buFont typeface="Sora"/>
              <a:buChar char="■"/>
              <a:defRPr sz="1000"/>
            </a:lvl6pPr>
            <a:lvl7pPr indent="-292100" lvl="6" marL="3200400">
              <a:spcBef>
                <a:spcPts val="800"/>
              </a:spcBef>
              <a:spcAft>
                <a:spcPts val="0"/>
              </a:spcAft>
              <a:buSzPts val="1000"/>
              <a:buFont typeface="Sora"/>
              <a:buChar char="●"/>
              <a:defRPr sz="1000"/>
            </a:lvl7pPr>
            <a:lvl8pPr indent="-292100" lvl="7" marL="3657600">
              <a:spcBef>
                <a:spcPts val="800"/>
              </a:spcBef>
              <a:spcAft>
                <a:spcPts val="0"/>
              </a:spcAft>
              <a:buSzPts val="1000"/>
              <a:buFont typeface="Sora"/>
              <a:buChar char="○"/>
              <a:defRPr sz="1000"/>
            </a:lvl8pPr>
            <a:lvl9pPr indent="-292100" lvl="8" marL="4114800">
              <a:spcBef>
                <a:spcPts val="800"/>
              </a:spcBef>
              <a:spcAft>
                <a:spcPts val="800"/>
              </a:spcAft>
              <a:buSzPts val="1000"/>
              <a:buFont typeface="Sora"/>
              <a:buChar char="■"/>
              <a:defRPr sz="1000"/>
            </a:lvl9pPr>
          </a:lstStyle>
          <a:p/>
        </p:txBody>
      </p:sp>
      <p:sp>
        <p:nvSpPr>
          <p:cNvPr id="244" name="Google Shape;244;p19"/>
          <p:cNvSpPr txBox="1"/>
          <p:nvPr>
            <p:ph idx="3" type="title"/>
          </p:nvPr>
        </p:nvSpPr>
        <p:spPr>
          <a:xfrm>
            <a:off x="115025" y="502775"/>
            <a:ext cx="3905400" cy="58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600"/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600"/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600"/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600"/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600"/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600"/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600"/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600"/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600"/>
            </a:lvl9pPr>
          </a:lstStyle>
          <a:p/>
        </p:txBody>
      </p:sp>
      <p:sp>
        <p:nvSpPr>
          <p:cNvPr id="245" name="Google Shape;245;p19"/>
          <p:cNvSpPr txBox="1"/>
          <p:nvPr>
            <p:ph idx="4" type="title"/>
          </p:nvPr>
        </p:nvSpPr>
        <p:spPr>
          <a:xfrm>
            <a:off x="228600" y="4774929"/>
            <a:ext cx="1939200" cy="1893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5"/>
                </a:solidFill>
                <a:latin typeface="Sora"/>
                <a:ea typeface="Sora"/>
                <a:cs typeface="Sora"/>
                <a:sym typeface="Sor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Sora"/>
              <a:buNone/>
              <a:defRPr sz="900">
                <a:solidFill>
                  <a:schemeClr val="accent5"/>
                </a:solidFill>
                <a:latin typeface="Sora SemiBold"/>
                <a:ea typeface="Sora SemiBold"/>
                <a:cs typeface="Sora SemiBold"/>
                <a:sym typeface="Sora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Sora"/>
              <a:buNone/>
              <a:defRPr sz="900">
                <a:solidFill>
                  <a:schemeClr val="accent5"/>
                </a:solidFill>
                <a:latin typeface="Sora SemiBold"/>
                <a:ea typeface="Sora SemiBold"/>
                <a:cs typeface="Sora SemiBold"/>
                <a:sym typeface="Sora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Sora"/>
              <a:buNone/>
              <a:defRPr sz="900">
                <a:solidFill>
                  <a:schemeClr val="accent5"/>
                </a:solidFill>
                <a:latin typeface="Sora SemiBold"/>
                <a:ea typeface="Sora SemiBold"/>
                <a:cs typeface="Sora SemiBold"/>
                <a:sym typeface="Sora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Sora"/>
              <a:buNone/>
              <a:defRPr sz="900">
                <a:solidFill>
                  <a:schemeClr val="accent5"/>
                </a:solidFill>
                <a:latin typeface="Sora SemiBold"/>
                <a:ea typeface="Sora SemiBold"/>
                <a:cs typeface="Sora SemiBold"/>
                <a:sym typeface="Sora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Sora"/>
              <a:buNone/>
              <a:defRPr sz="900">
                <a:solidFill>
                  <a:schemeClr val="accent5"/>
                </a:solidFill>
                <a:latin typeface="Sora SemiBold"/>
                <a:ea typeface="Sora SemiBold"/>
                <a:cs typeface="Sora SemiBold"/>
                <a:sym typeface="Sora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Sora"/>
              <a:buNone/>
              <a:defRPr sz="900">
                <a:solidFill>
                  <a:schemeClr val="accent5"/>
                </a:solidFill>
                <a:latin typeface="Sora SemiBold"/>
                <a:ea typeface="Sora SemiBold"/>
                <a:cs typeface="Sora SemiBold"/>
                <a:sym typeface="Sora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Sora"/>
              <a:buNone/>
              <a:defRPr sz="900">
                <a:solidFill>
                  <a:schemeClr val="accent5"/>
                </a:solidFill>
                <a:latin typeface="Sora SemiBold"/>
                <a:ea typeface="Sora SemiBold"/>
                <a:cs typeface="Sora SemiBold"/>
                <a:sym typeface="Sora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Sora"/>
              <a:buNone/>
              <a:defRPr sz="900">
                <a:solidFill>
                  <a:schemeClr val="accent5"/>
                </a:solidFill>
                <a:latin typeface="Sora SemiBold"/>
                <a:ea typeface="Sora SemiBold"/>
                <a:cs typeface="Sora SemiBold"/>
                <a:sym typeface="Sora SemiBol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3 images">
  <p:cSld name="BLANK_1_1_1_1_2">
    <p:bg>
      <p:bgPr>
        <a:solidFill>
          <a:schemeClr val="lt1"/>
        </a:solidFill>
      </p:bgPr>
    </p:bg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20"/>
          <p:cNvSpPr/>
          <p:nvPr/>
        </p:nvSpPr>
        <p:spPr>
          <a:xfrm flipH="1" rot="10800000">
            <a:off x="4482600" y="741600"/>
            <a:ext cx="4640400" cy="18900"/>
          </a:xfrm>
          <a:prstGeom prst="rect">
            <a:avLst/>
          </a:prstGeom>
          <a:gradFill>
            <a:gsLst>
              <a:gs pos="0">
                <a:schemeClr val="accent2"/>
              </a:gs>
              <a:gs pos="21000">
                <a:schemeClr val="lt2"/>
              </a:gs>
              <a:gs pos="49000">
                <a:schemeClr val="accent1"/>
              </a:gs>
              <a:gs pos="75000">
                <a:schemeClr val="accent3"/>
              </a:gs>
              <a:gs pos="100000">
                <a:schemeClr val="accent4"/>
              </a:gs>
            </a:gsLst>
            <a:lin ang="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248" name="Google Shape;248;p20"/>
          <p:cNvSpPr/>
          <p:nvPr/>
        </p:nvSpPr>
        <p:spPr>
          <a:xfrm flipH="1" rot="10800000">
            <a:off x="4482600" y="1014475"/>
            <a:ext cx="4640400" cy="18900"/>
          </a:xfrm>
          <a:prstGeom prst="rect">
            <a:avLst/>
          </a:prstGeom>
          <a:gradFill>
            <a:gsLst>
              <a:gs pos="0">
                <a:schemeClr val="accent2"/>
              </a:gs>
              <a:gs pos="21000">
                <a:schemeClr val="lt2"/>
              </a:gs>
              <a:gs pos="49000">
                <a:schemeClr val="accent1"/>
              </a:gs>
              <a:gs pos="75000">
                <a:schemeClr val="accent3"/>
              </a:gs>
              <a:gs pos="100000">
                <a:schemeClr val="accent4"/>
              </a:gs>
            </a:gsLst>
            <a:lin ang="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249" name="Google Shape;249;p20"/>
          <p:cNvSpPr/>
          <p:nvPr/>
        </p:nvSpPr>
        <p:spPr>
          <a:xfrm flipH="1" rot="10800000">
            <a:off x="4482600" y="1594038"/>
            <a:ext cx="4640400" cy="18900"/>
          </a:xfrm>
          <a:prstGeom prst="rect">
            <a:avLst/>
          </a:prstGeom>
          <a:gradFill>
            <a:gsLst>
              <a:gs pos="0">
                <a:schemeClr val="accent2"/>
              </a:gs>
              <a:gs pos="21000">
                <a:schemeClr val="lt2"/>
              </a:gs>
              <a:gs pos="49000">
                <a:schemeClr val="accent1"/>
              </a:gs>
              <a:gs pos="75000">
                <a:schemeClr val="accent3"/>
              </a:gs>
              <a:gs pos="100000">
                <a:schemeClr val="accent4"/>
              </a:gs>
            </a:gsLst>
            <a:lin ang="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250" name="Google Shape;250;p20"/>
          <p:cNvSpPr/>
          <p:nvPr/>
        </p:nvSpPr>
        <p:spPr>
          <a:xfrm flipH="1" rot="10800000">
            <a:off x="4482600" y="1291263"/>
            <a:ext cx="4640400" cy="18900"/>
          </a:xfrm>
          <a:prstGeom prst="rect">
            <a:avLst/>
          </a:prstGeom>
          <a:gradFill>
            <a:gsLst>
              <a:gs pos="0">
                <a:schemeClr val="accent2"/>
              </a:gs>
              <a:gs pos="21000">
                <a:schemeClr val="lt2"/>
              </a:gs>
              <a:gs pos="49000">
                <a:schemeClr val="accent1"/>
              </a:gs>
              <a:gs pos="75000">
                <a:schemeClr val="accent3"/>
              </a:gs>
              <a:gs pos="100000">
                <a:schemeClr val="accent4"/>
              </a:gs>
            </a:gsLst>
            <a:lin ang="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251" name="Google Shape;251;p20"/>
          <p:cNvSpPr txBox="1"/>
          <p:nvPr>
            <p:ph type="title"/>
          </p:nvPr>
        </p:nvSpPr>
        <p:spPr>
          <a:xfrm>
            <a:off x="91950" y="292050"/>
            <a:ext cx="4390500" cy="160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5500">
                <a:solidFill>
                  <a:schemeClr val="dk2"/>
                </a:solidFill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dk2"/>
                </a:solidFill>
                <a:latin typeface="IBM Plex Sans Medium"/>
                <a:ea typeface="IBM Plex Sans Medium"/>
                <a:cs typeface="IBM Plex Sans Medium"/>
                <a:sym typeface="IBM Plex Sans Medium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dk2"/>
                </a:solidFill>
                <a:latin typeface="IBM Plex Sans Medium"/>
                <a:ea typeface="IBM Plex Sans Medium"/>
                <a:cs typeface="IBM Plex Sans Medium"/>
                <a:sym typeface="IBM Plex Sans Medium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dk2"/>
                </a:solidFill>
                <a:latin typeface="IBM Plex Sans Medium"/>
                <a:ea typeface="IBM Plex Sans Medium"/>
                <a:cs typeface="IBM Plex Sans Medium"/>
                <a:sym typeface="IBM Plex Sans Medium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dk2"/>
                </a:solidFill>
                <a:latin typeface="IBM Plex Sans Medium"/>
                <a:ea typeface="IBM Plex Sans Medium"/>
                <a:cs typeface="IBM Plex Sans Medium"/>
                <a:sym typeface="IBM Plex Sans Medium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dk2"/>
                </a:solidFill>
                <a:latin typeface="IBM Plex Sans Medium"/>
                <a:ea typeface="IBM Plex Sans Medium"/>
                <a:cs typeface="IBM Plex Sans Medium"/>
                <a:sym typeface="IBM Plex Sans Medium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dk2"/>
                </a:solidFill>
                <a:latin typeface="IBM Plex Sans Medium"/>
                <a:ea typeface="IBM Plex Sans Medium"/>
                <a:cs typeface="IBM Plex Sans Medium"/>
                <a:sym typeface="IBM Plex Sans Medium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dk2"/>
                </a:solidFill>
                <a:latin typeface="IBM Plex Sans Medium"/>
                <a:ea typeface="IBM Plex Sans Medium"/>
                <a:cs typeface="IBM Plex Sans Medium"/>
                <a:sym typeface="IBM Plex Sans Medium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dk2"/>
                </a:solidFill>
                <a:latin typeface="IBM Plex Sans Medium"/>
                <a:ea typeface="IBM Plex Sans Medium"/>
                <a:cs typeface="IBM Plex Sans Medium"/>
                <a:sym typeface="IBM Plex Sans Medium"/>
              </a:defRPr>
            </a:lvl9pPr>
          </a:lstStyle>
          <a:p/>
        </p:txBody>
      </p:sp>
      <p:sp>
        <p:nvSpPr>
          <p:cNvPr id="252" name="Google Shape;252;p20"/>
          <p:cNvSpPr/>
          <p:nvPr>
            <p:ph idx="2" type="pic"/>
          </p:nvPr>
        </p:nvSpPr>
        <p:spPr>
          <a:xfrm>
            <a:off x="225300" y="3132125"/>
            <a:ext cx="1849800" cy="1770300"/>
          </a:xfrm>
          <a:prstGeom prst="rect">
            <a:avLst/>
          </a:prstGeom>
          <a:noFill/>
          <a:ln>
            <a:noFill/>
          </a:ln>
        </p:spPr>
      </p:sp>
      <p:sp>
        <p:nvSpPr>
          <p:cNvPr id="253" name="Google Shape;253;p20"/>
          <p:cNvSpPr/>
          <p:nvPr>
            <p:ph idx="3" type="pic"/>
          </p:nvPr>
        </p:nvSpPr>
        <p:spPr>
          <a:xfrm>
            <a:off x="5262525" y="228600"/>
            <a:ext cx="1865100" cy="1790100"/>
          </a:xfrm>
          <a:prstGeom prst="rect">
            <a:avLst/>
          </a:prstGeom>
          <a:noFill/>
          <a:ln>
            <a:noFill/>
          </a:ln>
        </p:spPr>
      </p:sp>
      <p:sp>
        <p:nvSpPr>
          <p:cNvPr id="254" name="Google Shape;254;p20"/>
          <p:cNvSpPr/>
          <p:nvPr>
            <p:ph idx="4" type="pic"/>
          </p:nvPr>
        </p:nvSpPr>
        <p:spPr>
          <a:xfrm>
            <a:off x="7281675" y="228600"/>
            <a:ext cx="1849800" cy="1790100"/>
          </a:xfrm>
          <a:prstGeom prst="rect">
            <a:avLst/>
          </a:prstGeom>
          <a:noFill/>
          <a:ln>
            <a:noFill/>
          </a:ln>
        </p:spPr>
      </p:sp>
      <p:sp>
        <p:nvSpPr>
          <p:cNvPr id="255" name="Google Shape;255;p20"/>
          <p:cNvSpPr txBox="1"/>
          <p:nvPr>
            <p:ph idx="1" type="subTitle"/>
          </p:nvPr>
        </p:nvSpPr>
        <p:spPr>
          <a:xfrm>
            <a:off x="5262525" y="2153019"/>
            <a:ext cx="1566900" cy="480900"/>
          </a:xfrm>
          <a:prstGeom prst="rect">
            <a:avLst/>
          </a:prstGeom>
        </p:spPr>
        <p:txBody>
          <a:bodyPr anchorCtr="0" anchor="t" bIns="91425" lIns="0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Sora"/>
              <a:buNone/>
              <a:defRPr sz="10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Sora"/>
              <a:buNone/>
              <a:defRPr sz="1000">
                <a:solidFill>
                  <a:schemeClr val="dk2"/>
                </a:solidFill>
                <a:latin typeface="Sora"/>
                <a:ea typeface="Sora"/>
                <a:cs typeface="Sora"/>
                <a:sym typeface="Sor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Sora"/>
              <a:buNone/>
              <a:defRPr sz="1000">
                <a:solidFill>
                  <a:schemeClr val="dk2"/>
                </a:solidFill>
                <a:latin typeface="Sora"/>
                <a:ea typeface="Sora"/>
                <a:cs typeface="Sora"/>
                <a:sym typeface="Sor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Sora"/>
              <a:buNone/>
              <a:defRPr sz="1000">
                <a:solidFill>
                  <a:schemeClr val="dk2"/>
                </a:solidFill>
                <a:latin typeface="Sora"/>
                <a:ea typeface="Sora"/>
                <a:cs typeface="Sora"/>
                <a:sym typeface="Sor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Sora"/>
              <a:buNone/>
              <a:defRPr sz="1000">
                <a:solidFill>
                  <a:schemeClr val="dk2"/>
                </a:solidFill>
                <a:latin typeface="Sora"/>
                <a:ea typeface="Sora"/>
                <a:cs typeface="Sora"/>
                <a:sym typeface="Sor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Sora"/>
              <a:buNone/>
              <a:defRPr sz="1000">
                <a:solidFill>
                  <a:schemeClr val="dk2"/>
                </a:solidFill>
                <a:latin typeface="Sora"/>
                <a:ea typeface="Sora"/>
                <a:cs typeface="Sora"/>
                <a:sym typeface="Sor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Sora"/>
              <a:buNone/>
              <a:defRPr sz="1000">
                <a:solidFill>
                  <a:schemeClr val="dk2"/>
                </a:solidFill>
                <a:latin typeface="Sora"/>
                <a:ea typeface="Sora"/>
                <a:cs typeface="Sora"/>
                <a:sym typeface="Sor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Sora"/>
              <a:buNone/>
              <a:defRPr sz="1000">
                <a:solidFill>
                  <a:schemeClr val="dk2"/>
                </a:solidFill>
                <a:latin typeface="Sora"/>
                <a:ea typeface="Sora"/>
                <a:cs typeface="Sora"/>
                <a:sym typeface="Sor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Sora"/>
              <a:buNone/>
              <a:defRPr sz="1000">
                <a:solidFill>
                  <a:schemeClr val="dk2"/>
                </a:solidFill>
                <a:latin typeface="Sora"/>
                <a:ea typeface="Sora"/>
                <a:cs typeface="Sora"/>
                <a:sym typeface="Sora"/>
              </a:defRPr>
            </a:lvl9pPr>
          </a:lstStyle>
          <a:p/>
        </p:txBody>
      </p:sp>
      <p:sp>
        <p:nvSpPr>
          <p:cNvPr id="256" name="Google Shape;256;p20"/>
          <p:cNvSpPr txBox="1"/>
          <p:nvPr>
            <p:ph idx="5" type="subTitle"/>
          </p:nvPr>
        </p:nvSpPr>
        <p:spPr>
          <a:xfrm>
            <a:off x="7281675" y="2153019"/>
            <a:ext cx="1566900" cy="480900"/>
          </a:xfrm>
          <a:prstGeom prst="rect">
            <a:avLst/>
          </a:prstGeom>
        </p:spPr>
        <p:txBody>
          <a:bodyPr anchorCtr="0" anchor="t" bIns="91425" lIns="0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Sora"/>
              <a:buNone/>
              <a:defRPr sz="10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Sora"/>
              <a:buNone/>
              <a:defRPr sz="1000">
                <a:solidFill>
                  <a:schemeClr val="dk2"/>
                </a:solidFill>
                <a:latin typeface="Sora"/>
                <a:ea typeface="Sora"/>
                <a:cs typeface="Sora"/>
                <a:sym typeface="Sor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Sora"/>
              <a:buNone/>
              <a:defRPr sz="1000">
                <a:solidFill>
                  <a:schemeClr val="dk2"/>
                </a:solidFill>
                <a:latin typeface="Sora"/>
                <a:ea typeface="Sora"/>
                <a:cs typeface="Sora"/>
                <a:sym typeface="Sor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Sora"/>
              <a:buNone/>
              <a:defRPr sz="1000">
                <a:solidFill>
                  <a:schemeClr val="dk2"/>
                </a:solidFill>
                <a:latin typeface="Sora"/>
                <a:ea typeface="Sora"/>
                <a:cs typeface="Sora"/>
                <a:sym typeface="Sor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Sora"/>
              <a:buNone/>
              <a:defRPr sz="1000">
                <a:solidFill>
                  <a:schemeClr val="dk2"/>
                </a:solidFill>
                <a:latin typeface="Sora"/>
                <a:ea typeface="Sora"/>
                <a:cs typeface="Sora"/>
                <a:sym typeface="Sor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Sora"/>
              <a:buNone/>
              <a:defRPr sz="1000">
                <a:solidFill>
                  <a:schemeClr val="dk2"/>
                </a:solidFill>
                <a:latin typeface="Sora"/>
                <a:ea typeface="Sora"/>
                <a:cs typeface="Sora"/>
                <a:sym typeface="Sor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Sora"/>
              <a:buNone/>
              <a:defRPr sz="1000">
                <a:solidFill>
                  <a:schemeClr val="dk2"/>
                </a:solidFill>
                <a:latin typeface="Sora"/>
                <a:ea typeface="Sora"/>
                <a:cs typeface="Sora"/>
                <a:sym typeface="Sor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Sora"/>
              <a:buNone/>
              <a:defRPr sz="1000">
                <a:solidFill>
                  <a:schemeClr val="dk2"/>
                </a:solidFill>
                <a:latin typeface="Sora"/>
                <a:ea typeface="Sora"/>
                <a:cs typeface="Sora"/>
                <a:sym typeface="Sor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Sora"/>
              <a:buNone/>
              <a:defRPr sz="1000">
                <a:solidFill>
                  <a:schemeClr val="dk2"/>
                </a:solidFill>
                <a:latin typeface="Sora"/>
                <a:ea typeface="Sora"/>
                <a:cs typeface="Sora"/>
                <a:sym typeface="Sora"/>
              </a:defRPr>
            </a:lvl9pPr>
          </a:lstStyle>
          <a:p/>
        </p:txBody>
      </p:sp>
      <p:sp>
        <p:nvSpPr>
          <p:cNvPr id="257" name="Google Shape;257;p20"/>
          <p:cNvSpPr txBox="1"/>
          <p:nvPr>
            <p:ph idx="6" type="title"/>
          </p:nvPr>
        </p:nvSpPr>
        <p:spPr>
          <a:xfrm>
            <a:off x="38100" y="93150"/>
            <a:ext cx="1583400" cy="189300"/>
          </a:xfrm>
          <a:prstGeom prst="rect">
            <a:avLst/>
          </a:prstGeom>
        </p:spPr>
        <p:txBody>
          <a:bodyPr anchorCtr="0" anchor="t" bIns="91425" lIns="18287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dk2"/>
                </a:solidFill>
                <a:latin typeface="Sora"/>
                <a:ea typeface="Sora"/>
                <a:cs typeface="Sora"/>
                <a:sym typeface="Sor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Sora"/>
              <a:buNone/>
              <a:defRPr sz="900">
                <a:solidFill>
                  <a:schemeClr val="dk2"/>
                </a:solidFill>
                <a:latin typeface="Sora"/>
                <a:ea typeface="Sora"/>
                <a:cs typeface="Sora"/>
                <a:sym typeface="Sor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Sora"/>
              <a:buNone/>
              <a:defRPr sz="900">
                <a:solidFill>
                  <a:schemeClr val="dk2"/>
                </a:solidFill>
                <a:latin typeface="Sora"/>
                <a:ea typeface="Sora"/>
                <a:cs typeface="Sora"/>
                <a:sym typeface="Sor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Sora"/>
              <a:buNone/>
              <a:defRPr sz="900">
                <a:solidFill>
                  <a:schemeClr val="dk2"/>
                </a:solidFill>
                <a:latin typeface="Sora"/>
                <a:ea typeface="Sora"/>
                <a:cs typeface="Sora"/>
                <a:sym typeface="Sor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Sora"/>
              <a:buNone/>
              <a:defRPr sz="900">
                <a:solidFill>
                  <a:schemeClr val="dk2"/>
                </a:solidFill>
                <a:latin typeface="Sora"/>
                <a:ea typeface="Sora"/>
                <a:cs typeface="Sora"/>
                <a:sym typeface="Sor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Sora"/>
              <a:buNone/>
              <a:defRPr sz="900">
                <a:solidFill>
                  <a:schemeClr val="dk2"/>
                </a:solidFill>
                <a:latin typeface="Sora"/>
                <a:ea typeface="Sora"/>
                <a:cs typeface="Sora"/>
                <a:sym typeface="Sor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Sora"/>
              <a:buNone/>
              <a:defRPr sz="900">
                <a:solidFill>
                  <a:schemeClr val="dk2"/>
                </a:solidFill>
                <a:latin typeface="Sora"/>
                <a:ea typeface="Sora"/>
                <a:cs typeface="Sora"/>
                <a:sym typeface="Sor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Sora"/>
              <a:buNone/>
              <a:defRPr sz="900">
                <a:solidFill>
                  <a:schemeClr val="dk2"/>
                </a:solidFill>
                <a:latin typeface="Sora"/>
                <a:ea typeface="Sora"/>
                <a:cs typeface="Sora"/>
                <a:sym typeface="Sor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Sora"/>
              <a:buNone/>
              <a:defRPr sz="900">
                <a:solidFill>
                  <a:schemeClr val="dk2"/>
                </a:solidFill>
                <a:latin typeface="Sora"/>
                <a:ea typeface="Sora"/>
                <a:cs typeface="Sora"/>
                <a:sym typeface="Sora"/>
              </a:defRPr>
            </a:lvl9pPr>
          </a:lstStyle>
          <a:p/>
        </p:txBody>
      </p:sp>
      <p:sp>
        <p:nvSpPr>
          <p:cNvPr id="258" name="Google Shape;258;p20"/>
          <p:cNvSpPr txBox="1"/>
          <p:nvPr>
            <p:ph idx="7" type="title"/>
          </p:nvPr>
        </p:nvSpPr>
        <p:spPr>
          <a:xfrm>
            <a:off x="7420225" y="4723025"/>
            <a:ext cx="1583400" cy="189300"/>
          </a:xfrm>
          <a:prstGeom prst="rect">
            <a:avLst/>
          </a:prstGeom>
        </p:spPr>
        <p:txBody>
          <a:bodyPr anchorCtr="0" anchor="b" bIns="0" lIns="182875" spcFirstLastPara="1" rIns="91425" wrap="square" tIns="9142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dk2"/>
                </a:solidFill>
                <a:latin typeface="Sora"/>
                <a:ea typeface="Sora"/>
                <a:cs typeface="Sora"/>
                <a:sym typeface="Sora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Sora"/>
              <a:buNone/>
              <a:defRPr sz="900">
                <a:solidFill>
                  <a:schemeClr val="dk2"/>
                </a:solidFill>
                <a:latin typeface="Sora SemiBold"/>
                <a:ea typeface="Sora SemiBold"/>
                <a:cs typeface="Sora SemiBold"/>
                <a:sym typeface="Sora SemiBold"/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Sora"/>
              <a:buNone/>
              <a:defRPr sz="900">
                <a:solidFill>
                  <a:schemeClr val="dk2"/>
                </a:solidFill>
                <a:latin typeface="Sora SemiBold"/>
                <a:ea typeface="Sora SemiBold"/>
                <a:cs typeface="Sora SemiBold"/>
                <a:sym typeface="Sora SemiBold"/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Sora"/>
              <a:buNone/>
              <a:defRPr sz="900">
                <a:solidFill>
                  <a:schemeClr val="dk2"/>
                </a:solidFill>
                <a:latin typeface="Sora SemiBold"/>
                <a:ea typeface="Sora SemiBold"/>
                <a:cs typeface="Sora SemiBold"/>
                <a:sym typeface="Sora SemiBold"/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Sora"/>
              <a:buNone/>
              <a:defRPr sz="900">
                <a:solidFill>
                  <a:schemeClr val="dk2"/>
                </a:solidFill>
                <a:latin typeface="Sora SemiBold"/>
                <a:ea typeface="Sora SemiBold"/>
                <a:cs typeface="Sora SemiBold"/>
                <a:sym typeface="Sora SemiBold"/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Sora"/>
              <a:buNone/>
              <a:defRPr sz="900">
                <a:solidFill>
                  <a:schemeClr val="dk2"/>
                </a:solidFill>
                <a:latin typeface="Sora SemiBold"/>
                <a:ea typeface="Sora SemiBold"/>
                <a:cs typeface="Sora SemiBold"/>
                <a:sym typeface="Sora SemiBold"/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Sora"/>
              <a:buNone/>
              <a:defRPr sz="900">
                <a:solidFill>
                  <a:schemeClr val="dk2"/>
                </a:solidFill>
                <a:latin typeface="Sora SemiBold"/>
                <a:ea typeface="Sora SemiBold"/>
                <a:cs typeface="Sora SemiBold"/>
                <a:sym typeface="Sora SemiBold"/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Sora"/>
              <a:buNone/>
              <a:defRPr sz="900">
                <a:solidFill>
                  <a:schemeClr val="dk2"/>
                </a:solidFill>
                <a:latin typeface="Sora SemiBold"/>
                <a:ea typeface="Sora SemiBold"/>
                <a:cs typeface="Sora SemiBold"/>
                <a:sym typeface="Sora SemiBold"/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Sora"/>
              <a:buNone/>
              <a:defRPr sz="900">
                <a:solidFill>
                  <a:schemeClr val="dk2"/>
                </a:solidFill>
                <a:latin typeface="Sora SemiBold"/>
                <a:ea typeface="Sora SemiBold"/>
                <a:cs typeface="Sora SemiBold"/>
                <a:sym typeface="Sora SemiBold"/>
              </a:defRPr>
            </a:lvl9pPr>
          </a:lstStyle>
          <a:p/>
        </p:txBody>
      </p:sp>
      <p:sp>
        <p:nvSpPr>
          <p:cNvPr id="259" name="Google Shape;259;p20"/>
          <p:cNvSpPr txBox="1"/>
          <p:nvPr>
            <p:ph idx="8" type="subTitle"/>
          </p:nvPr>
        </p:nvSpPr>
        <p:spPr>
          <a:xfrm>
            <a:off x="2216381" y="3132125"/>
            <a:ext cx="1566900" cy="480900"/>
          </a:xfrm>
          <a:prstGeom prst="rect">
            <a:avLst/>
          </a:prstGeom>
        </p:spPr>
        <p:txBody>
          <a:bodyPr anchorCtr="0" anchor="t" bIns="91425" lIns="0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Sora"/>
              <a:buNone/>
              <a:defRPr sz="10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Sora"/>
              <a:buNone/>
              <a:defRPr sz="1000">
                <a:solidFill>
                  <a:schemeClr val="dk2"/>
                </a:solidFill>
                <a:latin typeface="Sora"/>
                <a:ea typeface="Sora"/>
                <a:cs typeface="Sora"/>
                <a:sym typeface="Sor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Sora"/>
              <a:buNone/>
              <a:defRPr sz="1000">
                <a:solidFill>
                  <a:schemeClr val="dk2"/>
                </a:solidFill>
                <a:latin typeface="Sora"/>
                <a:ea typeface="Sora"/>
                <a:cs typeface="Sora"/>
                <a:sym typeface="Sor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Sora"/>
              <a:buNone/>
              <a:defRPr sz="1000">
                <a:solidFill>
                  <a:schemeClr val="dk2"/>
                </a:solidFill>
                <a:latin typeface="Sora"/>
                <a:ea typeface="Sora"/>
                <a:cs typeface="Sora"/>
                <a:sym typeface="Sor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Sora"/>
              <a:buNone/>
              <a:defRPr sz="1000">
                <a:solidFill>
                  <a:schemeClr val="dk2"/>
                </a:solidFill>
                <a:latin typeface="Sora"/>
                <a:ea typeface="Sora"/>
                <a:cs typeface="Sora"/>
                <a:sym typeface="Sor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Sora"/>
              <a:buNone/>
              <a:defRPr sz="1000">
                <a:solidFill>
                  <a:schemeClr val="dk2"/>
                </a:solidFill>
                <a:latin typeface="Sora"/>
                <a:ea typeface="Sora"/>
                <a:cs typeface="Sora"/>
                <a:sym typeface="Sor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Sora"/>
              <a:buNone/>
              <a:defRPr sz="1000">
                <a:solidFill>
                  <a:schemeClr val="dk2"/>
                </a:solidFill>
                <a:latin typeface="Sora"/>
                <a:ea typeface="Sora"/>
                <a:cs typeface="Sora"/>
                <a:sym typeface="Sor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Sora"/>
              <a:buNone/>
              <a:defRPr sz="1000">
                <a:solidFill>
                  <a:schemeClr val="dk2"/>
                </a:solidFill>
                <a:latin typeface="Sora"/>
                <a:ea typeface="Sora"/>
                <a:cs typeface="Sora"/>
                <a:sym typeface="Sor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Sora"/>
              <a:buNone/>
              <a:defRPr sz="1000">
                <a:solidFill>
                  <a:schemeClr val="dk2"/>
                </a:solidFill>
                <a:latin typeface="Sora"/>
                <a:ea typeface="Sora"/>
                <a:cs typeface="Sora"/>
                <a:sym typeface="Sora"/>
              </a:defRPr>
            </a:lvl9pPr>
          </a:lstStyle>
          <a:p/>
        </p:txBody>
      </p:sp>
      <p:grpSp>
        <p:nvGrpSpPr>
          <p:cNvPr id="260" name="Google Shape;260;p20"/>
          <p:cNvGrpSpPr/>
          <p:nvPr/>
        </p:nvGrpSpPr>
        <p:grpSpPr>
          <a:xfrm>
            <a:off x="4308382" y="2704009"/>
            <a:ext cx="4833127" cy="2437045"/>
            <a:chOff x="4308382" y="2704009"/>
            <a:chExt cx="4833127" cy="2437045"/>
          </a:xfrm>
        </p:grpSpPr>
        <p:sp>
          <p:nvSpPr>
            <p:cNvPr id="261" name="Google Shape;261;p20"/>
            <p:cNvSpPr/>
            <p:nvPr/>
          </p:nvSpPr>
          <p:spPr>
            <a:xfrm>
              <a:off x="4308382" y="4487840"/>
              <a:ext cx="4833127" cy="653214"/>
            </a:xfrm>
            <a:custGeom>
              <a:rect b="b" l="l" r="r" t="t"/>
              <a:pathLst>
                <a:path extrusionOk="0" h="12128" w="89735">
                  <a:moveTo>
                    <a:pt x="6834" y="1"/>
                  </a:moveTo>
                  <a:lnTo>
                    <a:pt x="6030" y="336"/>
                  </a:lnTo>
                  <a:lnTo>
                    <a:pt x="5271" y="671"/>
                  </a:lnTo>
                  <a:lnTo>
                    <a:pt x="4556" y="1006"/>
                  </a:lnTo>
                  <a:lnTo>
                    <a:pt x="3887" y="1363"/>
                  </a:lnTo>
                  <a:lnTo>
                    <a:pt x="3284" y="1720"/>
                  </a:lnTo>
                  <a:lnTo>
                    <a:pt x="2703" y="2078"/>
                  </a:lnTo>
                  <a:lnTo>
                    <a:pt x="2212" y="2457"/>
                  </a:lnTo>
                  <a:lnTo>
                    <a:pt x="1743" y="2815"/>
                  </a:lnTo>
                  <a:lnTo>
                    <a:pt x="1341" y="3194"/>
                  </a:lnTo>
                  <a:lnTo>
                    <a:pt x="983" y="3574"/>
                  </a:lnTo>
                  <a:lnTo>
                    <a:pt x="693" y="3954"/>
                  </a:lnTo>
                  <a:lnTo>
                    <a:pt x="447" y="4333"/>
                  </a:lnTo>
                  <a:lnTo>
                    <a:pt x="246" y="4713"/>
                  </a:lnTo>
                  <a:lnTo>
                    <a:pt x="112" y="5093"/>
                  </a:lnTo>
                  <a:lnTo>
                    <a:pt x="68" y="5294"/>
                  </a:lnTo>
                  <a:lnTo>
                    <a:pt x="45" y="5495"/>
                  </a:lnTo>
                  <a:lnTo>
                    <a:pt x="23" y="5673"/>
                  </a:lnTo>
                  <a:lnTo>
                    <a:pt x="1" y="5874"/>
                  </a:lnTo>
                  <a:lnTo>
                    <a:pt x="23" y="6098"/>
                  </a:lnTo>
                  <a:lnTo>
                    <a:pt x="45" y="6299"/>
                  </a:lnTo>
                  <a:lnTo>
                    <a:pt x="90" y="6500"/>
                  </a:lnTo>
                  <a:lnTo>
                    <a:pt x="135" y="6723"/>
                  </a:lnTo>
                  <a:lnTo>
                    <a:pt x="202" y="6924"/>
                  </a:lnTo>
                  <a:lnTo>
                    <a:pt x="291" y="7125"/>
                  </a:lnTo>
                  <a:lnTo>
                    <a:pt x="403" y="7326"/>
                  </a:lnTo>
                  <a:lnTo>
                    <a:pt x="514" y="7527"/>
                  </a:lnTo>
                  <a:lnTo>
                    <a:pt x="782" y="7951"/>
                  </a:lnTo>
                  <a:lnTo>
                    <a:pt x="1140" y="8353"/>
                  </a:lnTo>
                  <a:lnTo>
                    <a:pt x="1542" y="8755"/>
                  </a:lnTo>
                  <a:lnTo>
                    <a:pt x="2011" y="9157"/>
                  </a:lnTo>
                  <a:lnTo>
                    <a:pt x="2524" y="9537"/>
                  </a:lnTo>
                  <a:lnTo>
                    <a:pt x="3105" y="9939"/>
                  </a:lnTo>
                  <a:lnTo>
                    <a:pt x="3753" y="10319"/>
                  </a:lnTo>
                  <a:lnTo>
                    <a:pt x="4445" y="10698"/>
                  </a:lnTo>
                  <a:lnTo>
                    <a:pt x="5204" y="11056"/>
                  </a:lnTo>
                  <a:lnTo>
                    <a:pt x="6030" y="11435"/>
                  </a:lnTo>
                  <a:lnTo>
                    <a:pt x="6901" y="11793"/>
                  </a:lnTo>
                  <a:lnTo>
                    <a:pt x="7839" y="12128"/>
                  </a:lnTo>
                  <a:lnTo>
                    <a:pt x="84799" y="12128"/>
                  </a:lnTo>
                  <a:lnTo>
                    <a:pt x="89734" y="9783"/>
                  </a:lnTo>
                  <a:lnTo>
                    <a:pt x="89734" y="1966"/>
                  </a:lnTo>
                  <a:lnTo>
                    <a:pt x="89310" y="1698"/>
                  </a:lnTo>
                  <a:lnTo>
                    <a:pt x="88886" y="1452"/>
                  </a:lnTo>
                  <a:lnTo>
                    <a:pt x="88439" y="1207"/>
                  </a:lnTo>
                  <a:lnTo>
                    <a:pt x="87948" y="961"/>
                  </a:lnTo>
                  <a:lnTo>
                    <a:pt x="86920" y="470"/>
                  </a:lnTo>
                  <a:lnTo>
                    <a:pt x="85781" y="1"/>
                  </a:lnTo>
                  <a:lnTo>
                    <a:pt x="84977" y="314"/>
                  </a:lnTo>
                  <a:lnTo>
                    <a:pt x="84106" y="604"/>
                  </a:lnTo>
                  <a:lnTo>
                    <a:pt x="83235" y="917"/>
                  </a:lnTo>
                  <a:lnTo>
                    <a:pt x="82297" y="1185"/>
                  </a:lnTo>
                  <a:lnTo>
                    <a:pt x="81359" y="1475"/>
                  </a:lnTo>
                  <a:lnTo>
                    <a:pt x="80355" y="1743"/>
                  </a:lnTo>
                  <a:lnTo>
                    <a:pt x="79350" y="2011"/>
                  </a:lnTo>
                  <a:lnTo>
                    <a:pt x="78300" y="2256"/>
                  </a:lnTo>
                  <a:lnTo>
                    <a:pt x="77228" y="2502"/>
                  </a:lnTo>
                  <a:lnTo>
                    <a:pt x="76111" y="2725"/>
                  </a:lnTo>
                  <a:lnTo>
                    <a:pt x="74972" y="2971"/>
                  </a:lnTo>
                  <a:lnTo>
                    <a:pt x="73811" y="3172"/>
                  </a:lnTo>
                  <a:lnTo>
                    <a:pt x="72627" y="3395"/>
                  </a:lnTo>
                  <a:lnTo>
                    <a:pt x="71421" y="3574"/>
                  </a:lnTo>
                  <a:lnTo>
                    <a:pt x="68920" y="3954"/>
                  </a:lnTo>
                  <a:lnTo>
                    <a:pt x="66329" y="4266"/>
                  </a:lnTo>
                  <a:lnTo>
                    <a:pt x="63672" y="4557"/>
                  </a:lnTo>
                  <a:lnTo>
                    <a:pt x="60925" y="4802"/>
                  </a:lnTo>
                  <a:lnTo>
                    <a:pt x="58111" y="5003"/>
                  </a:lnTo>
                  <a:lnTo>
                    <a:pt x="55230" y="5160"/>
                  </a:lnTo>
                  <a:lnTo>
                    <a:pt x="52304" y="5271"/>
                  </a:lnTo>
                  <a:lnTo>
                    <a:pt x="49334" y="5361"/>
                  </a:lnTo>
                  <a:lnTo>
                    <a:pt x="46319" y="5383"/>
                  </a:lnTo>
                  <a:lnTo>
                    <a:pt x="43282" y="5361"/>
                  </a:lnTo>
                  <a:lnTo>
                    <a:pt x="40312" y="5271"/>
                  </a:lnTo>
                  <a:lnTo>
                    <a:pt x="37386" y="5160"/>
                  </a:lnTo>
                  <a:lnTo>
                    <a:pt x="34505" y="5003"/>
                  </a:lnTo>
                  <a:lnTo>
                    <a:pt x="31691" y="4802"/>
                  </a:lnTo>
                  <a:lnTo>
                    <a:pt x="28944" y="4557"/>
                  </a:lnTo>
                  <a:lnTo>
                    <a:pt x="26286" y="4266"/>
                  </a:lnTo>
                  <a:lnTo>
                    <a:pt x="23696" y="3954"/>
                  </a:lnTo>
                  <a:lnTo>
                    <a:pt x="21195" y="3574"/>
                  </a:lnTo>
                  <a:lnTo>
                    <a:pt x="19989" y="3395"/>
                  </a:lnTo>
                  <a:lnTo>
                    <a:pt x="18805" y="3172"/>
                  </a:lnTo>
                  <a:lnTo>
                    <a:pt x="17644" y="2971"/>
                  </a:lnTo>
                  <a:lnTo>
                    <a:pt x="16505" y="2725"/>
                  </a:lnTo>
                  <a:lnTo>
                    <a:pt x="15410" y="2502"/>
                  </a:lnTo>
                  <a:lnTo>
                    <a:pt x="14316" y="2256"/>
                  </a:lnTo>
                  <a:lnTo>
                    <a:pt x="13266" y="2011"/>
                  </a:lnTo>
                  <a:lnTo>
                    <a:pt x="12261" y="1743"/>
                  </a:lnTo>
                  <a:lnTo>
                    <a:pt x="11279" y="1475"/>
                  </a:lnTo>
                  <a:lnTo>
                    <a:pt x="10318" y="1185"/>
                  </a:lnTo>
                  <a:lnTo>
                    <a:pt x="9403" y="917"/>
                  </a:lnTo>
                  <a:lnTo>
                    <a:pt x="8509" y="604"/>
                  </a:lnTo>
                  <a:lnTo>
                    <a:pt x="7661" y="314"/>
                  </a:lnTo>
                  <a:lnTo>
                    <a:pt x="6834" y="1"/>
                  </a:lnTo>
                  <a:close/>
                </a:path>
              </a:pathLst>
            </a:custGeom>
            <a:noFill/>
            <a:ln cap="flat" cmpd="sng" w="9525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lt1"/>
                </a:solidFill>
                <a:latin typeface="Sora"/>
                <a:ea typeface="Sora"/>
                <a:cs typeface="Sora"/>
                <a:sym typeface="Sora"/>
              </a:endParaRPr>
            </a:p>
          </p:txBody>
        </p:sp>
        <p:sp>
          <p:nvSpPr>
            <p:cNvPr id="262" name="Google Shape;262;p20"/>
            <p:cNvSpPr/>
            <p:nvPr/>
          </p:nvSpPr>
          <p:spPr>
            <a:xfrm>
              <a:off x="4308382" y="3740892"/>
              <a:ext cx="4833127" cy="741006"/>
            </a:xfrm>
            <a:custGeom>
              <a:rect b="b" l="l" r="r" t="t"/>
              <a:pathLst>
                <a:path extrusionOk="0" h="13758" w="89735">
                  <a:moveTo>
                    <a:pt x="13289" y="0"/>
                  </a:moveTo>
                  <a:lnTo>
                    <a:pt x="11725" y="402"/>
                  </a:lnTo>
                  <a:lnTo>
                    <a:pt x="10251" y="826"/>
                  </a:lnTo>
                  <a:lnTo>
                    <a:pt x="8889" y="1251"/>
                  </a:lnTo>
                  <a:lnTo>
                    <a:pt x="7594" y="1697"/>
                  </a:lnTo>
                  <a:lnTo>
                    <a:pt x="6410" y="2166"/>
                  </a:lnTo>
                  <a:lnTo>
                    <a:pt x="5316" y="2635"/>
                  </a:lnTo>
                  <a:lnTo>
                    <a:pt x="4333" y="3127"/>
                  </a:lnTo>
                  <a:lnTo>
                    <a:pt x="3864" y="3372"/>
                  </a:lnTo>
                  <a:lnTo>
                    <a:pt x="3440" y="3618"/>
                  </a:lnTo>
                  <a:lnTo>
                    <a:pt x="3038" y="3886"/>
                  </a:lnTo>
                  <a:lnTo>
                    <a:pt x="2636" y="4132"/>
                  </a:lnTo>
                  <a:lnTo>
                    <a:pt x="2279" y="4377"/>
                  </a:lnTo>
                  <a:lnTo>
                    <a:pt x="1944" y="4645"/>
                  </a:lnTo>
                  <a:lnTo>
                    <a:pt x="1653" y="4913"/>
                  </a:lnTo>
                  <a:lnTo>
                    <a:pt x="1363" y="5159"/>
                  </a:lnTo>
                  <a:lnTo>
                    <a:pt x="1117" y="5427"/>
                  </a:lnTo>
                  <a:lnTo>
                    <a:pt x="872" y="5695"/>
                  </a:lnTo>
                  <a:lnTo>
                    <a:pt x="671" y="5963"/>
                  </a:lnTo>
                  <a:lnTo>
                    <a:pt x="492" y="6231"/>
                  </a:lnTo>
                  <a:lnTo>
                    <a:pt x="358" y="6499"/>
                  </a:lnTo>
                  <a:lnTo>
                    <a:pt x="224" y="6789"/>
                  </a:lnTo>
                  <a:lnTo>
                    <a:pt x="135" y="7057"/>
                  </a:lnTo>
                  <a:lnTo>
                    <a:pt x="68" y="7325"/>
                  </a:lnTo>
                  <a:lnTo>
                    <a:pt x="23" y="7616"/>
                  </a:lnTo>
                  <a:lnTo>
                    <a:pt x="1" y="7884"/>
                  </a:lnTo>
                  <a:lnTo>
                    <a:pt x="23" y="8085"/>
                  </a:lnTo>
                  <a:lnTo>
                    <a:pt x="45" y="8263"/>
                  </a:lnTo>
                  <a:lnTo>
                    <a:pt x="68" y="8464"/>
                  </a:lnTo>
                  <a:lnTo>
                    <a:pt x="112" y="8665"/>
                  </a:lnTo>
                  <a:lnTo>
                    <a:pt x="246" y="9045"/>
                  </a:lnTo>
                  <a:lnTo>
                    <a:pt x="447" y="9425"/>
                  </a:lnTo>
                  <a:lnTo>
                    <a:pt x="693" y="9804"/>
                  </a:lnTo>
                  <a:lnTo>
                    <a:pt x="983" y="10184"/>
                  </a:lnTo>
                  <a:lnTo>
                    <a:pt x="1341" y="10564"/>
                  </a:lnTo>
                  <a:lnTo>
                    <a:pt x="1743" y="10943"/>
                  </a:lnTo>
                  <a:lnTo>
                    <a:pt x="2212" y="11301"/>
                  </a:lnTo>
                  <a:lnTo>
                    <a:pt x="2703" y="11680"/>
                  </a:lnTo>
                  <a:lnTo>
                    <a:pt x="3284" y="12038"/>
                  </a:lnTo>
                  <a:lnTo>
                    <a:pt x="3887" y="12395"/>
                  </a:lnTo>
                  <a:lnTo>
                    <a:pt x="4556" y="12752"/>
                  </a:lnTo>
                  <a:lnTo>
                    <a:pt x="5271" y="13087"/>
                  </a:lnTo>
                  <a:lnTo>
                    <a:pt x="6030" y="13422"/>
                  </a:lnTo>
                  <a:lnTo>
                    <a:pt x="6834" y="13757"/>
                  </a:lnTo>
                  <a:lnTo>
                    <a:pt x="7661" y="13445"/>
                  </a:lnTo>
                  <a:lnTo>
                    <a:pt x="8509" y="13154"/>
                  </a:lnTo>
                  <a:lnTo>
                    <a:pt x="9403" y="12864"/>
                  </a:lnTo>
                  <a:lnTo>
                    <a:pt x="10318" y="12574"/>
                  </a:lnTo>
                  <a:lnTo>
                    <a:pt x="11279" y="12283"/>
                  </a:lnTo>
                  <a:lnTo>
                    <a:pt x="12261" y="12015"/>
                  </a:lnTo>
                  <a:lnTo>
                    <a:pt x="13266" y="11747"/>
                  </a:lnTo>
                  <a:lnTo>
                    <a:pt x="14316" y="11502"/>
                  </a:lnTo>
                  <a:lnTo>
                    <a:pt x="15410" y="11256"/>
                  </a:lnTo>
                  <a:lnTo>
                    <a:pt x="16505" y="11033"/>
                  </a:lnTo>
                  <a:lnTo>
                    <a:pt x="17644" y="10809"/>
                  </a:lnTo>
                  <a:lnTo>
                    <a:pt x="18805" y="10586"/>
                  </a:lnTo>
                  <a:lnTo>
                    <a:pt x="19989" y="10385"/>
                  </a:lnTo>
                  <a:lnTo>
                    <a:pt x="21195" y="10184"/>
                  </a:lnTo>
                  <a:lnTo>
                    <a:pt x="23696" y="9804"/>
                  </a:lnTo>
                  <a:lnTo>
                    <a:pt x="26286" y="9492"/>
                  </a:lnTo>
                  <a:lnTo>
                    <a:pt x="28944" y="9201"/>
                  </a:lnTo>
                  <a:lnTo>
                    <a:pt x="31691" y="8956"/>
                  </a:lnTo>
                  <a:lnTo>
                    <a:pt x="34505" y="8755"/>
                  </a:lnTo>
                  <a:lnTo>
                    <a:pt x="37386" y="8598"/>
                  </a:lnTo>
                  <a:lnTo>
                    <a:pt x="40312" y="8487"/>
                  </a:lnTo>
                  <a:lnTo>
                    <a:pt x="43282" y="8420"/>
                  </a:lnTo>
                  <a:lnTo>
                    <a:pt x="46319" y="8397"/>
                  </a:lnTo>
                  <a:lnTo>
                    <a:pt x="49334" y="8420"/>
                  </a:lnTo>
                  <a:lnTo>
                    <a:pt x="52304" y="8487"/>
                  </a:lnTo>
                  <a:lnTo>
                    <a:pt x="55230" y="8598"/>
                  </a:lnTo>
                  <a:lnTo>
                    <a:pt x="58111" y="8755"/>
                  </a:lnTo>
                  <a:lnTo>
                    <a:pt x="60925" y="8956"/>
                  </a:lnTo>
                  <a:lnTo>
                    <a:pt x="63672" y="9201"/>
                  </a:lnTo>
                  <a:lnTo>
                    <a:pt x="66329" y="9492"/>
                  </a:lnTo>
                  <a:lnTo>
                    <a:pt x="68920" y="9804"/>
                  </a:lnTo>
                  <a:lnTo>
                    <a:pt x="71421" y="10184"/>
                  </a:lnTo>
                  <a:lnTo>
                    <a:pt x="72627" y="10385"/>
                  </a:lnTo>
                  <a:lnTo>
                    <a:pt x="73811" y="10586"/>
                  </a:lnTo>
                  <a:lnTo>
                    <a:pt x="74972" y="10809"/>
                  </a:lnTo>
                  <a:lnTo>
                    <a:pt x="76111" y="11033"/>
                  </a:lnTo>
                  <a:lnTo>
                    <a:pt x="77228" y="11256"/>
                  </a:lnTo>
                  <a:lnTo>
                    <a:pt x="78300" y="11502"/>
                  </a:lnTo>
                  <a:lnTo>
                    <a:pt x="79350" y="11747"/>
                  </a:lnTo>
                  <a:lnTo>
                    <a:pt x="80355" y="12015"/>
                  </a:lnTo>
                  <a:lnTo>
                    <a:pt x="81359" y="12283"/>
                  </a:lnTo>
                  <a:lnTo>
                    <a:pt x="82297" y="12574"/>
                  </a:lnTo>
                  <a:lnTo>
                    <a:pt x="83235" y="12864"/>
                  </a:lnTo>
                  <a:lnTo>
                    <a:pt x="84106" y="13154"/>
                  </a:lnTo>
                  <a:lnTo>
                    <a:pt x="84977" y="13445"/>
                  </a:lnTo>
                  <a:lnTo>
                    <a:pt x="85781" y="13757"/>
                  </a:lnTo>
                  <a:lnTo>
                    <a:pt x="86920" y="13288"/>
                  </a:lnTo>
                  <a:lnTo>
                    <a:pt x="87948" y="12797"/>
                  </a:lnTo>
                  <a:lnTo>
                    <a:pt x="88439" y="12551"/>
                  </a:lnTo>
                  <a:lnTo>
                    <a:pt x="88886" y="12306"/>
                  </a:lnTo>
                  <a:lnTo>
                    <a:pt x="89310" y="12060"/>
                  </a:lnTo>
                  <a:lnTo>
                    <a:pt x="89734" y="11792"/>
                  </a:lnTo>
                  <a:lnTo>
                    <a:pt x="89734" y="3975"/>
                  </a:lnTo>
                  <a:lnTo>
                    <a:pt x="89288" y="3685"/>
                  </a:lnTo>
                  <a:lnTo>
                    <a:pt x="88819" y="3417"/>
                  </a:lnTo>
                  <a:lnTo>
                    <a:pt x="88305" y="3149"/>
                  </a:lnTo>
                  <a:lnTo>
                    <a:pt x="87791" y="2881"/>
                  </a:lnTo>
                  <a:lnTo>
                    <a:pt x="87233" y="2613"/>
                  </a:lnTo>
                  <a:lnTo>
                    <a:pt x="86652" y="2367"/>
                  </a:lnTo>
                  <a:lnTo>
                    <a:pt x="86049" y="2099"/>
                  </a:lnTo>
                  <a:lnTo>
                    <a:pt x="85402" y="1854"/>
                  </a:lnTo>
                  <a:lnTo>
                    <a:pt x="84039" y="1362"/>
                  </a:lnTo>
                  <a:lnTo>
                    <a:pt x="82588" y="893"/>
                  </a:lnTo>
                  <a:lnTo>
                    <a:pt x="81002" y="424"/>
                  </a:lnTo>
                  <a:lnTo>
                    <a:pt x="79327" y="0"/>
                  </a:lnTo>
                  <a:lnTo>
                    <a:pt x="77652" y="380"/>
                  </a:lnTo>
                  <a:lnTo>
                    <a:pt x="75910" y="759"/>
                  </a:lnTo>
                  <a:lnTo>
                    <a:pt x="74101" y="1117"/>
                  </a:lnTo>
                  <a:lnTo>
                    <a:pt x="72225" y="1429"/>
                  </a:lnTo>
                  <a:lnTo>
                    <a:pt x="70305" y="1742"/>
                  </a:lnTo>
                  <a:lnTo>
                    <a:pt x="68317" y="2010"/>
                  </a:lnTo>
                  <a:lnTo>
                    <a:pt x="66307" y="2278"/>
                  </a:lnTo>
                  <a:lnTo>
                    <a:pt x="64230" y="2501"/>
                  </a:lnTo>
                  <a:lnTo>
                    <a:pt x="62108" y="2702"/>
                  </a:lnTo>
                  <a:lnTo>
                    <a:pt x="59942" y="2881"/>
                  </a:lnTo>
                  <a:lnTo>
                    <a:pt x="57754" y="3015"/>
                  </a:lnTo>
                  <a:lnTo>
                    <a:pt x="55520" y="3149"/>
                  </a:lnTo>
                  <a:lnTo>
                    <a:pt x="53242" y="3238"/>
                  </a:lnTo>
                  <a:lnTo>
                    <a:pt x="50964" y="3305"/>
                  </a:lnTo>
                  <a:lnTo>
                    <a:pt x="48642" y="3350"/>
                  </a:lnTo>
                  <a:lnTo>
                    <a:pt x="46319" y="3372"/>
                  </a:lnTo>
                  <a:lnTo>
                    <a:pt x="43974" y="3350"/>
                  </a:lnTo>
                  <a:lnTo>
                    <a:pt x="41652" y="3305"/>
                  </a:lnTo>
                  <a:lnTo>
                    <a:pt x="39374" y="3238"/>
                  </a:lnTo>
                  <a:lnTo>
                    <a:pt x="37096" y="3149"/>
                  </a:lnTo>
                  <a:lnTo>
                    <a:pt x="34885" y="3015"/>
                  </a:lnTo>
                  <a:lnTo>
                    <a:pt x="32674" y="2881"/>
                  </a:lnTo>
                  <a:lnTo>
                    <a:pt x="30507" y="2702"/>
                  </a:lnTo>
                  <a:lnTo>
                    <a:pt x="28408" y="2501"/>
                  </a:lnTo>
                  <a:lnTo>
                    <a:pt x="26331" y="2278"/>
                  </a:lnTo>
                  <a:lnTo>
                    <a:pt x="24299" y="2010"/>
                  </a:lnTo>
                  <a:lnTo>
                    <a:pt x="22311" y="1742"/>
                  </a:lnTo>
                  <a:lnTo>
                    <a:pt x="20391" y="1429"/>
                  </a:lnTo>
                  <a:lnTo>
                    <a:pt x="18515" y="1117"/>
                  </a:lnTo>
                  <a:lnTo>
                    <a:pt x="16706" y="759"/>
                  </a:lnTo>
                  <a:lnTo>
                    <a:pt x="14964" y="380"/>
                  </a:lnTo>
                  <a:lnTo>
                    <a:pt x="13289" y="0"/>
                  </a:lnTo>
                  <a:close/>
                </a:path>
              </a:pathLst>
            </a:custGeom>
            <a:noFill/>
            <a:ln cap="flat" cmpd="sng" w="9525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lt1"/>
                </a:solidFill>
                <a:latin typeface="Sora"/>
                <a:ea typeface="Sora"/>
                <a:cs typeface="Sora"/>
                <a:sym typeface="Sora"/>
              </a:endParaRPr>
            </a:p>
          </p:txBody>
        </p:sp>
        <p:sp>
          <p:nvSpPr>
            <p:cNvPr id="263" name="Google Shape;263;p20"/>
            <p:cNvSpPr/>
            <p:nvPr/>
          </p:nvSpPr>
          <p:spPr>
            <a:xfrm>
              <a:off x="4308382" y="2704009"/>
              <a:ext cx="4833127" cy="1032065"/>
            </a:xfrm>
            <a:custGeom>
              <a:rect b="b" l="l" r="r" t="t"/>
              <a:pathLst>
                <a:path extrusionOk="0" h="19162" w="89735">
                  <a:moveTo>
                    <a:pt x="43929" y="0"/>
                  </a:moveTo>
                  <a:lnTo>
                    <a:pt x="41585" y="45"/>
                  </a:lnTo>
                  <a:lnTo>
                    <a:pt x="39262" y="134"/>
                  </a:lnTo>
                  <a:lnTo>
                    <a:pt x="36984" y="224"/>
                  </a:lnTo>
                  <a:lnTo>
                    <a:pt x="34751" y="358"/>
                  </a:lnTo>
                  <a:lnTo>
                    <a:pt x="32562" y="492"/>
                  </a:lnTo>
                  <a:lnTo>
                    <a:pt x="30396" y="670"/>
                  </a:lnTo>
                  <a:lnTo>
                    <a:pt x="28296" y="871"/>
                  </a:lnTo>
                  <a:lnTo>
                    <a:pt x="26264" y="1117"/>
                  </a:lnTo>
                  <a:lnTo>
                    <a:pt x="24254" y="1363"/>
                  </a:lnTo>
                  <a:lnTo>
                    <a:pt x="22311" y="1631"/>
                  </a:lnTo>
                  <a:lnTo>
                    <a:pt x="20435" y="1921"/>
                  </a:lnTo>
                  <a:lnTo>
                    <a:pt x="18626" y="2233"/>
                  </a:lnTo>
                  <a:lnTo>
                    <a:pt x="16884" y="2568"/>
                  </a:lnTo>
                  <a:lnTo>
                    <a:pt x="15187" y="2926"/>
                  </a:lnTo>
                  <a:lnTo>
                    <a:pt x="13579" y="3305"/>
                  </a:lnTo>
                  <a:lnTo>
                    <a:pt x="12060" y="3685"/>
                  </a:lnTo>
                  <a:lnTo>
                    <a:pt x="10586" y="4087"/>
                  </a:lnTo>
                  <a:lnTo>
                    <a:pt x="9224" y="4534"/>
                  </a:lnTo>
                  <a:lnTo>
                    <a:pt x="7929" y="4958"/>
                  </a:lnTo>
                  <a:lnTo>
                    <a:pt x="6723" y="5427"/>
                  </a:lnTo>
                  <a:lnTo>
                    <a:pt x="5606" y="5896"/>
                  </a:lnTo>
                  <a:lnTo>
                    <a:pt x="4579" y="6387"/>
                  </a:lnTo>
                  <a:lnTo>
                    <a:pt x="4110" y="6633"/>
                  </a:lnTo>
                  <a:lnTo>
                    <a:pt x="3663" y="6879"/>
                  </a:lnTo>
                  <a:lnTo>
                    <a:pt x="3217" y="7124"/>
                  </a:lnTo>
                  <a:lnTo>
                    <a:pt x="2815" y="7392"/>
                  </a:lnTo>
                  <a:lnTo>
                    <a:pt x="2435" y="7660"/>
                  </a:lnTo>
                  <a:lnTo>
                    <a:pt x="2100" y="7906"/>
                  </a:lnTo>
                  <a:lnTo>
                    <a:pt x="1765" y="8174"/>
                  </a:lnTo>
                  <a:lnTo>
                    <a:pt x="1475" y="8442"/>
                  </a:lnTo>
                  <a:lnTo>
                    <a:pt x="1207" y="8710"/>
                  </a:lnTo>
                  <a:lnTo>
                    <a:pt x="961" y="9000"/>
                  </a:lnTo>
                  <a:lnTo>
                    <a:pt x="738" y="9268"/>
                  </a:lnTo>
                  <a:lnTo>
                    <a:pt x="537" y="9559"/>
                  </a:lnTo>
                  <a:lnTo>
                    <a:pt x="380" y="9827"/>
                  </a:lnTo>
                  <a:lnTo>
                    <a:pt x="246" y="10117"/>
                  </a:lnTo>
                  <a:lnTo>
                    <a:pt x="135" y="10385"/>
                  </a:lnTo>
                  <a:lnTo>
                    <a:pt x="68" y="10675"/>
                  </a:lnTo>
                  <a:lnTo>
                    <a:pt x="23" y="10966"/>
                  </a:lnTo>
                  <a:lnTo>
                    <a:pt x="1" y="11256"/>
                  </a:lnTo>
                  <a:lnTo>
                    <a:pt x="23" y="11546"/>
                  </a:lnTo>
                  <a:lnTo>
                    <a:pt x="68" y="11814"/>
                  </a:lnTo>
                  <a:lnTo>
                    <a:pt x="135" y="12082"/>
                  </a:lnTo>
                  <a:lnTo>
                    <a:pt x="224" y="12373"/>
                  </a:lnTo>
                  <a:lnTo>
                    <a:pt x="358" y="12641"/>
                  </a:lnTo>
                  <a:lnTo>
                    <a:pt x="492" y="12909"/>
                  </a:lnTo>
                  <a:lnTo>
                    <a:pt x="671" y="13177"/>
                  </a:lnTo>
                  <a:lnTo>
                    <a:pt x="872" y="13445"/>
                  </a:lnTo>
                  <a:lnTo>
                    <a:pt x="1117" y="13713"/>
                  </a:lnTo>
                  <a:lnTo>
                    <a:pt x="1363" y="13981"/>
                  </a:lnTo>
                  <a:lnTo>
                    <a:pt x="1653" y="14249"/>
                  </a:lnTo>
                  <a:lnTo>
                    <a:pt x="1944" y="14494"/>
                  </a:lnTo>
                  <a:lnTo>
                    <a:pt x="2279" y="14762"/>
                  </a:lnTo>
                  <a:lnTo>
                    <a:pt x="2636" y="15008"/>
                  </a:lnTo>
                  <a:lnTo>
                    <a:pt x="3038" y="15276"/>
                  </a:lnTo>
                  <a:lnTo>
                    <a:pt x="3440" y="15522"/>
                  </a:lnTo>
                  <a:lnTo>
                    <a:pt x="3864" y="15767"/>
                  </a:lnTo>
                  <a:lnTo>
                    <a:pt x="4333" y="16013"/>
                  </a:lnTo>
                  <a:lnTo>
                    <a:pt x="5316" y="16504"/>
                  </a:lnTo>
                  <a:lnTo>
                    <a:pt x="6410" y="16973"/>
                  </a:lnTo>
                  <a:lnTo>
                    <a:pt x="7594" y="17442"/>
                  </a:lnTo>
                  <a:lnTo>
                    <a:pt x="8889" y="17889"/>
                  </a:lnTo>
                  <a:lnTo>
                    <a:pt x="10251" y="18335"/>
                  </a:lnTo>
                  <a:lnTo>
                    <a:pt x="11725" y="18737"/>
                  </a:lnTo>
                  <a:lnTo>
                    <a:pt x="13289" y="19162"/>
                  </a:lnTo>
                  <a:lnTo>
                    <a:pt x="14964" y="18760"/>
                  </a:lnTo>
                  <a:lnTo>
                    <a:pt x="16706" y="18380"/>
                  </a:lnTo>
                  <a:lnTo>
                    <a:pt x="18515" y="18023"/>
                  </a:lnTo>
                  <a:lnTo>
                    <a:pt x="20391" y="17710"/>
                  </a:lnTo>
                  <a:lnTo>
                    <a:pt x="22311" y="17398"/>
                  </a:lnTo>
                  <a:lnTo>
                    <a:pt x="24299" y="17130"/>
                  </a:lnTo>
                  <a:lnTo>
                    <a:pt x="26331" y="16884"/>
                  </a:lnTo>
                  <a:lnTo>
                    <a:pt x="28408" y="16638"/>
                  </a:lnTo>
                  <a:lnTo>
                    <a:pt x="30507" y="16437"/>
                  </a:lnTo>
                  <a:lnTo>
                    <a:pt x="32674" y="16281"/>
                  </a:lnTo>
                  <a:lnTo>
                    <a:pt x="34885" y="16125"/>
                  </a:lnTo>
                  <a:lnTo>
                    <a:pt x="37096" y="15991"/>
                  </a:lnTo>
                  <a:lnTo>
                    <a:pt x="39374" y="15901"/>
                  </a:lnTo>
                  <a:lnTo>
                    <a:pt x="41652" y="15834"/>
                  </a:lnTo>
                  <a:lnTo>
                    <a:pt x="43974" y="15790"/>
                  </a:lnTo>
                  <a:lnTo>
                    <a:pt x="46319" y="15767"/>
                  </a:lnTo>
                  <a:lnTo>
                    <a:pt x="48642" y="15790"/>
                  </a:lnTo>
                  <a:lnTo>
                    <a:pt x="50964" y="15834"/>
                  </a:lnTo>
                  <a:lnTo>
                    <a:pt x="53242" y="15901"/>
                  </a:lnTo>
                  <a:lnTo>
                    <a:pt x="55520" y="15991"/>
                  </a:lnTo>
                  <a:lnTo>
                    <a:pt x="57754" y="16125"/>
                  </a:lnTo>
                  <a:lnTo>
                    <a:pt x="59942" y="16281"/>
                  </a:lnTo>
                  <a:lnTo>
                    <a:pt x="62108" y="16437"/>
                  </a:lnTo>
                  <a:lnTo>
                    <a:pt x="64230" y="16638"/>
                  </a:lnTo>
                  <a:lnTo>
                    <a:pt x="66307" y="16884"/>
                  </a:lnTo>
                  <a:lnTo>
                    <a:pt x="68317" y="17130"/>
                  </a:lnTo>
                  <a:lnTo>
                    <a:pt x="70305" y="17398"/>
                  </a:lnTo>
                  <a:lnTo>
                    <a:pt x="72225" y="17710"/>
                  </a:lnTo>
                  <a:lnTo>
                    <a:pt x="74101" y="18023"/>
                  </a:lnTo>
                  <a:lnTo>
                    <a:pt x="75910" y="18380"/>
                  </a:lnTo>
                  <a:lnTo>
                    <a:pt x="77652" y="18760"/>
                  </a:lnTo>
                  <a:lnTo>
                    <a:pt x="79327" y="19162"/>
                  </a:lnTo>
                  <a:lnTo>
                    <a:pt x="81002" y="18715"/>
                  </a:lnTo>
                  <a:lnTo>
                    <a:pt x="82588" y="18269"/>
                  </a:lnTo>
                  <a:lnTo>
                    <a:pt x="84039" y="17777"/>
                  </a:lnTo>
                  <a:lnTo>
                    <a:pt x="85402" y="17286"/>
                  </a:lnTo>
                  <a:lnTo>
                    <a:pt x="86049" y="17040"/>
                  </a:lnTo>
                  <a:lnTo>
                    <a:pt x="86652" y="16795"/>
                  </a:lnTo>
                  <a:lnTo>
                    <a:pt x="87233" y="16527"/>
                  </a:lnTo>
                  <a:lnTo>
                    <a:pt x="87791" y="16259"/>
                  </a:lnTo>
                  <a:lnTo>
                    <a:pt x="88305" y="15991"/>
                  </a:lnTo>
                  <a:lnTo>
                    <a:pt x="88819" y="15723"/>
                  </a:lnTo>
                  <a:lnTo>
                    <a:pt x="89288" y="15455"/>
                  </a:lnTo>
                  <a:lnTo>
                    <a:pt x="89734" y="15187"/>
                  </a:lnTo>
                  <a:lnTo>
                    <a:pt x="89734" y="7348"/>
                  </a:lnTo>
                  <a:lnTo>
                    <a:pt x="89087" y="6946"/>
                  </a:lnTo>
                  <a:lnTo>
                    <a:pt x="88394" y="6566"/>
                  </a:lnTo>
                  <a:lnTo>
                    <a:pt x="87635" y="6186"/>
                  </a:lnTo>
                  <a:lnTo>
                    <a:pt x="86809" y="5807"/>
                  </a:lnTo>
                  <a:lnTo>
                    <a:pt x="85960" y="5449"/>
                  </a:lnTo>
                  <a:lnTo>
                    <a:pt x="85022" y="5092"/>
                  </a:lnTo>
                  <a:lnTo>
                    <a:pt x="84062" y="4735"/>
                  </a:lnTo>
                  <a:lnTo>
                    <a:pt x="83034" y="4400"/>
                  </a:lnTo>
                  <a:lnTo>
                    <a:pt x="81962" y="4065"/>
                  </a:lnTo>
                  <a:lnTo>
                    <a:pt x="80824" y="3752"/>
                  </a:lnTo>
                  <a:lnTo>
                    <a:pt x="79640" y="3439"/>
                  </a:lnTo>
                  <a:lnTo>
                    <a:pt x="78412" y="3149"/>
                  </a:lnTo>
                  <a:lnTo>
                    <a:pt x="77139" y="2859"/>
                  </a:lnTo>
                  <a:lnTo>
                    <a:pt x="75821" y="2591"/>
                  </a:lnTo>
                  <a:lnTo>
                    <a:pt x="74459" y="2323"/>
                  </a:lnTo>
                  <a:lnTo>
                    <a:pt x="73052" y="2055"/>
                  </a:lnTo>
                  <a:lnTo>
                    <a:pt x="71555" y="1809"/>
                  </a:lnTo>
                  <a:lnTo>
                    <a:pt x="70037" y="1586"/>
                  </a:lnTo>
                  <a:lnTo>
                    <a:pt x="68496" y="1363"/>
                  </a:lnTo>
                  <a:lnTo>
                    <a:pt x="66910" y="1162"/>
                  </a:lnTo>
                  <a:lnTo>
                    <a:pt x="65302" y="983"/>
                  </a:lnTo>
                  <a:lnTo>
                    <a:pt x="63672" y="804"/>
                  </a:lnTo>
                  <a:lnTo>
                    <a:pt x="62019" y="670"/>
                  </a:lnTo>
                  <a:lnTo>
                    <a:pt x="60344" y="514"/>
                  </a:lnTo>
                  <a:lnTo>
                    <a:pt x="58647" y="402"/>
                  </a:lnTo>
                  <a:lnTo>
                    <a:pt x="56950" y="291"/>
                  </a:lnTo>
                  <a:lnTo>
                    <a:pt x="55208" y="201"/>
                  </a:lnTo>
                  <a:lnTo>
                    <a:pt x="53443" y="134"/>
                  </a:lnTo>
                  <a:lnTo>
                    <a:pt x="51679" y="67"/>
                  </a:lnTo>
                  <a:lnTo>
                    <a:pt x="49915" y="23"/>
                  </a:lnTo>
                  <a:lnTo>
                    <a:pt x="48106" y="0"/>
                  </a:lnTo>
                  <a:close/>
                </a:path>
              </a:pathLst>
            </a:custGeom>
            <a:noFill/>
            <a:ln cap="flat" cmpd="sng" w="9525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lt1"/>
                </a:solidFill>
                <a:latin typeface="Sora"/>
                <a:ea typeface="Sora"/>
                <a:cs typeface="Sora"/>
                <a:sym typeface="Sora"/>
              </a:endParaRPr>
            </a:p>
          </p:txBody>
        </p:sp>
      </p:grp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 Alt 1">
  <p:cSld name="BLANK_1_1_1_1_1_1_1"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21"/>
          <p:cNvSpPr/>
          <p:nvPr/>
        </p:nvSpPr>
        <p:spPr>
          <a:xfrm>
            <a:off x="6519500" y="2216800"/>
            <a:ext cx="4728600" cy="1604700"/>
          </a:xfrm>
          <a:prstGeom prst="chord">
            <a:avLst>
              <a:gd fmla="val 4346562" name="adj1"/>
              <a:gd fmla="val 17254322" name="adj2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266" name="Google Shape;266;p21"/>
          <p:cNvSpPr/>
          <p:nvPr/>
        </p:nvSpPr>
        <p:spPr>
          <a:xfrm rot="1800032">
            <a:off x="6670150" y="2309109"/>
            <a:ext cx="4728524" cy="1869582"/>
          </a:xfrm>
          <a:prstGeom prst="chord">
            <a:avLst>
              <a:gd fmla="val 3282930" name="adj1"/>
              <a:gd fmla="val 14744228" name="adj2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267" name="Google Shape;267;p21"/>
          <p:cNvSpPr/>
          <p:nvPr/>
        </p:nvSpPr>
        <p:spPr>
          <a:xfrm>
            <a:off x="6008850" y="3120100"/>
            <a:ext cx="3135148" cy="2023395"/>
          </a:xfrm>
          <a:custGeom>
            <a:rect b="b" l="l" r="r" t="t"/>
            <a:pathLst>
              <a:path extrusionOk="0" h="29205" w="61561">
                <a:moveTo>
                  <a:pt x="61560" y="1"/>
                </a:moveTo>
                <a:lnTo>
                  <a:pt x="60172" y="120"/>
                </a:lnTo>
                <a:lnTo>
                  <a:pt x="58745" y="258"/>
                </a:lnTo>
                <a:lnTo>
                  <a:pt x="57318" y="417"/>
                </a:lnTo>
                <a:lnTo>
                  <a:pt x="55870" y="595"/>
                </a:lnTo>
                <a:lnTo>
                  <a:pt x="54403" y="814"/>
                </a:lnTo>
                <a:lnTo>
                  <a:pt x="52936" y="1051"/>
                </a:lnTo>
                <a:lnTo>
                  <a:pt x="51429" y="1309"/>
                </a:lnTo>
                <a:lnTo>
                  <a:pt x="49942" y="1587"/>
                </a:lnTo>
                <a:lnTo>
                  <a:pt x="48436" y="1884"/>
                </a:lnTo>
                <a:lnTo>
                  <a:pt x="46909" y="2221"/>
                </a:lnTo>
                <a:lnTo>
                  <a:pt x="45382" y="2578"/>
                </a:lnTo>
                <a:lnTo>
                  <a:pt x="43836" y="2955"/>
                </a:lnTo>
                <a:lnTo>
                  <a:pt x="42309" y="3351"/>
                </a:lnTo>
                <a:lnTo>
                  <a:pt x="40763" y="3787"/>
                </a:lnTo>
                <a:lnTo>
                  <a:pt x="39217" y="4224"/>
                </a:lnTo>
                <a:lnTo>
                  <a:pt x="37670" y="4699"/>
                </a:lnTo>
                <a:lnTo>
                  <a:pt x="35866" y="5274"/>
                </a:lnTo>
                <a:lnTo>
                  <a:pt x="34082" y="5869"/>
                </a:lnTo>
                <a:lnTo>
                  <a:pt x="32337" y="6484"/>
                </a:lnTo>
                <a:lnTo>
                  <a:pt x="30592" y="7118"/>
                </a:lnTo>
                <a:lnTo>
                  <a:pt x="28887" y="7792"/>
                </a:lnTo>
                <a:lnTo>
                  <a:pt x="27222" y="8466"/>
                </a:lnTo>
                <a:lnTo>
                  <a:pt x="25557" y="9160"/>
                </a:lnTo>
                <a:lnTo>
                  <a:pt x="23951" y="9894"/>
                </a:lnTo>
                <a:lnTo>
                  <a:pt x="22365" y="10627"/>
                </a:lnTo>
                <a:lnTo>
                  <a:pt x="20818" y="11381"/>
                </a:lnTo>
                <a:lnTo>
                  <a:pt x="19292" y="12154"/>
                </a:lnTo>
                <a:lnTo>
                  <a:pt x="17824" y="12927"/>
                </a:lnTo>
                <a:lnTo>
                  <a:pt x="16377" y="13740"/>
                </a:lnTo>
                <a:lnTo>
                  <a:pt x="14989" y="14553"/>
                </a:lnTo>
                <a:lnTo>
                  <a:pt x="13621" y="15386"/>
                </a:lnTo>
                <a:lnTo>
                  <a:pt x="12313" y="16218"/>
                </a:lnTo>
                <a:lnTo>
                  <a:pt x="11084" y="17051"/>
                </a:lnTo>
                <a:lnTo>
                  <a:pt x="9914" y="17884"/>
                </a:lnTo>
                <a:lnTo>
                  <a:pt x="8804" y="18716"/>
                </a:lnTo>
                <a:lnTo>
                  <a:pt x="7753" y="19549"/>
                </a:lnTo>
                <a:lnTo>
                  <a:pt x="6762" y="20382"/>
                </a:lnTo>
                <a:lnTo>
                  <a:pt x="5810" y="21214"/>
                </a:lnTo>
                <a:lnTo>
                  <a:pt x="4938" y="22027"/>
                </a:lnTo>
                <a:lnTo>
                  <a:pt x="4125" y="22860"/>
                </a:lnTo>
                <a:lnTo>
                  <a:pt x="3371" y="23693"/>
                </a:lnTo>
                <a:lnTo>
                  <a:pt x="2697" y="24505"/>
                </a:lnTo>
                <a:lnTo>
                  <a:pt x="2380" y="24902"/>
                </a:lnTo>
                <a:lnTo>
                  <a:pt x="2063" y="25298"/>
                </a:lnTo>
                <a:lnTo>
                  <a:pt x="1785" y="25715"/>
                </a:lnTo>
                <a:lnTo>
                  <a:pt x="1528" y="26111"/>
                </a:lnTo>
                <a:lnTo>
                  <a:pt x="1270" y="26508"/>
                </a:lnTo>
                <a:lnTo>
                  <a:pt x="1032" y="26904"/>
                </a:lnTo>
                <a:lnTo>
                  <a:pt x="814" y="27281"/>
                </a:lnTo>
                <a:lnTo>
                  <a:pt x="616" y="27678"/>
                </a:lnTo>
                <a:lnTo>
                  <a:pt x="437" y="28054"/>
                </a:lnTo>
                <a:lnTo>
                  <a:pt x="279" y="28451"/>
                </a:lnTo>
                <a:lnTo>
                  <a:pt x="120" y="28827"/>
                </a:lnTo>
                <a:lnTo>
                  <a:pt x="1" y="29204"/>
                </a:lnTo>
                <a:lnTo>
                  <a:pt x="61560" y="29204"/>
                </a:lnTo>
                <a:lnTo>
                  <a:pt x="61560" y="1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37000">
                <a:schemeClr val="lt2"/>
              </a:gs>
              <a:gs pos="92000">
                <a:schemeClr val="accent1"/>
              </a:gs>
              <a:gs pos="100000">
                <a:schemeClr val="accent1"/>
              </a:gs>
            </a:gsLst>
            <a:lin ang="10800025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268" name="Google Shape;268;p21"/>
          <p:cNvSpPr txBox="1"/>
          <p:nvPr>
            <p:ph type="title"/>
          </p:nvPr>
        </p:nvSpPr>
        <p:spPr>
          <a:xfrm>
            <a:off x="38100" y="93150"/>
            <a:ext cx="1583400" cy="189300"/>
          </a:xfrm>
          <a:prstGeom prst="rect">
            <a:avLst/>
          </a:prstGeom>
        </p:spPr>
        <p:txBody>
          <a:bodyPr anchorCtr="0" anchor="t" bIns="91425" lIns="18287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5"/>
                </a:solidFill>
                <a:latin typeface="Sora"/>
                <a:ea typeface="Sora"/>
                <a:cs typeface="Sora"/>
                <a:sym typeface="Sor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Sora"/>
              <a:buNone/>
              <a:defRPr sz="900">
                <a:solidFill>
                  <a:schemeClr val="accent5"/>
                </a:solidFill>
                <a:latin typeface="Sora"/>
                <a:ea typeface="Sora"/>
                <a:cs typeface="Sora"/>
                <a:sym typeface="Sor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Sora"/>
              <a:buNone/>
              <a:defRPr sz="900">
                <a:solidFill>
                  <a:schemeClr val="accent5"/>
                </a:solidFill>
                <a:latin typeface="Sora"/>
                <a:ea typeface="Sora"/>
                <a:cs typeface="Sora"/>
                <a:sym typeface="Sor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Sora"/>
              <a:buNone/>
              <a:defRPr sz="900">
                <a:solidFill>
                  <a:schemeClr val="accent5"/>
                </a:solidFill>
                <a:latin typeface="Sora"/>
                <a:ea typeface="Sora"/>
                <a:cs typeface="Sora"/>
                <a:sym typeface="Sor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Sora"/>
              <a:buNone/>
              <a:defRPr sz="900">
                <a:solidFill>
                  <a:schemeClr val="accent5"/>
                </a:solidFill>
                <a:latin typeface="Sora"/>
                <a:ea typeface="Sora"/>
                <a:cs typeface="Sora"/>
                <a:sym typeface="Sor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Sora"/>
              <a:buNone/>
              <a:defRPr sz="900">
                <a:solidFill>
                  <a:schemeClr val="accent5"/>
                </a:solidFill>
                <a:latin typeface="Sora"/>
                <a:ea typeface="Sora"/>
                <a:cs typeface="Sora"/>
                <a:sym typeface="Sor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Sora"/>
              <a:buNone/>
              <a:defRPr sz="900">
                <a:solidFill>
                  <a:schemeClr val="accent5"/>
                </a:solidFill>
                <a:latin typeface="Sora"/>
                <a:ea typeface="Sora"/>
                <a:cs typeface="Sora"/>
                <a:sym typeface="Sor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Sora"/>
              <a:buNone/>
              <a:defRPr sz="900">
                <a:solidFill>
                  <a:schemeClr val="accent5"/>
                </a:solidFill>
                <a:latin typeface="Sora"/>
                <a:ea typeface="Sora"/>
                <a:cs typeface="Sora"/>
                <a:sym typeface="Sor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Sora"/>
              <a:buNone/>
              <a:defRPr sz="900">
                <a:solidFill>
                  <a:schemeClr val="accent5"/>
                </a:solidFill>
                <a:latin typeface="Sora"/>
                <a:ea typeface="Sora"/>
                <a:cs typeface="Sora"/>
                <a:sym typeface="Sora"/>
              </a:defRPr>
            </a:lvl9pPr>
          </a:lstStyle>
          <a:p/>
        </p:txBody>
      </p:sp>
      <p:sp>
        <p:nvSpPr>
          <p:cNvPr id="269" name="Google Shape;269;p21"/>
          <p:cNvSpPr txBox="1"/>
          <p:nvPr>
            <p:ph idx="2" type="title"/>
          </p:nvPr>
        </p:nvSpPr>
        <p:spPr>
          <a:xfrm>
            <a:off x="115025" y="406250"/>
            <a:ext cx="6507000" cy="26568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5500"/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5500"/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5500"/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5500"/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5500"/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5500"/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5500"/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5500"/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5500"/>
            </a:lvl9pPr>
          </a:lstStyle>
          <a:p/>
        </p:txBody>
      </p:sp>
      <p:sp>
        <p:nvSpPr>
          <p:cNvPr id="270" name="Google Shape;270;p21"/>
          <p:cNvSpPr txBox="1"/>
          <p:nvPr>
            <p:ph idx="1" type="subTitle"/>
          </p:nvPr>
        </p:nvSpPr>
        <p:spPr>
          <a:xfrm>
            <a:off x="115025" y="3062925"/>
            <a:ext cx="3759600" cy="1659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Sora"/>
              <a:buNone/>
              <a:defRPr sz="1000"/>
            </a:lvl1pPr>
            <a:lvl2pPr lvl="1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Sora"/>
              <a:buNone/>
              <a:defRPr sz="1000">
                <a:solidFill>
                  <a:schemeClr val="lt1"/>
                </a:solidFill>
                <a:latin typeface="Sora"/>
                <a:ea typeface="Sora"/>
                <a:cs typeface="Sora"/>
                <a:sym typeface="Sora"/>
              </a:defRPr>
            </a:lvl2pPr>
            <a:lvl3pPr lvl="2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Sora"/>
              <a:buNone/>
              <a:defRPr sz="1000">
                <a:solidFill>
                  <a:schemeClr val="lt1"/>
                </a:solidFill>
                <a:latin typeface="Sora"/>
                <a:ea typeface="Sora"/>
                <a:cs typeface="Sora"/>
                <a:sym typeface="Sora"/>
              </a:defRPr>
            </a:lvl3pPr>
            <a:lvl4pPr lvl="3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Sora"/>
              <a:buNone/>
              <a:defRPr sz="1000">
                <a:solidFill>
                  <a:schemeClr val="lt1"/>
                </a:solidFill>
                <a:latin typeface="Sora"/>
                <a:ea typeface="Sora"/>
                <a:cs typeface="Sora"/>
                <a:sym typeface="Sora"/>
              </a:defRPr>
            </a:lvl4pPr>
            <a:lvl5pPr lvl="4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Sora"/>
              <a:buNone/>
              <a:defRPr sz="1000">
                <a:solidFill>
                  <a:schemeClr val="lt1"/>
                </a:solidFill>
                <a:latin typeface="Sora"/>
                <a:ea typeface="Sora"/>
                <a:cs typeface="Sora"/>
                <a:sym typeface="Sora"/>
              </a:defRPr>
            </a:lvl5pPr>
            <a:lvl6pPr lvl="5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Sora"/>
              <a:buNone/>
              <a:defRPr sz="1000">
                <a:solidFill>
                  <a:schemeClr val="lt1"/>
                </a:solidFill>
                <a:latin typeface="Sora"/>
                <a:ea typeface="Sora"/>
                <a:cs typeface="Sora"/>
                <a:sym typeface="Sora"/>
              </a:defRPr>
            </a:lvl6pPr>
            <a:lvl7pPr lvl="6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Sora"/>
              <a:buNone/>
              <a:defRPr sz="1000">
                <a:solidFill>
                  <a:schemeClr val="lt1"/>
                </a:solidFill>
                <a:latin typeface="Sora"/>
                <a:ea typeface="Sora"/>
                <a:cs typeface="Sora"/>
                <a:sym typeface="Sora"/>
              </a:defRPr>
            </a:lvl7pPr>
            <a:lvl8pPr lvl="7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Sora"/>
              <a:buNone/>
              <a:defRPr sz="1000">
                <a:solidFill>
                  <a:schemeClr val="lt1"/>
                </a:solidFill>
                <a:latin typeface="Sora"/>
                <a:ea typeface="Sora"/>
                <a:cs typeface="Sora"/>
                <a:sym typeface="Sora"/>
              </a:defRPr>
            </a:lvl8pPr>
            <a:lvl9pPr lvl="8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chemeClr val="lt1"/>
              </a:buClr>
              <a:buSzPts val="1000"/>
              <a:buFont typeface="Sora"/>
              <a:buNone/>
              <a:defRPr sz="1000">
                <a:solidFill>
                  <a:schemeClr val="lt1"/>
                </a:solidFill>
                <a:latin typeface="Sora"/>
                <a:ea typeface="Sora"/>
                <a:cs typeface="Sora"/>
                <a:sym typeface="Sora"/>
              </a:defRPr>
            </a:lvl9pPr>
          </a:lstStyle>
          <a:p/>
        </p:txBody>
      </p:sp>
      <p:sp>
        <p:nvSpPr>
          <p:cNvPr id="271" name="Google Shape;271;p21"/>
          <p:cNvSpPr txBox="1"/>
          <p:nvPr>
            <p:ph idx="3" type="title"/>
          </p:nvPr>
        </p:nvSpPr>
        <p:spPr>
          <a:xfrm>
            <a:off x="228600" y="4774929"/>
            <a:ext cx="1939200" cy="1893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5"/>
                </a:solidFill>
                <a:latin typeface="Sora"/>
                <a:ea typeface="Sora"/>
                <a:cs typeface="Sora"/>
                <a:sym typeface="Sor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Sora"/>
              <a:buNone/>
              <a:defRPr sz="900">
                <a:solidFill>
                  <a:schemeClr val="accent5"/>
                </a:solidFill>
                <a:latin typeface="Sora SemiBold"/>
                <a:ea typeface="Sora SemiBold"/>
                <a:cs typeface="Sora SemiBold"/>
                <a:sym typeface="Sora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Sora"/>
              <a:buNone/>
              <a:defRPr sz="900">
                <a:solidFill>
                  <a:schemeClr val="accent5"/>
                </a:solidFill>
                <a:latin typeface="Sora SemiBold"/>
                <a:ea typeface="Sora SemiBold"/>
                <a:cs typeface="Sora SemiBold"/>
                <a:sym typeface="Sora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Sora"/>
              <a:buNone/>
              <a:defRPr sz="900">
                <a:solidFill>
                  <a:schemeClr val="accent5"/>
                </a:solidFill>
                <a:latin typeface="Sora SemiBold"/>
                <a:ea typeface="Sora SemiBold"/>
                <a:cs typeface="Sora SemiBold"/>
                <a:sym typeface="Sora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Sora"/>
              <a:buNone/>
              <a:defRPr sz="900">
                <a:solidFill>
                  <a:schemeClr val="accent5"/>
                </a:solidFill>
                <a:latin typeface="Sora SemiBold"/>
                <a:ea typeface="Sora SemiBold"/>
                <a:cs typeface="Sora SemiBold"/>
                <a:sym typeface="Sora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Sora"/>
              <a:buNone/>
              <a:defRPr sz="900">
                <a:solidFill>
                  <a:schemeClr val="accent5"/>
                </a:solidFill>
                <a:latin typeface="Sora SemiBold"/>
                <a:ea typeface="Sora SemiBold"/>
                <a:cs typeface="Sora SemiBold"/>
                <a:sym typeface="Sora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Sora"/>
              <a:buNone/>
              <a:defRPr sz="900">
                <a:solidFill>
                  <a:schemeClr val="accent5"/>
                </a:solidFill>
                <a:latin typeface="Sora SemiBold"/>
                <a:ea typeface="Sora SemiBold"/>
                <a:cs typeface="Sora SemiBold"/>
                <a:sym typeface="Sora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Sora"/>
              <a:buNone/>
              <a:defRPr sz="900">
                <a:solidFill>
                  <a:schemeClr val="accent5"/>
                </a:solidFill>
                <a:latin typeface="Sora SemiBold"/>
                <a:ea typeface="Sora SemiBold"/>
                <a:cs typeface="Sora SemiBold"/>
                <a:sym typeface="Sora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Sora"/>
              <a:buNone/>
              <a:defRPr sz="900">
                <a:solidFill>
                  <a:schemeClr val="accent5"/>
                </a:solidFill>
                <a:latin typeface="Sora SemiBold"/>
                <a:ea typeface="Sora SemiBold"/>
                <a:cs typeface="Sora SemiBold"/>
                <a:sym typeface="Sora SemiBol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 Alt 2">
  <p:cSld name="BLANK_1_1_1_1_1_1_1_2"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22"/>
          <p:cNvSpPr/>
          <p:nvPr/>
        </p:nvSpPr>
        <p:spPr>
          <a:xfrm>
            <a:off x="5861425" y="3065475"/>
            <a:ext cx="3282600" cy="2078950"/>
          </a:xfrm>
          <a:custGeom>
            <a:rect b="b" l="l" r="r" t="t"/>
            <a:pathLst>
              <a:path extrusionOk="0" h="83158" w="131304">
                <a:moveTo>
                  <a:pt x="131286" y="0"/>
                </a:moveTo>
                <a:lnTo>
                  <a:pt x="131304" y="83132"/>
                </a:lnTo>
                <a:lnTo>
                  <a:pt x="0" y="83158"/>
                </a:lnTo>
                <a:lnTo>
                  <a:pt x="55816" y="4343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</p:sp>
      <p:sp>
        <p:nvSpPr>
          <p:cNvPr id="274" name="Google Shape;274;p22"/>
          <p:cNvSpPr/>
          <p:nvPr/>
        </p:nvSpPr>
        <p:spPr>
          <a:xfrm>
            <a:off x="6818025" y="1675"/>
            <a:ext cx="2326300" cy="3183925"/>
          </a:xfrm>
          <a:custGeom>
            <a:rect b="b" l="l" r="r" t="t"/>
            <a:pathLst>
              <a:path extrusionOk="0" h="127357" w="93052">
                <a:moveTo>
                  <a:pt x="17353" y="127357"/>
                </a:moveTo>
                <a:lnTo>
                  <a:pt x="0" y="18662"/>
                </a:lnTo>
                <a:lnTo>
                  <a:pt x="93052" y="0"/>
                </a:lnTo>
                <a:lnTo>
                  <a:pt x="93019" y="122556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37000">
                <a:schemeClr val="lt2"/>
              </a:gs>
              <a:gs pos="92000">
                <a:schemeClr val="accent1"/>
              </a:gs>
              <a:gs pos="100000">
                <a:schemeClr val="accent1"/>
              </a:gs>
            </a:gsLst>
            <a:lin ang="13500032" scaled="0"/>
          </a:gradFill>
          <a:ln>
            <a:noFill/>
          </a:ln>
        </p:spPr>
      </p:sp>
      <p:grpSp>
        <p:nvGrpSpPr>
          <p:cNvPr id="275" name="Google Shape;275;p22"/>
          <p:cNvGrpSpPr/>
          <p:nvPr/>
        </p:nvGrpSpPr>
        <p:grpSpPr>
          <a:xfrm>
            <a:off x="25" y="4625"/>
            <a:ext cx="2329791" cy="795413"/>
            <a:chOff x="21" y="-511"/>
            <a:chExt cx="2329791" cy="800617"/>
          </a:xfrm>
        </p:grpSpPr>
        <p:grpSp>
          <p:nvGrpSpPr>
            <p:cNvPr id="276" name="Google Shape;276;p22"/>
            <p:cNvGrpSpPr/>
            <p:nvPr/>
          </p:nvGrpSpPr>
          <p:grpSpPr>
            <a:xfrm flipH="1" rot="10800000">
              <a:off x="25" y="392516"/>
              <a:ext cx="1927788" cy="407590"/>
              <a:chOff x="537425" y="3249175"/>
              <a:chExt cx="1774800" cy="370200"/>
            </a:xfrm>
          </p:grpSpPr>
          <p:sp>
            <p:nvSpPr>
              <p:cNvPr id="277" name="Google Shape;277;p22"/>
              <p:cNvSpPr/>
              <p:nvPr/>
            </p:nvSpPr>
            <p:spPr>
              <a:xfrm>
                <a:off x="537425" y="3249175"/>
                <a:ext cx="294000" cy="370200"/>
              </a:xfrm>
              <a:prstGeom prst="rect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solidFill>
                    <a:schemeClr val="lt1"/>
                  </a:solidFill>
                  <a:latin typeface="Sora"/>
                  <a:ea typeface="Sora"/>
                  <a:cs typeface="Sora"/>
                  <a:sym typeface="Sora"/>
                </a:endParaRPr>
              </a:p>
            </p:txBody>
          </p:sp>
          <p:sp>
            <p:nvSpPr>
              <p:cNvPr id="278" name="Google Shape;278;p22"/>
              <p:cNvSpPr/>
              <p:nvPr/>
            </p:nvSpPr>
            <p:spPr>
              <a:xfrm>
                <a:off x="831425" y="3249175"/>
                <a:ext cx="370200" cy="370200"/>
              </a:xfrm>
              <a:prstGeom prst="rect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solidFill>
                    <a:schemeClr val="lt1"/>
                  </a:solidFill>
                  <a:latin typeface="Sora"/>
                  <a:ea typeface="Sora"/>
                  <a:cs typeface="Sora"/>
                  <a:sym typeface="Sora"/>
                </a:endParaRPr>
              </a:p>
            </p:txBody>
          </p:sp>
          <p:sp>
            <p:nvSpPr>
              <p:cNvPr id="279" name="Google Shape;279;p22"/>
              <p:cNvSpPr/>
              <p:nvPr/>
            </p:nvSpPr>
            <p:spPr>
              <a:xfrm>
                <a:off x="1201625" y="3249175"/>
                <a:ext cx="370200" cy="370200"/>
              </a:xfrm>
              <a:prstGeom prst="rect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solidFill>
                    <a:schemeClr val="lt1"/>
                  </a:solidFill>
                  <a:latin typeface="Sora"/>
                  <a:ea typeface="Sora"/>
                  <a:cs typeface="Sora"/>
                  <a:sym typeface="Sora"/>
                </a:endParaRPr>
              </a:p>
            </p:txBody>
          </p:sp>
          <p:sp>
            <p:nvSpPr>
              <p:cNvPr id="280" name="Google Shape;280;p22"/>
              <p:cNvSpPr/>
              <p:nvPr/>
            </p:nvSpPr>
            <p:spPr>
              <a:xfrm>
                <a:off x="1571825" y="3249175"/>
                <a:ext cx="370200" cy="370200"/>
              </a:xfrm>
              <a:prstGeom prst="rect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solidFill>
                    <a:schemeClr val="lt1"/>
                  </a:solidFill>
                  <a:latin typeface="Sora"/>
                  <a:ea typeface="Sora"/>
                  <a:cs typeface="Sora"/>
                  <a:sym typeface="Sora"/>
                </a:endParaRPr>
              </a:p>
            </p:txBody>
          </p:sp>
          <p:sp>
            <p:nvSpPr>
              <p:cNvPr id="281" name="Google Shape;281;p22"/>
              <p:cNvSpPr/>
              <p:nvPr/>
            </p:nvSpPr>
            <p:spPr>
              <a:xfrm>
                <a:off x="1942025" y="3249175"/>
                <a:ext cx="370200" cy="370200"/>
              </a:xfrm>
              <a:prstGeom prst="rect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solidFill>
                    <a:schemeClr val="lt1"/>
                  </a:solidFill>
                  <a:latin typeface="Sora"/>
                  <a:ea typeface="Sora"/>
                  <a:cs typeface="Sora"/>
                  <a:sym typeface="Sora"/>
                </a:endParaRPr>
              </a:p>
            </p:txBody>
          </p:sp>
        </p:grpSp>
        <p:grpSp>
          <p:nvGrpSpPr>
            <p:cNvPr id="282" name="Google Shape;282;p22"/>
            <p:cNvGrpSpPr/>
            <p:nvPr/>
          </p:nvGrpSpPr>
          <p:grpSpPr>
            <a:xfrm flipH="1" rot="10800000">
              <a:off x="21" y="-511"/>
              <a:ext cx="1927788" cy="393115"/>
              <a:chOff x="537425" y="3249175"/>
              <a:chExt cx="1774800" cy="370200"/>
            </a:xfrm>
          </p:grpSpPr>
          <p:sp>
            <p:nvSpPr>
              <p:cNvPr id="283" name="Google Shape;283;p22"/>
              <p:cNvSpPr/>
              <p:nvPr/>
            </p:nvSpPr>
            <p:spPr>
              <a:xfrm>
                <a:off x="537425" y="3249175"/>
                <a:ext cx="294000" cy="370200"/>
              </a:xfrm>
              <a:prstGeom prst="rect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solidFill>
                    <a:schemeClr val="lt1"/>
                  </a:solidFill>
                  <a:latin typeface="Sora"/>
                  <a:ea typeface="Sora"/>
                  <a:cs typeface="Sora"/>
                  <a:sym typeface="Sora"/>
                </a:endParaRPr>
              </a:p>
            </p:txBody>
          </p:sp>
          <p:sp>
            <p:nvSpPr>
              <p:cNvPr id="284" name="Google Shape;284;p22"/>
              <p:cNvSpPr/>
              <p:nvPr/>
            </p:nvSpPr>
            <p:spPr>
              <a:xfrm>
                <a:off x="831425" y="3249175"/>
                <a:ext cx="370200" cy="370200"/>
              </a:xfrm>
              <a:prstGeom prst="rect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solidFill>
                    <a:schemeClr val="lt1"/>
                  </a:solidFill>
                  <a:latin typeface="Sora"/>
                  <a:ea typeface="Sora"/>
                  <a:cs typeface="Sora"/>
                  <a:sym typeface="Sora"/>
                </a:endParaRPr>
              </a:p>
            </p:txBody>
          </p:sp>
          <p:sp>
            <p:nvSpPr>
              <p:cNvPr id="285" name="Google Shape;285;p22"/>
              <p:cNvSpPr/>
              <p:nvPr/>
            </p:nvSpPr>
            <p:spPr>
              <a:xfrm>
                <a:off x="1201625" y="3249175"/>
                <a:ext cx="370200" cy="370200"/>
              </a:xfrm>
              <a:prstGeom prst="rect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solidFill>
                    <a:schemeClr val="lt1"/>
                  </a:solidFill>
                  <a:latin typeface="Sora"/>
                  <a:ea typeface="Sora"/>
                  <a:cs typeface="Sora"/>
                  <a:sym typeface="Sora"/>
                </a:endParaRPr>
              </a:p>
            </p:txBody>
          </p:sp>
          <p:sp>
            <p:nvSpPr>
              <p:cNvPr id="286" name="Google Shape;286;p22"/>
              <p:cNvSpPr/>
              <p:nvPr/>
            </p:nvSpPr>
            <p:spPr>
              <a:xfrm>
                <a:off x="1571825" y="3249175"/>
                <a:ext cx="370200" cy="370200"/>
              </a:xfrm>
              <a:prstGeom prst="rect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solidFill>
                    <a:schemeClr val="lt1"/>
                  </a:solidFill>
                  <a:latin typeface="Sora"/>
                  <a:ea typeface="Sora"/>
                  <a:cs typeface="Sora"/>
                  <a:sym typeface="Sora"/>
                </a:endParaRPr>
              </a:p>
            </p:txBody>
          </p:sp>
          <p:sp>
            <p:nvSpPr>
              <p:cNvPr id="287" name="Google Shape;287;p22"/>
              <p:cNvSpPr/>
              <p:nvPr/>
            </p:nvSpPr>
            <p:spPr>
              <a:xfrm>
                <a:off x="1942025" y="3249175"/>
                <a:ext cx="370200" cy="370200"/>
              </a:xfrm>
              <a:prstGeom prst="rect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solidFill>
                    <a:schemeClr val="lt1"/>
                  </a:solidFill>
                  <a:latin typeface="Sora"/>
                  <a:ea typeface="Sora"/>
                  <a:cs typeface="Sora"/>
                  <a:sym typeface="Sora"/>
                </a:endParaRPr>
              </a:p>
            </p:txBody>
          </p:sp>
        </p:grpSp>
        <p:sp>
          <p:nvSpPr>
            <p:cNvPr id="288" name="Google Shape;288;p22"/>
            <p:cNvSpPr/>
            <p:nvPr/>
          </p:nvSpPr>
          <p:spPr>
            <a:xfrm flipH="1" rot="10800000">
              <a:off x="1927813" y="392406"/>
              <a:ext cx="402000" cy="407700"/>
            </a:xfrm>
            <a:prstGeom prst="rect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lt1"/>
                </a:solidFill>
                <a:latin typeface="Sora"/>
                <a:ea typeface="Sora"/>
                <a:cs typeface="Sora"/>
                <a:sym typeface="Sora"/>
              </a:endParaRPr>
            </a:p>
          </p:txBody>
        </p:sp>
      </p:grpSp>
      <p:sp>
        <p:nvSpPr>
          <p:cNvPr id="289" name="Google Shape;289;p22"/>
          <p:cNvSpPr txBox="1"/>
          <p:nvPr>
            <p:ph type="title"/>
          </p:nvPr>
        </p:nvSpPr>
        <p:spPr>
          <a:xfrm>
            <a:off x="96025" y="1206300"/>
            <a:ext cx="6507000" cy="187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IBM Plex Sans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IBM Plex Sans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IBM Plex Sans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IBM Plex Sans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IBM Plex Sans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IBM Plex Sans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IBM Plex Sans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IBM Plex Sans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90" name="Google Shape;290;p22"/>
          <p:cNvSpPr/>
          <p:nvPr/>
        </p:nvSpPr>
        <p:spPr>
          <a:xfrm rot="386111">
            <a:off x="5422314" y="2861786"/>
            <a:ext cx="5875319" cy="1732905"/>
          </a:xfrm>
          <a:prstGeom prst="chord">
            <a:avLst>
              <a:gd fmla="val 2600939" name="adj1"/>
              <a:gd fmla="val 18561181" name="adj2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291" name="Google Shape;291;p22"/>
          <p:cNvSpPr/>
          <p:nvPr/>
        </p:nvSpPr>
        <p:spPr>
          <a:xfrm rot="1800094">
            <a:off x="5534438" y="2649896"/>
            <a:ext cx="4427191" cy="1750358"/>
          </a:xfrm>
          <a:prstGeom prst="chord">
            <a:avLst>
              <a:gd fmla="val 837048" name="adj1"/>
              <a:gd fmla="val 19665286" name="adj2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292" name="Google Shape;292;p22"/>
          <p:cNvSpPr txBox="1"/>
          <p:nvPr>
            <p:ph idx="2" type="title"/>
          </p:nvPr>
        </p:nvSpPr>
        <p:spPr>
          <a:xfrm>
            <a:off x="38100" y="93150"/>
            <a:ext cx="1583400" cy="189300"/>
          </a:xfrm>
          <a:prstGeom prst="rect">
            <a:avLst/>
          </a:prstGeom>
        </p:spPr>
        <p:txBody>
          <a:bodyPr anchorCtr="0" anchor="t" bIns="91425" lIns="18287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5"/>
                </a:solidFill>
                <a:latin typeface="Sora"/>
                <a:ea typeface="Sora"/>
                <a:cs typeface="Sora"/>
                <a:sym typeface="Sor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Sora"/>
              <a:buNone/>
              <a:defRPr sz="900">
                <a:solidFill>
                  <a:schemeClr val="accent5"/>
                </a:solidFill>
                <a:latin typeface="Sora"/>
                <a:ea typeface="Sora"/>
                <a:cs typeface="Sora"/>
                <a:sym typeface="Sor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Sora"/>
              <a:buNone/>
              <a:defRPr sz="900">
                <a:solidFill>
                  <a:schemeClr val="accent5"/>
                </a:solidFill>
                <a:latin typeface="Sora"/>
                <a:ea typeface="Sora"/>
                <a:cs typeface="Sora"/>
                <a:sym typeface="Sor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Sora"/>
              <a:buNone/>
              <a:defRPr sz="900">
                <a:solidFill>
                  <a:schemeClr val="accent5"/>
                </a:solidFill>
                <a:latin typeface="Sora"/>
                <a:ea typeface="Sora"/>
                <a:cs typeface="Sora"/>
                <a:sym typeface="Sor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Sora"/>
              <a:buNone/>
              <a:defRPr sz="900">
                <a:solidFill>
                  <a:schemeClr val="accent5"/>
                </a:solidFill>
                <a:latin typeface="Sora"/>
                <a:ea typeface="Sora"/>
                <a:cs typeface="Sora"/>
                <a:sym typeface="Sor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Sora"/>
              <a:buNone/>
              <a:defRPr sz="900">
                <a:solidFill>
                  <a:schemeClr val="accent5"/>
                </a:solidFill>
                <a:latin typeface="Sora"/>
                <a:ea typeface="Sora"/>
                <a:cs typeface="Sora"/>
                <a:sym typeface="Sor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Sora"/>
              <a:buNone/>
              <a:defRPr sz="900">
                <a:solidFill>
                  <a:schemeClr val="accent5"/>
                </a:solidFill>
                <a:latin typeface="Sora"/>
                <a:ea typeface="Sora"/>
                <a:cs typeface="Sora"/>
                <a:sym typeface="Sor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Sora"/>
              <a:buNone/>
              <a:defRPr sz="900">
                <a:solidFill>
                  <a:schemeClr val="accent5"/>
                </a:solidFill>
                <a:latin typeface="Sora"/>
                <a:ea typeface="Sora"/>
                <a:cs typeface="Sora"/>
                <a:sym typeface="Sor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Sora"/>
              <a:buNone/>
              <a:defRPr sz="900">
                <a:solidFill>
                  <a:schemeClr val="accent5"/>
                </a:solidFill>
                <a:latin typeface="Sora"/>
                <a:ea typeface="Sora"/>
                <a:cs typeface="Sora"/>
                <a:sym typeface="Sora"/>
              </a:defRPr>
            </a:lvl9pPr>
          </a:lstStyle>
          <a:p/>
        </p:txBody>
      </p:sp>
      <p:sp>
        <p:nvSpPr>
          <p:cNvPr id="293" name="Google Shape;293;p22"/>
          <p:cNvSpPr txBox="1"/>
          <p:nvPr>
            <p:ph idx="1" type="subTitle"/>
          </p:nvPr>
        </p:nvSpPr>
        <p:spPr>
          <a:xfrm>
            <a:off x="115025" y="3062925"/>
            <a:ext cx="3759600" cy="1659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Sora"/>
              <a:buNone/>
              <a:defRPr sz="1000"/>
            </a:lvl1pPr>
            <a:lvl2pPr lvl="1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Sora"/>
              <a:buNone/>
              <a:defRPr sz="1000">
                <a:solidFill>
                  <a:schemeClr val="lt1"/>
                </a:solidFill>
                <a:latin typeface="Sora"/>
                <a:ea typeface="Sora"/>
                <a:cs typeface="Sora"/>
                <a:sym typeface="Sora"/>
              </a:defRPr>
            </a:lvl2pPr>
            <a:lvl3pPr lvl="2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Sora"/>
              <a:buNone/>
              <a:defRPr sz="1000">
                <a:solidFill>
                  <a:schemeClr val="lt1"/>
                </a:solidFill>
                <a:latin typeface="Sora"/>
                <a:ea typeface="Sora"/>
                <a:cs typeface="Sora"/>
                <a:sym typeface="Sora"/>
              </a:defRPr>
            </a:lvl3pPr>
            <a:lvl4pPr lvl="3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Sora"/>
              <a:buNone/>
              <a:defRPr sz="1000">
                <a:solidFill>
                  <a:schemeClr val="lt1"/>
                </a:solidFill>
                <a:latin typeface="Sora"/>
                <a:ea typeface="Sora"/>
                <a:cs typeface="Sora"/>
                <a:sym typeface="Sora"/>
              </a:defRPr>
            </a:lvl4pPr>
            <a:lvl5pPr lvl="4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Sora"/>
              <a:buNone/>
              <a:defRPr sz="1000">
                <a:solidFill>
                  <a:schemeClr val="lt1"/>
                </a:solidFill>
                <a:latin typeface="Sora"/>
                <a:ea typeface="Sora"/>
                <a:cs typeface="Sora"/>
                <a:sym typeface="Sora"/>
              </a:defRPr>
            </a:lvl5pPr>
            <a:lvl6pPr lvl="5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Sora"/>
              <a:buNone/>
              <a:defRPr sz="1000">
                <a:solidFill>
                  <a:schemeClr val="lt1"/>
                </a:solidFill>
                <a:latin typeface="Sora"/>
                <a:ea typeface="Sora"/>
                <a:cs typeface="Sora"/>
                <a:sym typeface="Sora"/>
              </a:defRPr>
            </a:lvl6pPr>
            <a:lvl7pPr lvl="6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Sora"/>
              <a:buNone/>
              <a:defRPr sz="1000">
                <a:solidFill>
                  <a:schemeClr val="lt1"/>
                </a:solidFill>
                <a:latin typeface="Sora"/>
                <a:ea typeface="Sora"/>
                <a:cs typeface="Sora"/>
                <a:sym typeface="Sora"/>
              </a:defRPr>
            </a:lvl7pPr>
            <a:lvl8pPr lvl="7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Sora"/>
              <a:buNone/>
              <a:defRPr sz="1000">
                <a:solidFill>
                  <a:schemeClr val="lt1"/>
                </a:solidFill>
                <a:latin typeface="Sora"/>
                <a:ea typeface="Sora"/>
                <a:cs typeface="Sora"/>
                <a:sym typeface="Sora"/>
              </a:defRPr>
            </a:lvl8pPr>
            <a:lvl9pPr lvl="8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chemeClr val="lt1"/>
              </a:buClr>
              <a:buSzPts val="1000"/>
              <a:buFont typeface="Sora"/>
              <a:buNone/>
              <a:defRPr sz="1000">
                <a:solidFill>
                  <a:schemeClr val="lt1"/>
                </a:solidFill>
                <a:latin typeface="Sora"/>
                <a:ea typeface="Sora"/>
                <a:cs typeface="Sora"/>
                <a:sym typeface="Sora"/>
              </a:defRPr>
            </a:lvl9pPr>
          </a:lstStyle>
          <a:p/>
        </p:txBody>
      </p:sp>
      <p:sp>
        <p:nvSpPr>
          <p:cNvPr id="294" name="Google Shape;294;p22"/>
          <p:cNvSpPr txBox="1"/>
          <p:nvPr>
            <p:ph idx="3" type="title"/>
          </p:nvPr>
        </p:nvSpPr>
        <p:spPr>
          <a:xfrm>
            <a:off x="228600" y="4774929"/>
            <a:ext cx="1939200" cy="1893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5"/>
                </a:solidFill>
                <a:latin typeface="Sora"/>
                <a:ea typeface="Sora"/>
                <a:cs typeface="Sora"/>
                <a:sym typeface="Sor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Sora"/>
              <a:buNone/>
              <a:defRPr sz="900">
                <a:solidFill>
                  <a:schemeClr val="accent5"/>
                </a:solidFill>
                <a:latin typeface="Sora SemiBold"/>
                <a:ea typeface="Sora SemiBold"/>
                <a:cs typeface="Sora SemiBold"/>
                <a:sym typeface="Sora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Sora"/>
              <a:buNone/>
              <a:defRPr sz="900">
                <a:solidFill>
                  <a:schemeClr val="accent5"/>
                </a:solidFill>
                <a:latin typeface="Sora SemiBold"/>
                <a:ea typeface="Sora SemiBold"/>
                <a:cs typeface="Sora SemiBold"/>
                <a:sym typeface="Sora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Sora"/>
              <a:buNone/>
              <a:defRPr sz="900">
                <a:solidFill>
                  <a:schemeClr val="accent5"/>
                </a:solidFill>
                <a:latin typeface="Sora SemiBold"/>
                <a:ea typeface="Sora SemiBold"/>
                <a:cs typeface="Sora SemiBold"/>
                <a:sym typeface="Sora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Sora"/>
              <a:buNone/>
              <a:defRPr sz="900">
                <a:solidFill>
                  <a:schemeClr val="accent5"/>
                </a:solidFill>
                <a:latin typeface="Sora SemiBold"/>
                <a:ea typeface="Sora SemiBold"/>
                <a:cs typeface="Sora SemiBold"/>
                <a:sym typeface="Sora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Sora"/>
              <a:buNone/>
              <a:defRPr sz="900">
                <a:solidFill>
                  <a:schemeClr val="accent5"/>
                </a:solidFill>
                <a:latin typeface="Sora SemiBold"/>
                <a:ea typeface="Sora SemiBold"/>
                <a:cs typeface="Sora SemiBold"/>
                <a:sym typeface="Sora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Sora"/>
              <a:buNone/>
              <a:defRPr sz="900">
                <a:solidFill>
                  <a:schemeClr val="accent5"/>
                </a:solidFill>
                <a:latin typeface="Sora SemiBold"/>
                <a:ea typeface="Sora SemiBold"/>
                <a:cs typeface="Sora SemiBold"/>
                <a:sym typeface="Sora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Sora"/>
              <a:buNone/>
              <a:defRPr sz="900">
                <a:solidFill>
                  <a:schemeClr val="accent5"/>
                </a:solidFill>
                <a:latin typeface="Sora SemiBold"/>
                <a:ea typeface="Sora SemiBold"/>
                <a:cs typeface="Sora SemiBold"/>
                <a:sym typeface="Sora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Sora"/>
              <a:buNone/>
              <a:defRPr sz="900">
                <a:solidFill>
                  <a:schemeClr val="accent5"/>
                </a:solidFill>
                <a:latin typeface="Sora SemiBold"/>
                <a:ea typeface="Sora SemiBold"/>
                <a:cs typeface="Sora SemiBold"/>
                <a:sym typeface="Sora SemiBol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LANK_1_1_1_1_1_1_1_1_1_1_10"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23"/>
          <p:cNvSpPr/>
          <p:nvPr/>
        </p:nvSpPr>
        <p:spPr>
          <a:xfrm flipH="1" rot="-900031">
            <a:off x="1792020" y="1182391"/>
            <a:ext cx="5560068" cy="1963507"/>
          </a:xfrm>
          <a:prstGeom prst="ellipse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297" name="Google Shape;297;p23"/>
          <p:cNvSpPr/>
          <p:nvPr/>
        </p:nvSpPr>
        <p:spPr>
          <a:xfrm rot="10800000">
            <a:off x="1792025" y="1182400"/>
            <a:ext cx="5559900" cy="1963500"/>
          </a:xfrm>
          <a:prstGeom prst="ellipse">
            <a:avLst/>
          </a:prstGeom>
          <a:gradFill>
            <a:gsLst>
              <a:gs pos="0">
                <a:schemeClr val="accent2"/>
              </a:gs>
              <a:gs pos="37000">
                <a:schemeClr val="lt2"/>
              </a:gs>
              <a:gs pos="92000">
                <a:schemeClr val="accent1"/>
              </a:gs>
              <a:gs pos="100000">
                <a:schemeClr val="accent1"/>
              </a:gs>
            </a:gsLst>
            <a:lin ang="10800025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298" name="Google Shape;298;p23"/>
          <p:cNvSpPr txBox="1"/>
          <p:nvPr>
            <p:ph idx="1" type="body"/>
          </p:nvPr>
        </p:nvSpPr>
        <p:spPr>
          <a:xfrm>
            <a:off x="2351750" y="3857450"/>
            <a:ext cx="4346700" cy="45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Sora"/>
              <a:buChar char="●"/>
              <a:defRPr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Sora"/>
              <a:buChar char="○"/>
              <a:defRPr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Sora"/>
              <a:buChar char="■"/>
              <a:defRPr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Sora"/>
              <a:buChar char="●"/>
              <a:defRPr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Sora"/>
              <a:buChar char="○"/>
              <a:defRPr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Sora"/>
              <a:buChar char="■"/>
              <a:defRPr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Sora"/>
              <a:buChar char="●"/>
              <a:defRPr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Sora"/>
              <a:buChar char="○"/>
              <a:defRPr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Sora"/>
              <a:buChar char="■"/>
              <a:defRPr/>
            </a:lvl9pPr>
          </a:lstStyle>
          <a:p/>
        </p:txBody>
      </p:sp>
      <p:sp>
        <p:nvSpPr>
          <p:cNvPr id="299" name="Google Shape;299;p23"/>
          <p:cNvSpPr txBox="1"/>
          <p:nvPr>
            <p:ph hasCustomPrompt="1" type="title"/>
          </p:nvPr>
        </p:nvSpPr>
        <p:spPr>
          <a:xfrm>
            <a:off x="2662050" y="1182350"/>
            <a:ext cx="3819900" cy="19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500"/>
              <a:buFont typeface="IBM Plex Sans"/>
              <a:buNone/>
              <a:defRPr sz="55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500"/>
              <a:buFont typeface="IBM Plex Sans"/>
              <a:buNone/>
              <a:defRPr sz="55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500"/>
              <a:buFont typeface="IBM Plex Sans"/>
              <a:buNone/>
              <a:defRPr sz="55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500"/>
              <a:buFont typeface="IBM Plex Sans"/>
              <a:buNone/>
              <a:defRPr sz="55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500"/>
              <a:buFont typeface="IBM Plex Sans"/>
              <a:buNone/>
              <a:defRPr sz="55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500"/>
              <a:buFont typeface="IBM Plex Sans"/>
              <a:buNone/>
              <a:defRPr sz="55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500"/>
              <a:buFont typeface="IBM Plex Sans"/>
              <a:buNone/>
              <a:defRPr sz="55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500"/>
              <a:buFont typeface="IBM Plex Sans"/>
              <a:buNone/>
              <a:defRPr sz="55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500"/>
              <a:buFont typeface="IBM Plex Sans"/>
              <a:buNone/>
              <a:defRPr sz="55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0" name="Google Shape;300;p23"/>
          <p:cNvSpPr/>
          <p:nvPr/>
        </p:nvSpPr>
        <p:spPr>
          <a:xfrm flipH="1" rot="900031">
            <a:off x="1791931" y="1182353"/>
            <a:ext cx="5560068" cy="1963507"/>
          </a:xfrm>
          <a:prstGeom prst="ellipse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Sora"/>
              <a:ea typeface="Sora"/>
              <a:cs typeface="Sora"/>
              <a:sym typeface="Sora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- Alt 2">
  <p:cSld name="BLANK_1_1_1_1_1_1_1_1_1_1_9"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2" name="Google Shape;302;p24"/>
          <p:cNvGrpSpPr/>
          <p:nvPr/>
        </p:nvGrpSpPr>
        <p:grpSpPr>
          <a:xfrm flipH="1">
            <a:off x="3212200" y="0"/>
            <a:ext cx="1851000" cy="1225325"/>
            <a:chOff x="461225" y="3875100"/>
            <a:chExt cx="1851000" cy="1225325"/>
          </a:xfrm>
        </p:grpSpPr>
        <p:grpSp>
          <p:nvGrpSpPr>
            <p:cNvPr id="303" name="Google Shape;303;p24"/>
            <p:cNvGrpSpPr/>
            <p:nvPr/>
          </p:nvGrpSpPr>
          <p:grpSpPr>
            <a:xfrm>
              <a:off x="461225" y="3875100"/>
              <a:ext cx="1851000" cy="114600"/>
              <a:chOff x="461225" y="3504775"/>
              <a:chExt cx="1851000" cy="114600"/>
            </a:xfrm>
          </p:grpSpPr>
          <p:sp>
            <p:nvSpPr>
              <p:cNvPr id="304" name="Google Shape;304;p24"/>
              <p:cNvSpPr/>
              <p:nvPr/>
            </p:nvSpPr>
            <p:spPr>
              <a:xfrm>
                <a:off x="461225" y="3504775"/>
                <a:ext cx="370200" cy="114600"/>
              </a:xfrm>
              <a:prstGeom prst="rect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solidFill>
                    <a:schemeClr val="lt1"/>
                  </a:solidFill>
                  <a:latin typeface="Sora"/>
                  <a:ea typeface="Sora"/>
                  <a:cs typeface="Sora"/>
                  <a:sym typeface="Sora"/>
                </a:endParaRPr>
              </a:p>
            </p:txBody>
          </p:sp>
          <p:sp>
            <p:nvSpPr>
              <p:cNvPr id="305" name="Google Shape;305;p24"/>
              <p:cNvSpPr/>
              <p:nvPr/>
            </p:nvSpPr>
            <p:spPr>
              <a:xfrm>
                <a:off x="831425" y="3504775"/>
                <a:ext cx="370200" cy="114600"/>
              </a:xfrm>
              <a:prstGeom prst="rect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solidFill>
                    <a:schemeClr val="lt1"/>
                  </a:solidFill>
                  <a:latin typeface="Sora"/>
                  <a:ea typeface="Sora"/>
                  <a:cs typeface="Sora"/>
                  <a:sym typeface="Sora"/>
                </a:endParaRPr>
              </a:p>
            </p:txBody>
          </p:sp>
          <p:sp>
            <p:nvSpPr>
              <p:cNvPr id="306" name="Google Shape;306;p24"/>
              <p:cNvSpPr/>
              <p:nvPr/>
            </p:nvSpPr>
            <p:spPr>
              <a:xfrm>
                <a:off x="1201625" y="3504775"/>
                <a:ext cx="370200" cy="114600"/>
              </a:xfrm>
              <a:prstGeom prst="rect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solidFill>
                    <a:schemeClr val="lt1"/>
                  </a:solidFill>
                  <a:latin typeface="Sora"/>
                  <a:ea typeface="Sora"/>
                  <a:cs typeface="Sora"/>
                  <a:sym typeface="Sora"/>
                </a:endParaRPr>
              </a:p>
            </p:txBody>
          </p:sp>
          <p:sp>
            <p:nvSpPr>
              <p:cNvPr id="307" name="Google Shape;307;p24"/>
              <p:cNvSpPr/>
              <p:nvPr/>
            </p:nvSpPr>
            <p:spPr>
              <a:xfrm>
                <a:off x="1571825" y="3504775"/>
                <a:ext cx="370200" cy="114600"/>
              </a:xfrm>
              <a:prstGeom prst="rect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solidFill>
                    <a:schemeClr val="lt1"/>
                  </a:solidFill>
                  <a:latin typeface="Sora"/>
                  <a:ea typeface="Sora"/>
                  <a:cs typeface="Sora"/>
                  <a:sym typeface="Sora"/>
                </a:endParaRPr>
              </a:p>
            </p:txBody>
          </p:sp>
          <p:sp>
            <p:nvSpPr>
              <p:cNvPr id="308" name="Google Shape;308;p24"/>
              <p:cNvSpPr/>
              <p:nvPr/>
            </p:nvSpPr>
            <p:spPr>
              <a:xfrm>
                <a:off x="1942025" y="3504775"/>
                <a:ext cx="370200" cy="114600"/>
              </a:xfrm>
              <a:prstGeom prst="rect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solidFill>
                    <a:schemeClr val="lt1"/>
                  </a:solidFill>
                  <a:latin typeface="Sora"/>
                  <a:ea typeface="Sora"/>
                  <a:cs typeface="Sora"/>
                  <a:sym typeface="Sora"/>
                </a:endParaRPr>
              </a:p>
            </p:txBody>
          </p:sp>
        </p:grpSp>
        <p:grpSp>
          <p:nvGrpSpPr>
            <p:cNvPr id="309" name="Google Shape;309;p24"/>
            <p:cNvGrpSpPr/>
            <p:nvPr/>
          </p:nvGrpSpPr>
          <p:grpSpPr>
            <a:xfrm>
              <a:off x="461225" y="3989700"/>
              <a:ext cx="1480800" cy="1110725"/>
              <a:chOff x="461225" y="3249175"/>
              <a:chExt cx="1480800" cy="1110725"/>
            </a:xfrm>
          </p:grpSpPr>
          <p:sp>
            <p:nvSpPr>
              <p:cNvPr id="310" name="Google Shape;310;p24"/>
              <p:cNvSpPr/>
              <p:nvPr/>
            </p:nvSpPr>
            <p:spPr>
              <a:xfrm>
                <a:off x="461225" y="3249175"/>
                <a:ext cx="370200" cy="370200"/>
              </a:xfrm>
              <a:prstGeom prst="rect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solidFill>
                    <a:schemeClr val="lt1"/>
                  </a:solidFill>
                  <a:latin typeface="Sora"/>
                  <a:ea typeface="Sora"/>
                  <a:cs typeface="Sora"/>
                  <a:sym typeface="Sora"/>
                </a:endParaRPr>
              </a:p>
            </p:txBody>
          </p:sp>
          <p:sp>
            <p:nvSpPr>
              <p:cNvPr id="311" name="Google Shape;311;p24"/>
              <p:cNvSpPr/>
              <p:nvPr/>
            </p:nvSpPr>
            <p:spPr>
              <a:xfrm>
                <a:off x="1201625" y="3249175"/>
                <a:ext cx="370200" cy="370200"/>
              </a:xfrm>
              <a:prstGeom prst="rect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solidFill>
                    <a:schemeClr val="lt1"/>
                  </a:solidFill>
                  <a:latin typeface="Sora"/>
                  <a:ea typeface="Sora"/>
                  <a:cs typeface="Sora"/>
                  <a:sym typeface="Sora"/>
                </a:endParaRPr>
              </a:p>
            </p:txBody>
          </p:sp>
          <p:sp>
            <p:nvSpPr>
              <p:cNvPr id="312" name="Google Shape;312;p24"/>
              <p:cNvSpPr/>
              <p:nvPr/>
            </p:nvSpPr>
            <p:spPr>
              <a:xfrm>
                <a:off x="1571825" y="3249175"/>
                <a:ext cx="370200" cy="370200"/>
              </a:xfrm>
              <a:prstGeom prst="rect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solidFill>
                    <a:schemeClr val="lt1"/>
                  </a:solidFill>
                  <a:latin typeface="Sora"/>
                  <a:ea typeface="Sora"/>
                  <a:cs typeface="Sora"/>
                  <a:sym typeface="Sora"/>
                </a:endParaRPr>
              </a:p>
            </p:txBody>
          </p:sp>
          <p:sp>
            <p:nvSpPr>
              <p:cNvPr id="313" name="Google Shape;313;p24"/>
              <p:cNvSpPr/>
              <p:nvPr/>
            </p:nvSpPr>
            <p:spPr>
              <a:xfrm>
                <a:off x="1201625" y="3989700"/>
                <a:ext cx="370200" cy="370200"/>
              </a:xfrm>
              <a:prstGeom prst="rect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solidFill>
                    <a:schemeClr val="lt1"/>
                  </a:solidFill>
                  <a:latin typeface="Sora"/>
                  <a:ea typeface="Sora"/>
                  <a:cs typeface="Sora"/>
                  <a:sym typeface="Sora"/>
                </a:endParaRPr>
              </a:p>
            </p:txBody>
          </p:sp>
        </p:grpSp>
        <p:grpSp>
          <p:nvGrpSpPr>
            <p:cNvPr id="314" name="Google Shape;314;p24"/>
            <p:cNvGrpSpPr/>
            <p:nvPr/>
          </p:nvGrpSpPr>
          <p:grpSpPr>
            <a:xfrm>
              <a:off x="831425" y="4360025"/>
              <a:ext cx="1480800" cy="370200"/>
              <a:chOff x="831425" y="3249175"/>
              <a:chExt cx="1480800" cy="370200"/>
            </a:xfrm>
          </p:grpSpPr>
          <p:sp>
            <p:nvSpPr>
              <p:cNvPr id="315" name="Google Shape;315;p24"/>
              <p:cNvSpPr/>
              <p:nvPr/>
            </p:nvSpPr>
            <p:spPr>
              <a:xfrm>
                <a:off x="831425" y="3249175"/>
                <a:ext cx="370200" cy="370200"/>
              </a:xfrm>
              <a:prstGeom prst="rect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solidFill>
                    <a:schemeClr val="lt1"/>
                  </a:solidFill>
                  <a:latin typeface="Sora"/>
                  <a:ea typeface="Sora"/>
                  <a:cs typeface="Sora"/>
                  <a:sym typeface="Sora"/>
                </a:endParaRPr>
              </a:p>
            </p:txBody>
          </p:sp>
          <p:sp>
            <p:nvSpPr>
              <p:cNvPr id="316" name="Google Shape;316;p24"/>
              <p:cNvSpPr/>
              <p:nvPr/>
            </p:nvSpPr>
            <p:spPr>
              <a:xfrm>
                <a:off x="1201625" y="3249175"/>
                <a:ext cx="370200" cy="370200"/>
              </a:xfrm>
              <a:prstGeom prst="rect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solidFill>
                    <a:schemeClr val="lt1"/>
                  </a:solidFill>
                  <a:latin typeface="Sora"/>
                  <a:ea typeface="Sora"/>
                  <a:cs typeface="Sora"/>
                  <a:sym typeface="Sora"/>
                </a:endParaRPr>
              </a:p>
            </p:txBody>
          </p:sp>
          <p:sp>
            <p:nvSpPr>
              <p:cNvPr id="317" name="Google Shape;317;p24"/>
              <p:cNvSpPr/>
              <p:nvPr/>
            </p:nvSpPr>
            <p:spPr>
              <a:xfrm>
                <a:off x="1571825" y="3249175"/>
                <a:ext cx="370200" cy="370200"/>
              </a:xfrm>
              <a:prstGeom prst="rect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solidFill>
                    <a:schemeClr val="lt1"/>
                  </a:solidFill>
                  <a:latin typeface="Sora"/>
                  <a:ea typeface="Sora"/>
                  <a:cs typeface="Sora"/>
                  <a:sym typeface="Sora"/>
                </a:endParaRPr>
              </a:p>
            </p:txBody>
          </p:sp>
          <p:sp>
            <p:nvSpPr>
              <p:cNvPr id="318" name="Google Shape;318;p24"/>
              <p:cNvSpPr/>
              <p:nvPr/>
            </p:nvSpPr>
            <p:spPr>
              <a:xfrm>
                <a:off x="1942025" y="3249175"/>
                <a:ext cx="370200" cy="370200"/>
              </a:xfrm>
              <a:prstGeom prst="rect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solidFill>
                    <a:schemeClr val="lt1"/>
                  </a:solidFill>
                  <a:latin typeface="Sora"/>
                  <a:ea typeface="Sora"/>
                  <a:cs typeface="Sora"/>
                  <a:sym typeface="Sora"/>
                </a:endParaRPr>
              </a:p>
            </p:txBody>
          </p:sp>
        </p:grpSp>
      </p:grpSp>
      <p:sp>
        <p:nvSpPr>
          <p:cNvPr id="319" name="Google Shape;319;p24"/>
          <p:cNvSpPr txBox="1"/>
          <p:nvPr>
            <p:ph type="title"/>
          </p:nvPr>
        </p:nvSpPr>
        <p:spPr>
          <a:xfrm>
            <a:off x="38100" y="93150"/>
            <a:ext cx="1583400" cy="189300"/>
          </a:xfrm>
          <a:prstGeom prst="rect">
            <a:avLst/>
          </a:prstGeom>
        </p:spPr>
        <p:txBody>
          <a:bodyPr anchorCtr="0" anchor="t" bIns="91425" lIns="18287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5"/>
                </a:solidFill>
                <a:latin typeface="Sora"/>
                <a:ea typeface="Sora"/>
                <a:cs typeface="Sora"/>
                <a:sym typeface="Sor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Sora"/>
              <a:buNone/>
              <a:defRPr sz="900">
                <a:solidFill>
                  <a:schemeClr val="accent5"/>
                </a:solidFill>
                <a:latin typeface="Sora"/>
                <a:ea typeface="Sora"/>
                <a:cs typeface="Sora"/>
                <a:sym typeface="Sor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Sora"/>
              <a:buNone/>
              <a:defRPr sz="900">
                <a:solidFill>
                  <a:schemeClr val="accent5"/>
                </a:solidFill>
                <a:latin typeface="Sora"/>
                <a:ea typeface="Sora"/>
                <a:cs typeface="Sora"/>
                <a:sym typeface="Sor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Sora"/>
              <a:buNone/>
              <a:defRPr sz="900">
                <a:solidFill>
                  <a:schemeClr val="accent5"/>
                </a:solidFill>
                <a:latin typeface="Sora"/>
                <a:ea typeface="Sora"/>
                <a:cs typeface="Sora"/>
                <a:sym typeface="Sor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Sora"/>
              <a:buNone/>
              <a:defRPr sz="900">
                <a:solidFill>
                  <a:schemeClr val="accent5"/>
                </a:solidFill>
                <a:latin typeface="Sora"/>
                <a:ea typeface="Sora"/>
                <a:cs typeface="Sora"/>
                <a:sym typeface="Sor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Sora"/>
              <a:buNone/>
              <a:defRPr sz="900">
                <a:solidFill>
                  <a:schemeClr val="accent5"/>
                </a:solidFill>
                <a:latin typeface="Sora"/>
                <a:ea typeface="Sora"/>
                <a:cs typeface="Sora"/>
                <a:sym typeface="Sor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Sora"/>
              <a:buNone/>
              <a:defRPr sz="900">
                <a:solidFill>
                  <a:schemeClr val="accent5"/>
                </a:solidFill>
                <a:latin typeface="Sora"/>
                <a:ea typeface="Sora"/>
                <a:cs typeface="Sora"/>
                <a:sym typeface="Sor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Sora"/>
              <a:buNone/>
              <a:defRPr sz="900">
                <a:solidFill>
                  <a:schemeClr val="accent5"/>
                </a:solidFill>
                <a:latin typeface="Sora"/>
                <a:ea typeface="Sora"/>
                <a:cs typeface="Sora"/>
                <a:sym typeface="Sor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Sora"/>
              <a:buNone/>
              <a:defRPr sz="900">
                <a:solidFill>
                  <a:schemeClr val="accent5"/>
                </a:solidFill>
                <a:latin typeface="Sora"/>
                <a:ea typeface="Sora"/>
                <a:cs typeface="Sora"/>
                <a:sym typeface="Sora"/>
              </a:defRPr>
            </a:lvl9pPr>
          </a:lstStyle>
          <a:p/>
        </p:txBody>
      </p:sp>
      <p:sp>
        <p:nvSpPr>
          <p:cNvPr id="320" name="Google Shape;320;p24"/>
          <p:cNvSpPr txBox="1"/>
          <p:nvPr>
            <p:ph idx="2" type="title"/>
          </p:nvPr>
        </p:nvSpPr>
        <p:spPr>
          <a:xfrm>
            <a:off x="115025" y="502775"/>
            <a:ext cx="5829000" cy="12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600"/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600"/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600"/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600"/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600"/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600"/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600"/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600"/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600"/>
            </a:lvl9pPr>
          </a:lstStyle>
          <a:p/>
        </p:txBody>
      </p:sp>
      <p:sp>
        <p:nvSpPr>
          <p:cNvPr id="321" name="Google Shape;321;p24"/>
          <p:cNvSpPr txBox="1"/>
          <p:nvPr>
            <p:ph idx="3" type="title"/>
          </p:nvPr>
        </p:nvSpPr>
        <p:spPr>
          <a:xfrm>
            <a:off x="228600" y="4774929"/>
            <a:ext cx="1939200" cy="1893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5"/>
                </a:solidFill>
                <a:latin typeface="Sora"/>
                <a:ea typeface="Sora"/>
                <a:cs typeface="Sora"/>
                <a:sym typeface="Sor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Sora"/>
              <a:buNone/>
              <a:defRPr sz="900">
                <a:solidFill>
                  <a:schemeClr val="accent5"/>
                </a:solidFill>
                <a:latin typeface="Sora SemiBold"/>
                <a:ea typeface="Sora SemiBold"/>
                <a:cs typeface="Sora SemiBold"/>
                <a:sym typeface="Sora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Sora"/>
              <a:buNone/>
              <a:defRPr sz="900">
                <a:solidFill>
                  <a:schemeClr val="accent5"/>
                </a:solidFill>
                <a:latin typeface="Sora SemiBold"/>
                <a:ea typeface="Sora SemiBold"/>
                <a:cs typeface="Sora SemiBold"/>
                <a:sym typeface="Sora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Sora"/>
              <a:buNone/>
              <a:defRPr sz="900">
                <a:solidFill>
                  <a:schemeClr val="accent5"/>
                </a:solidFill>
                <a:latin typeface="Sora SemiBold"/>
                <a:ea typeface="Sora SemiBold"/>
                <a:cs typeface="Sora SemiBold"/>
                <a:sym typeface="Sora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Sora"/>
              <a:buNone/>
              <a:defRPr sz="900">
                <a:solidFill>
                  <a:schemeClr val="accent5"/>
                </a:solidFill>
                <a:latin typeface="Sora SemiBold"/>
                <a:ea typeface="Sora SemiBold"/>
                <a:cs typeface="Sora SemiBold"/>
                <a:sym typeface="Sora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Sora"/>
              <a:buNone/>
              <a:defRPr sz="900">
                <a:solidFill>
                  <a:schemeClr val="accent5"/>
                </a:solidFill>
                <a:latin typeface="Sora SemiBold"/>
                <a:ea typeface="Sora SemiBold"/>
                <a:cs typeface="Sora SemiBold"/>
                <a:sym typeface="Sora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Sora"/>
              <a:buNone/>
              <a:defRPr sz="900">
                <a:solidFill>
                  <a:schemeClr val="accent5"/>
                </a:solidFill>
                <a:latin typeface="Sora SemiBold"/>
                <a:ea typeface="Sora SemiBold"/>
                <a:cs typeface="Sora SemiBold"/>
                <a:sym typeface="Sora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Sora"/>
              <a:buNone/>
              <a:defRPr sz="900">
                <a:solidFill>
                  <a:schemeClr val="accent5"/>
                </a:solidFill>
                <a:latin typeface="Sora SemiBold"/>
                <a:ea typeface="Sora SemiBold"/>
                <a:cs typeface="Sora SemiBold"/>
                <a:sym typeface="Sora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Sora"/>
              <a:buNone/>
              <a:defRPr sz="900">
                <a:solidFill>
                  <a:schemeClr val="accent5"/>
                </a:solidFill>
                <a:latin typeface="Sora SemiBold"/>
                <a:ea typeface="Sora SemiBold"/>
                <a:cs typeface="Sora SemiBold"/>
                <a:sym typeface="Sora SemiBol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Roadmap">
  <p:cSld name="CUSTOM_2"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25"/>
          <p:cNvSpPr txBox="1"/>
          <p:nvPr>
            <p:ph type="title"/>
          </p:nvPr>
        </p:nvSpPr>
        <p:spPr>
          <a:xfrm>
            <a:off x="38100" y="93150"/>
            <a:ext cx="1583400" cy="189300"/>
          </a:xfrm>
          <a:prstGeom prst="rect">
            <a:avLst/>
          </a:prstGeom>
        </p:spPr>
        <p:txBody>
          <a:bodyPr anchorCtr="0" anchor="t" bIns="91425" lIns="18287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5"/>
                </a:solidFill>
                <a:latin typeface="Sora"/>
                <a:ea typeface="Sora"/>
                <a:cs typeface="Sora"/>
                <a:sym typeface="Sor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Sora"/>
              <a:buNone/>
              <a:defRPr sz="900">
                <a:solidFill>
                  <a:schemeClr val="accent5"/>
                </a:solidFill>
                <a:latin typeface="Sora"/>
                <a:ea typeface="Sora"/>
                <a:cs typeface="Sora"/>
                <a:sym typeface="Sor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Sora"/>
              <a:buNone/>
              <a:defRPr sz="900">
                <a:solidFill>
                  <a:schemeClr val="accent5"/>
                </a:solidFill>
                <a:latin typeface="Sora"/>
                <a:ea typeface="Sora"/>
                <a:cs typeface="Sora"/>
                <a:sym typeface="Sor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Sora"/>
              <a:buNone/>
              <a:defRPr sz="900">
                <a:solidFill>
                  <a:schemeClr val="accent5"/>
                </a:solidFill>
                <a:latin typeface="Sora"/>
                <a:ea typeface="Sora"/>
                <a:cs typeface="Sora"/>
                <a:sym typeface="Sor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Sora"/>
              <a:buNone/>
              <a:defRPr sz="900">
                <a:solidFill>
                  <a:schemeClr val="accent5"/>
                </a:solidFill>
                <a:latin typeface="Sora"/>
                <a:ea typeface="Sora"/>
                <a:cs typeface="Sora"/>
                <a:sym typeface="Sor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Sora"/>
              <a:buNone/>
              <a:defRPr sz="900">
                <a:solidFill>
                  <a:schemeClr val="accent5"/>
                </a:solidFill>
                <a:latin typeface="Sora"/>
                <a:ea typeface="Sora"/>
                <a:cs typeface="Sora"/>
                <a:sym typeface="Sor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Sora"/>
              <a:buNone/>
              <a:defRPr sz="900">
                <a:solidFill>
                  <a:schemeClr val="accent5"/>
                </a:solidFill>
                <a:latin typeface="Sora"/>
                <a:ea typeface="Sora"/>
                <a:cs typeface="Sora"/>
                <a:sym typeface="Sor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Sora"/>
              <a:buNone/>
              <a:defRPr sz="900">
                <a:solidFill>
                  <a:schemeClr val="accent5"/>
                </a:solidFill>
                <a:latin typeface="Sora"/>
                <a:ea typeface="Sora"/>
                <a:cs typeface="Sora"/>
                <a:sym typeface="Sor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Sora"/>
              <a:buNone/>
              <a:defRPr sz="900">
                <a:solidFill>
                  <a:schemeClr val="accent5"/>
                </a:solidFill>
                <a:latin typeface="Sora"/>
                <a:ea typeface="Sora"/>
                <a:cs typeface="Sora"/>
                <a:sym typeface="Sora"/>
              </a:defRPr>
            </a:lvl9pPr>
          </a:lstStyle>
          <a:p/>
        </p:txBody>
      </p:sp>
      <p:sp>
        <p:nvSpPr>
          <p:cNvPr id="324" name="Google Shape;324;p25"/>
          <p:cNvSpPr txBox="1"/>
          <p:nvPr>
            <p:ph idx="2" type="title"/>
          </p:nvPr>
        </p:nvSpPr>
        <p:spPr>
          <a:xfrm>
            <a:off x="115025" y="502775"/>
            <a:ext cx="5400000" cy="68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600"/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600"/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600"/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600"/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600"/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600"/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600"/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600"/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600"/>
            </a:lvl9pPr>
          </a:lstStyle>
          <a:p/>
        </p:txBody>
      </p:sp>
      <p:grpSp>
        <p:nvGrpSpPr>
          <p:cNvPr id="325" name="Google Shape;325;p25"/>
          <p:cNvGrpSpPr/>
          <p:nvPr/>
        </p:nvGrpSpPr>
        <p:grpSpPr>
          <a:xfrm flipH="1" rot="10800000">
            <a:off x="6179902" y="24"/>
            <a:ext cx="2963226" cy="1495659"/>
            <a:chOff x="4306084" y="2701610"/>
            <a:chExt cx="4837921" cy="2441893"/>
          </a:xfrm>
        </p:grpSpPr>
        <p:sp>
          <p:nvSpPr>
            <p:cNvPr id="326" name="Google Shape;326;p25"/>
            <p:cNvSpPr/>
            <p:nvPr/>
          </p:nvSpPr>
          <p:spPr>
            <a:xfrm>
              <a:off x="4306084" y="4485495"/>
              <a:ext cx="4837921" cy="658008"/>
            </a:xfrm>
            <a:custGeom>
              <a:rect b="b" l="l" r="r" t="t"/>
              <a:pathLst>
                <a:path extrusionOk="0" fill="none" h="12217" w="89824">
                  <a:moveTo>
                    <a:pt x="85826" y="0"/>
                  </a:moveTo>
                  <a:lnTo>
                    <a:pt x="85826" y="0"/>
                  </a:lnTo>
                  <a:lnTo>
                    <a:pt x="85045" y="291"/>
                  </a:lnTo>
                  <a:lnTo>
                    <a:pt x="84218" y="581"/>
                  </a:lnTo>
                  <a:lnTo>
                    <a:pt x="83370" y="871"/>
                  </a:lnTo>
                  <a:lnTo>
                    <a:pt x="82476" y="1139"/>
                  </a:lnTo>
                  <a:lnTo>
                    <a:pt x="81538" y="1430"/>
                  </a:lnTo>
                  <a:lnTo>
                    <a:pt x="80578" y="1697"/>
                  </a:lnTo>
                  <a:lnTo>
                    <a:pt x="79596" y="1943"/>
                  </a:lnTo>
                  <a:lnTo>
                    <a:pt x="78568" y="2189"/>
                  </a:lnTo>
                  <a:lnTo>
                    <a:pt x="77496" y="2434"/>
                  </a:lnTo>
                  <a:lnTo>
                    <a:pt x="76424" y="2680"/>
                  </a:lnTo>
                  <a:lnTo>
                    <a:pt x="75308" y="2903"/>
                  </a:lnTo>
                  <a:lnTo>
                    <a:pt x="74146" y="3104"/>
                  </a:lnTo>
                  <a:lnTo>
                    <a:pt x="71779" y="3529"/>
                  </a:lnTo>
                  <a:lnTo>
                    <a:pt x="69278" y="3886"/>
                  </a:lnTo>
                  <a:lnTo>
                    <a:pt x="66709" y="4221"/>
                  </a:lnTo>
                  <a:lnTo>
                    <a:pt x="64029" y="4511"/>
                  </a:lnTo>
                  <a:lnTo>
                    <a:pt x="61260" y="4779"/>
                  </a:lnTo>
                  <a:lnTo>
                    <a:pt x="58424" y="4980"/>
                  </a:lnTo>
                  <a:lnTo>
                    <a:pt x="55498" y="5159"/>
                  </a:lnTo>
                  <a:lnTo>
                    <a:pt x="52506" y="5271"/>
                  </a:lnTo>
                  <a:lnTo>
                    <a:pt x="49468" y="5338"/>
                  </a:lnTo>
                  <a:lnTo>
                    <a:pt x="46364" y="5382"/>
                  </a:lnTo>
                  <a:lnTo>
                    <a:pt x="46364" y="5382"/>
                  </a:lnTo>
                  <a:lnTo>
                    <a:pt x="43260" y="5338"/>
                  </a:lnTo>
                  <a:lnTo>
                    <a:pt x="40200" y="5271"/>
                  </a:lnTo>
                  <a:lnTo>
                    <a:pt x="37208" y="5159"/>
                  </a:lnTo>
                  <a:lnTo>
                    <a:pt x="34304" y="4980"/>
                  </a:lnTo>
                  <a:lnTo>
                    <a:pt x="31446" y="4779"/>
                  </a:lnTo>
                  <a:lnTo>
                    <a:pt x="28676" y="4511"/>
                  </a:lnTo>
                  <a:lnTo>
                    <a:pt x="25996" y="4221"/>
                  </a:lnTo>
                  <a:lnTo>
                    <a:pt x="23428" y="3886"/>
                  </a:lnTo>
                  <a:lnTo>
                    <a:pt x="20927" y="3529"/>
                  </a:lnTo>
                  <a:lnTo>
                    <a:pt x="18560" y="3104"/>
                  </a:lnTo>
                  <a:lnTo>
                    <a:pt x="17421" y="2903"/>
                  </a:lnTo>
                  <a:lnTo>
                    <a:pt x="16282" y="2680"/>
                  </a:lnTo>
                  <a:lnTo>
                    <a:pt x="15210" y="2434"/>
                  </a:lnTo>
                  <a:lnTo>
                    <a:pt x="14138" y="2189"/>
                  </a:lnTo>
                  <a:lnTo>
                    <a:pt x="13110" y="1943"/>
                  </a:lnTo>
                  <a:lnTo>
                    <a:pt x="12128" y="1697"/>
                  </a:lnTo>
                  <a:lnTo>
                    <a:pt x="11167" y="1430"/>
                  </a:lnTo>
                  <a:lnTo>
                    <a:pt x="10229" y="1139"/>
                  </a:lnTo>
                  <a:lnTo>
                    <a:pt x="9336" y="871"/>
                  </a:lnTo>
                  <a:lnTo>
                    <a:pt x="8487" y="581"/>
                  </a:lnTo>
                  <a:lnTo>
                    <a:pt x="7661" y="291"/>
                  </a:lnTo>
                  <a:lnTo>
                    <a:pt x="6879" y="0"/>
                  </a:lnTo>
                  <a:lnTo>
                    <a:pt x="6879" y="0"/>
                  </a:lnTo>
                  <a:lnTo>
                    <a:pt x="6075" y="313"/>
                  </a:lnTo>
                  <a:lnTo>
                    <a:pt x="5338" y="648"/>
                  </a:lnTo>
                  <a:lnTo>
                    <a:pt x="4624" y="983"/>
                  </a:lnTo>
                  <a:lnTo>
                    <a:pt x="3976" y="1340"/>
                  </a:lnTo>
                  <a:lnTo>
                    <a:pt x="3351" y="1697"/>
                  </a:lnTo>
                  <a:lnTo>
                    <a:pt x="2793" y="2055"/>
                  </a:lnTo>
                  <a:lnTo>
                    <a:pt x="2279" y="2412"/>
                  </a:lnTo>
                  <a:lnTo>
                    <a:pt x="1810" y="2792"/>
                  </a:lnTo>
                  <a:lnTo>
                    <a:pt x="1386" y="3171"/>
                  </a:lnTo>
                  <a:lnTo>
                    <a:pt x="1028" y="3551"/>
                  </a:lnTo>
                  <a:lnTo>
                    <a:pt x="716" y="3931"/>
                  </a:lnTo>
                  <a:lnTo>
                    <a:pt x="470" y="4310"/>
                  </a:lnTo>
                  <a:lnTo>
                    <a:pt x="269" y="4712"/>
                  </a:lnTo>
                  <a:lnTo>
                    <a:pt x="180" y="4913"/>
                  </a:lnTo>
                  <a:lnTo>
                    <a:pt x="135" y="5114"/>
                  </a:lnTo>
                  <a:lnTo>
                    <a:pt x="68" y="5315"/>
                  </a:lnTo>
                  <a:lnTo>
                    <a:pt x="46" y="5516"/>
                  </a:lnTo>
                  <a:lnTo>
                    <a:pt x="23" y="5717"/>
                  </a:lnTo>
                  <a:lnTo>
                    <a:pt x="1" y="5918"/>
                  </a:lnTo>
                  <a:lnTo>
                    <a:pt x="1" y="5918"/>
                  </a:lnTo>
                  <a:lnTo>
                    <a:pt x="23" y="6142"/>
                  </a:lnTo>
                  <a:lnTo>
                    <a:pt x="46" y="6365"/>
                  </a:lnTo>
                  <a:lnTo>
                    <a:pt x="90" y="6566"/>
                  </a:lnTo>
                  <a:lnTo>
                    <a:pt x="135" y="6789"/>
                  </a:lnTo>
                  <a:lnTo>
                    <a:pt x="224" y="7013"/>
                  </a:lnTo>
                  <a:lnTo>
                    <a:pt x="314" y="7214"/>
                  </a:lnTo>
                  <a:lnTo>
                    <a:pt x="425" y="7437"/>
                  </a:lnTo>
                  <a:lnTo>
                    <a:pt x="537" y="7638"/>
                  </a:lnTo>
                  <a:lnTo>
                    <a:pt x="671" y="7839"/>
                  </a:lnTo>
                  <a:lnTo>
                    <a:pt x="827" y="8062"/>
                  </a:lnTo>
                  <a:lnTo>
                    <a:pt x="1185" y="8464"/>
                  </a:lnTo>
                  <a:lnTo>
                    <a:pt x="1609" y="8866"/>
                  </a:lnTo>
                  <a:lnTo>
                    <a:pt x="2078" y="9268"/>
                  </a:lnTo>
                  <a:lnTo>
                    <a:pt x="2614" y="9670"/>
                  </a:lnTo>
                  <a:lnTo>
                    <a:pt x="3195" y="10050"/>
                  </a:lnTo>
                  <a:lnTo>
                    <a:pt x="3842" y="10430"/>
                  </a:lnTo>
                  <a:lnTo>
                    <a:pt x="4557" y="10809"/>
                  </a:lnTo>
                  <a:lnTo>
                    <a:pt x="5294" y="11167"/>
                  </a:lnTo>
                  <a:lnTo>
                    <a:pt x="6098" y="11524"/>
                  </a:lnTo>
                  <a:lnTo>
                    <a:pt x="6969" y="11881"/>
                  </a:lnTo>
                  <a:lnTo>
                    <a:pt x="7862" y="12216"/>
                  </a:lnTo>
                  <a:lnTo>
                    <a:pt x="84844" y="12216"/>
                  </a:lnTo>
                  <a:lnTo>
                    <a:pt x="89824" y="9871"/>
                  </a:lnTo>
                  <a:lnTo>
                    <a:pt x="89824" y="1988"/>
                  </a:lnTo>
                  <a:lnTo>
                    <a:pt x="89824" y="1988"/>
                  </a:lnTo>
                  <a:lnTo>
                    <a:pt x="89400" y="1720"/>
                  </a:lnTo>
                  <a:lnTo>
                    <a:pt x="88975" y="1474"/>
                  </a:lnTo>
                  <a:lnTo>
                    <a:pt x="88506" y="1206"/>
                  </a:lnTo>
                  <a:lnTo>
                    <a:pt x="88015" y="961"/>
                  </a:lnTo>
                  <a:lnTo>
                    <a:pt x="87501" y="715"/>
                  </a:lnTo>
                  <a:lnTo>
                    <a:pt x="86965" y="469"/>
                  </a:lnTo>
                  <a:lnTo>
                    <a:pt x="85826" y="0"/>
                  </a:lnTo>
                  <a:lnTo>
                    <a:pt x="85826" y="0"/>
                  </a:lnTo>
                </a:path>
              </a:pathLst>
            </a:cu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lt1"/>
                </a:solidFill>
                <a:latin typeface="Sora"/>
                <a:ea typeface="Sora"/>
                <a:cs typeface="Sora"/>
                <a:sym typeface="Sora"/>
              </a:endParaRPr>
            </a:p>
          </p:txBody>
        </p:sp>
        <p:sp>
          <p:nvSpPr>
            <p:cNvPr id="327" name="Google Shape;327;p25"/>
            <p:cNvSpPr/>
            <p:nvPr/>
          </p:nvSpPr>
          <p:spPr>
            <a:xfrm>
              <a:off x="4306084" y="3738493"/>
              <a:ext cx="4837921" cy="747038"/>
            </a:xfrm>
            <a:custGeom>
              <a:rect b="b" l="l" r="r" t="t"/>
              <a:pathLst>
                <a:path extrusionOk="0" fill="none" h="13870" w="89824">
                  <a:moveTo>
                    <a:pt x="79372" y="0"/>
                  </a:moveTo>
                  <a:lnTo>
                    <a:pt x="79372" y="0"/>
                  </a:lnTo>
                  <a:lnTo>
                    <a:pt x="77764" y="380"/>
                  </a:lnTo>
                  <a:lnTo>
                    <a:pt x="76067" y="737"/>
                  </a:lnTo>
                  <a:lnTo>
                    <a:pt x="74325" y="1072"/>
                  </a:lnTo>
                  <a:lnTo>
                    <a:pt x="72494" y="1407"/>
                  </a:lnTo>
                  <a:lnTo>
                    <a:pt x="70595" y="1698"/>
                  </a:lnTo>
                  <a:lnTo>
                    <a:pt x="68652" y="1966"/>
                  </a:lnTo>
                  <a:lnTo>
                    <a:pt x="66642" y="2234"/>
                  </a:lnTo>
                  <a:lnTo>
                    <a:pt x="64565" y="2457"/>
                  </a:lnTo>
                  <a:lnTo>
                    <a:pt x="62444" y="2658"/>
                  </a:lnTo>
                  <a:lnTo>
                    <a:pt x="60278" y="2859"/>
                  </a:lnTo>
                  <a:lnTo>
                    <a:pt x="58044" y="3015"/>
                  </a:lnTo>
                  <a:lnTo>
                    <a:pt x="55789" y="3127"/>
                  </a:lnTo>
                  <a:lnTo>
                    <a:pt x="53488" y="3239"/>
                  </a:lnTo>
                  <a:lnTo>
                    <a:pt x="51143" y="3306"/>
                  </a:lnTo>
                  <a:lnTo>
                    <a:pt x="48754" y="3350"/>
                  </a:lnTo>
                  <a:lnTo>
                    <a:pt x="46364" y="3373"/>
                  </a:lnTo>
                  <a:lnTo>
                    <a:pt x="46364" y="3373"/>
                  </a:lnTo>
                  <a:lnTo>
                    <a:pt x="43952" y="3350"/>
                  </a:lnTo>
                  <a:lnTo>
                    <a:pt x="41563" y="3306"/>
                  </a:lnTo>
                  <a:lnTo>
                    <a:pt x="39218" y="3239"/>
                  </a:lnTo>
                  <a:lnTo>
                    <a:pt x="36917" y="3127"/>
                  </a:lnTo>
                  <a:lnTo>
                    <a:pt x="34662" y="3015"/>
                  </a:lnTo>
                  <a:lnTo>
                    <a:pt x="32451" y="2859"/>
                  </a:lnTo>
                  <a:lnTo>
                    <a:pt x="30262" y="2658"/>
                  </a:lnTo>
                  <a:lnTo>
                    <a:pt x="28140" y="2457"/>
                  </a:lnTo>
                  <a:lnTo>
                    <a:pt x="26086" y="2234"/>
                  </a:lnTo>
                  <a:lnTo>
                    <a:pt x="24053" y="1966"/>
                  </a:lnTo>
                  <a:lnTo>
                    <a:pt x="22111" y="1698"/>
                  </a:lnTo>
                  <a:lnTo>
                    <a:pt x="20212" y="1407"/>
                  </a:lnTo>
                  <a:lnTo>
                    <a:pt x="18381" y="1072"/>
                  </a:lnTo>
                  <a:lnTo>
                    <a:pt x="16639" y="737"/>
                  </a:lnTo>
                  <a:lnTo>
                    <a:pt x="14942" y="380"/>
                  </a:lnTo>
                  <a:lnTo>
                    <a:pt x="13334" y="0"/>
                  </a:lnTo>
                  <a:lnTo>
                    <a:pt x="13334" y="0"/>
                  </a:lnTo>
                  <a:lnTo>
                    <a:pt x="11815" y="380"/>
                  </a:lnTo>
                  <a:lnTo>
                    <a:pt x="10386" y="782"/>
                  </a:lnTo>
                  <a:lnTo>
                    <a:pt x="9046" y="1229"/>
                  </a:lnTo>
                  <a:lnTo>
                    <a:pt x="7773" y="1653"/>
                  </a:lnTo>
                  <a:lnTo>
                    <a:pt x="6589" y="2122"/>
                  </a:lnTo>
                  <a:lnTo>
                    <a:pt x="5495" y="2591"/>
                  </a:lnTo>
                  <a:lnTo>
                    <a:pt x="4490" y="3060"/>
                  </a:lnTo>
                  <a:lnTo>
                    <a:pt x="4021" y="3328"/>
                  </a:lnTo>
                  <a:lnTo>
                    <a:pt x="3574" y="3574"/>
                  </a:lnTo>
                  <a:lnTo>
                    <a:pt x="3150" y="3819"/>
                  </a:lnTo>
                  <a:lnTo>
                    <a:pt x="2770" y="4087"/>
                  </a:lnTo>
                  <a:lnTo>
                    <a:pt x="2391" y="4333"/>
                  </a:lnTo>
                  <a:lnTo>
                    <a:pt x="2056" y="4601"/>
                  </a:lnTo>
                  <a:lnTo>
                    <a:pt x="1743" y="4869"/>
                  </a:lnTo>
                  <a:lnTo>
                    <a:pt x="1430" y="5137"/>
                  </a:lnTo>
                  <a:lnTo>
                    <a:pt x="1162" y="5405"/>
                  </a:lnTo>
                  <a:lnTo>
                    <a:pt x="939" y="5673"/>
                  </a:lnTo>
                  <a:lnTo>
                    <a:pt x="716" y="5941"/>
                  </a:lnTo>
                  <a:lnTo>
                    <a:pt x="537" y="6231"/>
                  </a:lnTo>
                  <a:lnTo>
                    <a:pt x="381" y="6499"/>
                  </a:lnTo>
                  <a:lnTo>
                    <a:pt x="247" y="6790"/>
                  </a:lnTo>
                  <a:lnTo>
                    <a:pt x="135" y="7058"/>
                  </a:lnTo>
                  <a:lnTo>
                    <a:pt x="68" y="7348"/>
                  </a:lnTo>
                  <a:lnTo>
                    <a:pt x="23" y="7638"/>
                  </a:lnTo>
                  <a:lnTo>
                    <a:pt x="1" y="7929"/>
                  </a:lnTo>
                  <a:lnTo>
                    <a:pt x="1" y="7929"/>
                  </a:lnTo>
                  <a:lnTo>
                    <a:pt x="23" y="8130"/>
                  </a:lnTo>
                  <a:lnTo>
                    <a:pt x="46" y="8331"/>
                  </a:lnTo>
                  <a:lnTo>
                    <a:pt x="68" y="8532"/>
                  </a:lnTo>
                  <a:lnTo>
                    <a:pt x="135" y="8733"/>
                  </a:lnTo>
                  <a:lnTo>
                    <a:pt x="180" y="8934"/>
                  </a:lnTo>
                  <a:lnTo>
                    <a:pt x="269" y="9135"/>
                  </a:lnTo>
                  <a:lnTo>
                    <a:pt x="470" y="9537"/>
                  </a:lnTo>
                  <a:lnTo>
                    <a:pt x="716" y="9916"/>
                  </a:lnTo>
                  <a:lnTo>
                    <a:pt x="1028" y="10318"/>
                  </a:lnTo>
                  <a:lnTo>
                    <a:pt x="1386" y="10698"/>
                  </a:lnTo>
                  <a:lnTo>
                    <a:pt x="1810" y="11055"/>
                  </a:lnTo>
                  <a:lnTo>
                    <a:pt x="2279" y="11435"/>
                  </a:lnTo>
                  <a:lnTo>
                    <a:pt x="2793" y="11792"/>
                  </a:lnTo>
                  <a:lnTo>
                    <a:pt x="3351" y="12150"/>
                  </a:lnTo>
                  <a:lnTo>
                    <a:pt x="3976" y="12507"/>
                  </a:lnTo>
                  <a:lnTo>
                    <a:pt x="4624" y="12864"/>
                  </a:lnTo>
                  <a:lnTo>
                    <a:pt x="5338" y="13199"/>
                  </a:lnTo>
                  <a:lnTo>
                    <a:pt x="6075" y="13534"/>
                  </a:lnTo>
                  <a:lnTo>
                    <a:pt x="6879" y="13869"/>
                  </a:lnTo>
                  <a:lnTo>
                    <a:pt x="6879" y="13869"/>
                  </a:lnTo>
                  <a:lnTo>
                    <a:pt x="7661" y="13557"/>
                  </a:lnTo>
                  <a:lnTo>
                    <a:pt x="8487" y="13266"/>
                  </a:lnTo>
                  <a:lnTo>
                    <a:pt x="9336" y="12976"/>
                  </a:lnTo>
                  <a:lnTo>
                    <a:pt x="10229" y="12708"/>
                  </a:lnTo>
                  <a:lnTo>
                    <a:pt x="11167" y="12440"/>
                  </a:lnTo>
                  <a:lnTo>
                    <a:pt x="12128" y="12172"/>
                  </a:lnTo>
                  <a:lnTo>
                    <a:pt x="13110" y="11904"/>
                  </a:lnTo>
                  <a:lnTo>
                    <a:pt x="14138" y="11658"/>
                  </a:lnTo>
                  <a:lnTo>
                    <a:pt x="15210" y="11413"/>
                  </a:lnTo>
                  <a:lnTo>
                    <a:pt x="16282" y="11189"/>
                  </a:lnTo>
                  <a:lnTo>
                    <a:pt x="17421" y="10966"/>
                  </a:lnTo>
                  <a:lnTo>
                    <a:pt x="18560" y="10743"/>
                  </a:lnTo>
                  <a:lnTo>
                    <a:pt x="20927" y="10318"/>
                  </a:lnTo>
                  <a:lnTo>
                    <a:pt x="23428" y="9961"/>
                  </a:lnTo>
                  <a:lnTo>
                    <a:pt x="25996" y="9626"/>
                  </a:lnTo>
                  <a:lnTo>
                    <a:pt x="28676" y="9336"/>
                  </a:lnTo>
                  <a:lnTo>
                    <a:pt x="31446" y="9068"/>
                  </a:lnTo>
                  <a:lnTo>
                    <a:pt x="34304" y="8867"/>
                  </a:lnTo>
                  <a:lnTo>
                    <a:pt x="37208" y="8688"/>
                  </a:lnTo>
                  <a:lnTo>
                    <a:pt x="40200" y="8576"/>
                  </a:lnTo>
                  <a:lnTo>
                    <a:pt x="43260" y="8509"/>
                  </a:lnTo>
                  <a:lnTo>
                    <a:pt x="46364" y="8487"/>
                  </a:lnTo>
                  <a:lnTo>
                    <a:pt x="46364" y="8487"/>
                  </a:lnTo>
                  <a:lnTo>
                    <a:pt x="49468" y="8509"/>
                  </a:lnTo>
                  <a:lnTo>
                    <a:pt x="52506" y="8576"/>
                  </a:lnTo>
                  <a:lnTo>
                    <a:pt x="55498" y="8688"/>
                  </a:lnTo>
                  <a:lnTo>
                    <a:pt x="58424" y="8867"/>
                  </a:lnTo>
                  <a:lnTo>
                    <a:pt x="61260" y="9068"/>
                  </a:lnTo>
                  <a:lnTo>
                    <a:pt x="64029" y="9336"/>
                  </a:lnTo>
                  <a:lnTo>
                    <a:pt x="66709" y="9626"/>
                  </a:lnTo>
                  <a:lnTo>
                    <a:pt x="69278" y="9961"/>
                  </a:lnTo>
                  <a:lnTo>
                    <a:pt x="71779" y="10318"/>
                  </a:lnTo>
                  <a:lnTo>
                    <a:pt x="74146" y="10743"/>
                  </a:lnTo>
                  <a:lnTo>
                    <a:pt x="75308" y="10966"/>
                  </a:lnTo>
                  <a:lnTo>
                    <a:pt x="76424" y="11189"/>
                  </a:lnTo>
                  <a:lnTo>
                    <a:pt x="77496" y="11413"/>
                  </a:lnTo>
                  <a:lnTo>
                    <a:pt x="78568" y="11658"/>
                  </a:lnTo>
                  <a:lnTo>
                    <a:pt x="79596" y="11904"/>
                  </a:lnTo>
                  <a:lnTo>
                    <a:pt x="80578" y="12172"/>
                  </a:lnTo>
                  <a:lnTo>
                    <a:pt x="81538" y="12440"/>
                  </a:lnTo>
                  <a:lnTo>
                    <a:pt x="82476" y="12708"/>
                  </a:lnTo>
                  <a:lnTo>
                    <a:pt x="83370" y="12976"/>
                  </a:lnTo>
                  <a:lnTo>
                    <a:pt x="84218" y="13266"/>
                  </a:lnTo>
                  <a:lnTo>
                    <a:pt x="85045" y="13557"/>
                  </a:lnTo>
                  <a:lnTo>
                    <a:pt x="85826" y="13869"/>
                  </a:lnTo>
                  <a:lnTo>
                    <a:pt x="85826" y="13869"/>
                  </a:lnTo>
                  <a:lnTo>
                    <a:pt x="86965" y="13378"/>
                  </a:lnTo>
                  <a:lnTo>
                    <a:pt x="88015" y="12887"/>
                  </a:lnTo>
                  <a:lnTo>
                    <a:pt x="88506" y="12641"/>
                  </a:lnTo>
                  <a:lnTo>
                    <a:pt x="88975" y="12395"/>
                  </a:lnTo>
                  <a:lnTo>
                    <a:pt x="89400" y="12127"/>
                  </a:lnTo>
                  <a:lnTo>
                    <a:pt x="89824" y="11859"/>
                  </a:lnTo>
                  <a:lnTo>
                    <a:pt x="89824" y="3998"/>
                  </a:lnTo>
                  <a:lnTo>
                    <a:pt x="89824" y="3998"/>
                  </a:lnTo>
                  <a:lnTo>
                    <a:pt x="89377" y="3708"/>
                  </a:lnTo>
                  <a:lnTo>
                    <a:pt x="88886" y="3440"/>
                  </a:lnTo>
                  <a:lnTo>
                    <a:pt x="88395" y="3149"/>
                  </a:lnTo>
                  <a:lnTo>
                    <a:pt x="87859" y="2881"/>
                  </a:lnTo>
                  <a:lnTo>
                    <a:pt x="87300" y="2613"/>
                  </a:lnTo>
                  <a:lnTo>
                    <a:pt x="86697" y="2368"/>
                  </a:lnTo>
                  <a:lnTo>
                    <a:pt x="86094" y="2100"/>
                  </a:lnTo>
                  <a:lnTo>
                    <a:pt x="85447" y="1854"/>
                  </a:lnTo>
                  <a:lnTo>
                    <a:pt x="84084" y="1363"/>
                  </a:lnTo>
                  <a:lnTo>
                    <a:pt x="82610" y="871"/>
                  </a:lnTo>
                  <a:lnTo>
                    <a:pt x="81047" y="425"/>
                  </a:lnTo>
                  <a:lnTo>
                    <a:pt x="79372" y="0"/>
                  </a:lnTo>
                  <a:lnTo>
                    <a:pt x="79372" y="0"/>
                  </a:lnTo>
                </a:path>
              </a:pathLst>
            </a:cu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lt1"/>
                </a:solidFill>
                <a:latin typeface="Sora"/>
                <a:ea typeface="Sora"/>
                <a:cs typeface="Sora"/>
                <a:sym typeface="Sora"/>
              </a:endParaRPr>
            </a:p>
          </p:txBody>
        </p:sp>
        <p:sp>
          <p:nvSpPr>
            <p:cNvPr id="328" name="Google Shape;328;p25"/>
            <p:cNvSpPr/>
            <p:nvPr/>
          </p:nvSpPr>
          <p:spPr>
            <a:xfrm>
              <a:off x="4306084" y="2701610"/>
              <a:ext cx="4837921" cy="1036913"/>
            </a:xfrm>
            <a:custGeom>
              <a:rect b="b" l="l" r="r" t="t"/>
              <a:pathLst>
                <a:path extrusionOk="0" fill="none" h="19252" w="89824">
                  <a:moveTo>
                    <a:pt x="46364" y="1"/>
                  </a:moveTo>
                  <a:lnTo>
                    <a:pt x="46364" y="1"/>
                  </a:lnTo>
                  <a:lnTo>
                    <a:pt x="43974" y="1"/>
                  </a:lnTo>
                  <a:lnTo>
                    <a:pt x="41607" y="45"/>
                  </a:lnTo>
                  <a:lnTo>
                    <a:pt x="39307" y="135"/>
                  </a:lnTo>
                  <a:lnTo>
                    <a:pt x="37007" y="224"/>
                  </a:lnTo>
                  <a:lnTo>
                    <a:pt x="34773" y="358"/>
                  </a:lnTo>
                  <a:lnTo>
                    <a:pt x="32562" y="492"/>
                  </a:lnTo>
                  <a:lnTo>
                    <a:pt x="30418" y="671"/>
                  </a:lnTo>
                  <a:lnTo>
                    <a:pt x="28319" y="872"/>
                  </a:lnTo>
                  <a:lnTo>
                    <a:pt x="26264" y="1117"/>
                  </a:lnTo>
                  <a:lnTo>
                    <a:pt x="24254" y="1363"/>
                  </a:lnTo>
                  <a:lnTo>
                    <a:pt x="22334" y="1631"/>
                  </a:lnTo>
                  <a:lnTo>
                    <a:pt x="20436" y="1921"/>
                  </a:lnTo>
                  <a:lnTo>
                    <a:pt x="18627" y="2234"/>
                  </a:lnTo>
                  <a:lnTo>
                    <a:pt x="16885" y="2569"/>
                  </a:lnTo>
                  <a:lnTo>
                    <a:pt x="15187" y="2926"/>
                  </a:lnTo>
                  <a:lnTo>
                    <a:pt x="13579" y="3306"/>
                  </a:lnTo>
                  <a:lnTo>
                    <a:pt x="12038" y="3708"/>
                  </a:lnTo>
                  <a:lnTo>
                    <a:pt x="10587" y="4110"/>
                  </a:lnTo>
                  <a:lnTo>
                    <a:pt x="9224" y="4534"/>
                  </a:lnTo>
                  <a:lnTo>
                    <a:pt x="7929" y="4981"/>
                  </a:lnTo>
                  <a:lnTo>
                    <a:pt x="6723" y="5450"/>
                  </a:lnTo>
                  <a:lnTo>
                    <a:pt x="5606" y="5919"/>
                  </a:lnTo>
                  <a:lnTo>
                    <a:pt x="4579" y="6410"/>
                  </a:lnTo>
                  <a:lnTo>
                    <a:pt x="4110" y="6656"/>
                  </a:lnTo>
                  <a:lnTo>
                    <a:pt x="3641" y="6901"/>
                  </a:lnTo>
                  <a:lnTo>
                    <a:pt x="3217" y="7169"/>
                  </a:lnTo>
                  <a:lnTo>
                    <a:pt x="2815" y="7415"/>
                  </a:lnTo>
                  <a:lnTo>
                    <a:pt x="2435" y="7683"/>
                  </a:lnTo>
                  <a:lnTo>
                    <a:pt x="2100" y="7951"/>
                  </a:lnTo>
                  <a:lnTo>
                    <a:pt x="1765" y="8219"/>
                  </a:lnTo>
                  <a:lnTo>
                    <a:pt x="1475" y="8487"/>
                  </a:lnTo>
                  <a:lnTo>
                    <a:pt x="1185" y="8755"/>
                  </a:lnTo>
                  <a:lnTo>
                    <a:pt x="961" y="9023"/>
                  </a:lnTo>
                  <a:lnTo>
                    <a:pt x="738" y="9313"/>
                  </a:lnTo>
                  <a:lnTo>
                    <a:pt x="537" y="9581"/>
                  </a:lnTo>
                  <a:lnTo>
                    <a:pt x="381" y="9872"/>
                  </a:lnTo>
                  <a:lnTo>
                    <a:pt x="247" y="10140"/>
                  </a:lnTo>
                  <a:lnTo>
                    <a:pt x="135" y="10430"/>
                  </a:lnTo>
                  <a:lnTo>
                    <a:pt x="68" y="10720"/>
                  </a:lnTo>
                  <a:lnTo>
                    <a:pt x="23" y="11011"/>
                  </a:lnTo>
                  <a:lnTo>
                    <a:pt x="1" y="11301"/>
                  </a:lnTo>
                  <a:lnTo>
                    <a:pt x="1" y="11301"/>
                  </a:lnTo>
                  <a:lnTo>
                    <a:pt x="23" y="11591"/>
                  </a:lnTo>
                  <a:lnTo>
                    <a:pt x="68" y="11882"/>
                  </a:lnTo>
                  <a:lnTo>
                    <a:pt x="135" y="12172"/>
                  </a:lnTo>
                  <a:lnTo>
                    <a:pt x="247" y="12462"/>
                  </a:lnTo>
                  <a:lnTo>
                    <a:pt x="381" y="12730"/>
                  </a:lnTo>
                  <a:lnTo>
                    <a:pt x="537" y="13021"/>
                  </a:lnTo>
                  <a:lnTo>
                    <a:pt x="716" y="13289"/>
                  </a:lnTo>
                  <a:lnTo>
                    <a:pt x="939" y="13557"/>
                  </a:lnTo>
                  <a:lnTo>
                    <a:pt x="1162" y="13847"/>
                  </a:lnTo>
                  <a:lnTo>
                    <a:pt x="1430" y="14115"/>
                  </a:lnTo>
                  <a:lnTo>
                    <a:pt x="1743" y="14383"/>
                  </a:lnTo>
                  <a:lnTo>
                    <a:pt x="2056" y="14629"/>
                  </a:lnTo>
                  <a:lnTo>
                    <a:pt x="2391" y="14897"/>
                  </a:lnTo>
                  <a:lnTo>
                    <a:pt x="2770" y="15165"/>
                  </a:lnTo>
                  <a:lnTo>
                    <a:pt x="3150" y="15410"/>
                  </a:lnTo>
                  <a:lnTo>
                    <a:pt x="3574" y="15678"/>
                  </a:lnTo>
                  <a:lnTo>
                    <a:pt x="4021" y="15924"/>
                  </a:lnTo>
                  <a:lnTo>
                    <a:pt x="4490" y="16170"/>
                  </a:lnTo>
                  <a:lnTo>
                    <a:pt x="5495" y="16661"/>
                  </a:lnTo>
                  <a:lnTo>
                    <a:pt x="6589" y="17130"/>
                  </a:lnTo>
                  <a:lnTo>
                    <a:pt x="7773" y="17577"/>
                  </a:lnTo>
                  <a:lnTo>
                    <a:pt x="9046" y="18023"/>
                  </a:lnTo>
                  <a:lnTo>
                    <a:pt x="10386" y="18447"/>
                  </a:lnTo>
                  <a:lnTo>
                    <a:pt x="11815" y="18849"/>
                  </a:lnTo>
                  <a:lnTo>
                    <a:pt x="13334" y="19251"/>
                  </a:lnTo>
                  <a:lnTo>
                    <a:pt x="13334" y="19251"/>
                  </a:lnTo>
                  <a:lnTo>
                    <a:pt x="14942" y="18872"/>
                  </a:lnTo>
                  <a:lnTo>
                    <a:pt x="16639" y="18492"/>
                  </a:lnTo>
                  <a:lnTo>
                    <a:pt x="18381" y="18157"/>
                  </a:lnTo>
                  <a:lnTo>
                    <a:pt x="20212" y="17845"/>
                  </a:lnTo>
                  <a:lnTo>
                    <a:pt x="22111" y="17532"/>
                  </a:lnTo>
                  <a:lnTo>
                    <a:pt x="24053" y="17264"/>
                  </a:lnTo>
                  <a:lnTo>
                    <a:pt x="26086" y="16996"/>
                  </a:lnTo>
                  <a:lnTo>
                    <a:pt x="28140" y="16773"/>
                  </a:lnTo>
                  <a:lnTo>
                    <a:pt x="30262" y="16572"/>
                  </a:lnTo>
                  <a:lnTo>
                    <a:pt x="32451" y="16393"/>
                  </a:lnTo>
                  <a:lnTo>
                    <a:pt x="34662" y="16237"/>
                  </a:lnTo>
                  <a:lnTo>
                    <a:pt x="36917" y="16103"/>
                  </a:lnTo>
                  <a:lnTo>
                    <a:pt x="39218" y="15991"/>
                  </a:lnTo>
                  <a:lnTo>
                    <a:pt x="41563" y="15924"/>
                  </a:lnTo>
                  <a:lnTo>
                    <a:pt x="43952" y="15879"/>
                  </a:lnTo>
                  <a:lnTo>
                    <a:pt x="46364" y="15857"/>
                  </a:lnTo>
                  <a:lnTo>
                    <a:pt x="46364" y="15857"/>
                  </a:lnTo>
                  <a:lnTo>
                    <a:pt x="48754" y="15879"/>
                  </a:lnTo>
                  <a:lnTo>
                    <a:pt x="51143" y="15924"/>
                  </a:lnTo>
                  <a:lnTo>
                    <a:pt x="53488" y="15991"/>
                  </a:lnTo>
                  <a:lnTo>
                    <a:pt x="55789" y="16103"/>
                  </a:lnTo>
                  <a:lnTo>
                    <a:pt x="58044" y="16237"/>
                  </a:lnTo>
                  <a:lnTo>
                    <a:pt x="60278" y="16393"/>
                  </a:lnTo>
                  <a:lnTo>
                    <a:pt x="62444" y="16572"/>
                  </a:lnTo>
                  <a:lnTo>
                    <a:pt x="64565" y="16773"/>
                  </a:lnTo>
                  <a:lnTo>
                    <a:pt x="66642" y="16996"/>
                  </a:lnTo>
                  <a:lnTo>
                    <a:pt x="68652" y="17264"/>
                  </a:lnTo>
                  <a:lnTo>
                    <a:pt x="70595" y="17532"/>
                  </a:lnTo>
                  <a:lnTo>
                    <a:pt x="72494" y="17845"/>
                  </a:lnTo>
                  <a:lnTo>
                    <a:pt x="74325" y="18157"/>
                  </a:lnTo>
                  <a:lnTo>
                    <a:pt x="76067" y="18492"/>
                  </a:lnTo>
                  <a:lnTo>
                    <a:pt x="77764" y="18872"/>
                  </a:lnTo>
                  <a:lnTo>
                    <a:pt x="79372" y="19251"/>
                  </a:lnTo>
                  <a:lnTo>
                    <a:pt x="79372" y="19251"/>
                  </a:lnTo>
                  <a:lnTo>
                    <a:pt x="81047" y="18805"/>
                  </a:lnTo>
                  <a:lnTo>
                    <a:pt x="82610" y="18358"/>
                  </a:lnTo>
                  <a:lnTo>
                    <a:pt x="84084" y="17889"/>
                  </a:lnTo>
                  <a:lnTo>
                    <a:pt x="85447" y="17398"/>
                  </a:lnTo>
                  <a:lnTo>
                    <a:pt x="86094" y="17130"/>
                  </a:lnTo>
                  <a:lnTo>
                    <a:pt x="86697" y="16884"/>
                  </a:lnTo>
                  <a:lnTo>
                    <a:pt x="87300" y="16616"/>
                  </a:lnTo>
                  <a:lnTo>
                    <a:pt x="87859" y="16348"/>
                  </a:lnTo>
                  <a:lnTo>
                    <a:pt x="88395" y="16080"/>
                  </a:lnTo>
                  <a:lnTo>
                    <a:pt x="88886" y="15812"/>
                  </a:lnTo>
                  <a:lnTo>
                    <a:pt x="89377" y="15522"/>
                  </a:lnTo>
                  <a:lnTo>
                    <a:pt x="89824" y="15254"/>
                  </a:lnTo>
                  <a:lnTo>
                    <a:pt x="89824" y="7370"/>
                  </a:lnTo>
                  <a:lnTo>
                    <a:pt x="89824" y="7370"/>
                  </a:lnTo>
                  <a:lnTo>
                    <a:pt x="89176" y="6968"/>
                  </a:lnTo>
                  <a:lnTo>
                    <a:pt x="88462" y="6566"/>
                  </a:lnTo>
                  <a:lnTo>
                    <a:pt x="87702" y="6187"/>
                  </a:lnTo>
                  <a:lnTo>
                    <a:pt x="86876" y="5807"/>
                  </a:lnTo>
                  <a:lnTo>
                    <a:pt x="86005" y="5450"/>
                  </a:lnTo>
                  <a:lnTo>
                    <a:pt x="85067" y="5092"/>
                  </a:lnTo>
                  <a:lnTo>
                    <a:pt x="84084" y="4735"/>
                  </a:lnTo>
                  <a:lnTo>
                    <a:pt x="83057" y="4400"/>
                  </a:lnTo>
                  <a:lnTo>
                    <a:pt x="81985" y="4065"/>
                  </a:lnTo>
                  <a:lnTo>
                    <a:pt x="80846" y="3752"/>
                  </a:lnTo>
                  <a:lnTo>
                    <a:pt x="79663" y="3440"/>
                  </a:lnTo>
                  <a:lnTo>
                    <a:pt x="78434" y="3149"/>
                  </a:lnTo>
                  <a:lnTo>
                    <a:pt x="77161" y="2859"/>
                  </a:lnTo>
                  <a:lnTo>
                    <a:pt x="75844" y="2569"/>
                  </a:lnTo>
                  <a:lnTo>
                    <a:pt x="74504" y="2323"/>
                  </a:lnTo>
                  <a:lnTo>
                    <a:pt x="73097" y="2055"/>
                  </a:lnTo>
                  <a:lnTo>
                    <a:pt x="71667" y="1832"/>
                  </a:lnTo>
                  <a:lnTo>
                    <a:pt x="70193" y="1609"/>
                  </a:lnTo>
                  <a:lnTo>
                    <a:pt x="68675" y="1385"/>
                  </a:lnTo>
                  <a:lnTo>
                    <a:pt x="67134" y="1184"/>
                  </a:lnTo>
                  <a:lnTo>
                    <a:pt x="65548" y="1006"/>
                  </a:lnTo>
                  <a:lnTo>
                    <a:pt x="63940" y="827"/>
                  </a:lnTo>
                  <a:lnTo>
                    <a:pt x="62310" y="671"/>
                  </a:lnTo>
                  <a:lnTo>
                    <a:pt x="60635" y="537"/>
                  </a:lnTo>
                  <a:lnTo>
                    <a:pt x="58938" y="425"/>
                  </a:lnTo>
                  <a:lnTo>
                    <a:pt x="57196" y="313"/>
                  </a:lnTo>
                  <a:lnTo>
                    <a:pt x="55454" y="202"/>
                  </a:lnTo>
                  <a:lnTo>
                    <a:pt x="53667" y="135"/>
                  </a:lnTo>
                  <a:lnTo>
                    <a:pt x="51880" y="68"/>
                  </a:lnTo>
                  <a:lnTo>
                    <a:pt x="50049" y="23"/>
                  </a:lnTo>
                  <a:lnTo>
                    <a:pt x="48218" y="1"/>
                  </a:lnTo>
                  <a:lnTo>
                    <a:pt x="46364" y="1"/>
                  </a:lnTo>
                  <a:lnTo>
                    <a:pt x="46364" y="1"/>
                  </a:lnTo>
                </a:path>
              </a:pathLst>
            </a:cu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lt1"/>
                </a:solidFill>
                <a:latin typeface="Sora"/>
                <a:ea typeface="Sora"/>
                <a:cs typeface="Sora"/>
                <a:sym typeface="Sora"/>
              </a:endParaRPr>
            </a:p>
          </p:txBody>
        </p:sp>
      </p:grpSp>
      <p:sp>
        <p:nvSpPr>
          <p:cNvPr id="329" name="Google Shape;329;p25"/>
          <p:cNvSpPr txBox="1"/>
          <p:nvPr>
            <p:ph idx="1" type="subTitle"/>
          </p:nvPr>
        </p:nvSpPr>
        <p:spPr>
          <a:xfrm>
            <a:off x="278850" y="2976125"/>
            <a:ext cx="1387800" cy="119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Sora Light"/>
              <a:buNone/>
              <a:defRPr sz="1200">
                <a:latin typeface="Sora Light"/>
                <a:ea typeface="Sora Light"/>
                <a:cs typeface="Sora Light"/>
                <a:sym typeface="Sora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0" name="Google Shape;330;p25"/>
          <p:cNvSpPr txBox="1"/>
          <p:nvPr>
            <p:ph idx="3" type="subTitle"/>
          </p:nvPr>
        </p:nvSpPr>
        <p:spPr>
          <a:xfrm>
            <a:off x="1720650" y="2589300"/>
            <a:ext cx="1387800" cy="119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Sora Light"/>
              <a:buNone/>
              <a:defRPr sz="1200">
                <a:latin typeface="Sora Light"/>
                <a:ea typeface="Sora Light"/>
                <a:cs typeface="Sora Light"/>
                <a:sym typeface="Sora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1" name="Google Shape;331;p25"/>
          <p:cNvSpPr txBox="1"/>
          <p:nvPr>
            <p:ph idx="4" type="subTitle"/>
          </p:nvPr>
        </p:nvSpPr>
        <p:spPr>
          <a:xfrm>
            <a:off x="3155400" y="2306650"/>
            <a:ext cx="1387800" cy="119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Sora Light"/>
              <a:buNone/>
              <a:defRPr sz="1200">
                <a:latin typeface="Sora Light"/>
                <a:ea typeface="Sora Light"/>
                <a:cs typeface="Sora Light"/>
                <a:sym typeface="Sora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2" name="Google Shape;332;p25"/>
          <p:cNvSpPr txBox="1"/>
          <p:nvPr>
            <p:ph idx="5" type="subTitle"/>
          </p:nvPr>
        </p:nvSpPr>
        <p:spPr>
          <a:xfrm>
            <a:off x="4597200" y="1993200"/>
            <a:ext cx="1387800" cy="119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Sora Light"/>
              <a:buNone/>
              <a:defRPr sz="1200">
                <a:latin typeface="Sora Light"/>
                <a:ea typeface="Sora Light"/>
                <a:cs typeface="Sora Light"/>
                <a:sym typeface="Sora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3" name="Google Shape;333;p25"/>
          <p:cNvSpPr txBox="1"/>
          <p:nvPr>
            <p:ph idx="6" type="subTitle"/>
          </p:nvPr>
        </p:nvSpPr>
        <p:spPr>
          <a:xfrm>
            <a:off x="6031950" y="1649100"/>
            <a:ext cx="1387800" cy="119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Sora Light"/>
              <a:buNone/>
              <a:defRPr sz="1200">
                <a:latin typeface="Sora Light"/>
                <a:ea typeface="Sora Light"/>
                <a:cs typeface="Sora Light"/>
                <a:sym typeface="Sora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4" name="Google Shape;334;p25"/>
          <p:cNvSpPr txBox="1"/>
          <p:nvPr>
            <p:ph idx="7" type="subTitle"/>
          </p:nvPr>
        </p:nvSpPr>
        <p:spPr>
          <a:xfrm>
            <a:off x="7473750" y="1277950"/>
            <a:ext cx="1387800" cy="119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Sora Light"/>
              <a:buNone/>
              <a:defRPr sz="1200">
                <a:latin typeface="Sora Light"/>
                <a:ea typeface="Sora Light"/>
                <a:cs typeface="Sora Light"/>
                <a:sym typeface="Sora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335" name="Google Shape;335;p25"/>
          <p:cNvGrpSpPr/>
          <p:nvPr/>
        </p:nvGrpSpPr>
        <p:grpSpPr>
          <a:xfrm>
            <a:off x="2674998" y="2923250"/>
            <a:ext cx="6470027" cy="2221724"/>
            <a:chOff x="2674998" y="2923250"/>
            <a:chExt cx="6470027" cy="2221724"/>
          </a:xfrm>
        </p:grpSpPr>
        <p:sp>
          <p:nvSpPr>
            <p:cNvPr id="336" name="Google Shape;336;p25"/>
            <p:cNvSpPr/>
            <p:nvPr/>
          </p:nvSpPr>
          <p:spPr>
            <a:xfrm flipH="1">
              <a:off x="2674998" y="2923250"/>
              <a:ext cx="6469577" cy="2221028"/>
            </a:xfrm>
            <a:custGeom>
              <a:rect b="b" l="l" r="r" t="t"/>
              <a:pathLst>
                <a:path extrusionOk="0" h="140705" w="409856">
                  <a:moveTo>
                    <a:pt x="31655" y="0"/>
                  </a:moveTo>
                  <a:lnTo>
                    <a:pt x="0" y="140608"/>
                  </a:lnTo>
                  <a:lnTo>
                    <a:pt x="198782" y="140640"/>
                  </a:lnTo>
                  <a:lnTo>
                    <a:pt x="409856" y="140705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35000">
                  <a:schemeClr val="accent3"/>
                </a:gs>
                <a:gs pos="100000">
                  <a:schemeClr val="accent1"/>
                </a:gs>
              </a:gsLst>
              <a:lin ang="8099331" scaled="0"/>
            </a:gradFill>
            <a:ln>
              <a:noFill/>
            </a:ln>
          </p:spPr>
        </p:sp>
        <p:sp>
          <p:nvSpPr>
            <p:cNvPr id="337" name="Google Shape;337;p25"/>
            <p:cNvSpPr/>
            <p:nvPr/>
          </p:nvSpPr>
          <p:spPr>
            <a:xfrm flipH="1">
              <a:off x="8645446" y="2924025"/>
              <a:ext cx="499579" cy="2220949"/>
            </a:xfrm>
            <a:custGeom>
              <a:rect b="b" l="l" r="r" t="t"/>
              <a:pathLst>
                <a:path extrusionOk="0" h="140700" w="31649">
                  <a:moveTo>
                    <a:pt x="31649" y="0"/>
                  </a:moveTo>
                  <a:lnTo>
                    <a:pt x="0" y="140700"/>
                  </a:lnTo>
                  <a:lnTo>
                    <a:pt x="65" y="53185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</p:grpSp>
      <p:sp>
        <p:nvSpPr>
          <p:cNvPr id="338" name="Google Shape;338;p25"/>
          <p:cNvSpPr txBox="1"/>
          <p:nvPr>
            <p:ph idx="8" type="title"/>
          </p:nvPr>
        </p:nvSpPr>
        <p:spPr>
          <a:xfrm>
            <a:off x="228600" y="4774929"/>
            <a:ext cx="1939200" cy="1893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5"/>
                </a:solidFill>
                <a:latin typeface="Sora"/>
                <a:ea typeface="Sora"/>
                <a:cs typeface="Sora"/>
                <a:sym typeface="Sor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Sora"/>
              <a:buNone/>
              <a:defRPr sz="900">
                <a:solidFill>
                  <a:schemeClr val="accent5"/>
                </a:solidFill>
                <a:latin typeface="Sora SemiBold"/>
                <a:ea typeface="Sora SemiBold"/>
                <a:cs typeface="Sora SemiBold"/>
                <a:sym typeface="Sora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Sora"/>
              <a:buNone/>
              <a:defRPr sz="900">
                <a:solidFill>
                  <a:schemeClr val="accent5"/>
                </a:solidFill>
                <a:latin typeface="Sora SemiBold"/>
                <a:ea typeface="Sora SemiBold"/>
                <a:cs typeface="Sora SemiBold"/>
                <a:sym typeface="Sora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Sora"/>
              <a:buNone/>
              <a:defRPr sz="900">
                <a:solidFill>
                  <a:schemeClr val="accent5"/>
                </a:solidFill>
                <a:latin typeface="Sora SemiBold"/>
                <a:ea typeface="Sora SemiBold"/>
                <a:cs typeface="Sora SemiBold"/>
                <a:sym typeface="Sora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Sora"/>
              <a:buNone/>
              <a:defRPr sz="900">
                <a:solidFill>
                  <a:schemeClr val="accent5"/>
                </a:solidFill>
                <a:latin typeface="Sora SemiBold"/>
                <a:ea typeface="Sora SemiBold"/>
                <a:cs typeface="Sora SemiBold"/>
                <a:sym typeface="Sora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Sora"/>
              <a:buNone/>
              <a:defRPr sz="900">
                <a:solidFill>
                  <a:schemeClr val="accent5"/>
                </a:solidFill>
                <a:latin typeface="Sora SemiBold"/>
                <a:ea typeface="Sora SemiBold"/>
                <a:cs typeface="Sora SemiBold"/>
                <a:sym typeface="Sora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Sora"/>
              <a:buNone/>
              <a:defRPr sz="900">
                <a:solidFill>
                  <a:schemeClr val="accent5"/>
                </a:solidFill>
                <a:latin typeface="Sora SemiBold"/>
                <a:ea typeface="Sora SemiBold"/>
                <a:cs typeface="Sora SemiBold"/>
                <a:sym typeface="Sora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Sora"/>
              <a:buNone/>
              <a:defRPr sz="900">
                <a:solidFill>
                  <a:schemeClr val="accent5"/>
                </a:solidFill>
                <a:latin typeface="Sora SemiBold"/>
                <a:ea typeface="Sora SemiBold"/>
                <a:cs typeface="Sora SemiBold"/>
                <a:sym typeface="Sora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Sora"/>
              <a:buNone/>
              <a:defRPr sz="900">
                <a:solidFill>
                  <a:schemeClr val="accent5"/>
                </a:solidFill>
                <a:latin typeface="Sora SemiBold"/>
                <a:ea typeface="Sora SemiBold"/>
                <a:cs typeface="Sora SemiBold"/>
                <a:sym typeface="Sora SemiBol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 - Alt 2">
  <p:cSld name="BLANK_1_1_1_1_1_1_1_1_1_1_7"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26"/>
          <p:cNvSpPr/>
          <p:nvPr/>
        </p:nvSpPr>
        <p:spPr>
          <a:xfrm>
            <a:off x="5050850" y="3243900"/>
            <a:ext cx="4093093" cy="1899657"/>
          </a:xfrm>
          <a:custGeom>
            <a:rect b="b" l="l" r="r" t="t"/>
            <a:pathLst>
              <a:path extrusionOk="0" fill="none" h="54955" w="115714">
                <a:moveTo>
                  <a:pt x="115714" y="0"/>
                </a:moveTo>
                <a:lnTo>
                  <a:pt x="115714" y="0"/>
                </a:lnTo>
                <a:lnTo>
                  <a:pt x="113184" y="224"/>
                </a:lnTo>
                <a:lnTo>
                  <a:pt x="110579" y="447"/>
                </a:lnTo>
                <a:lnTo>
                  <a:pt x="107938" y="744"/>
                </a:lnTo>
                <a:lnTo>
                  <a:pt x="105296" y="1079"/>
                </a:lnTo>
                <a:lnTo>
                  <a:pt x="102580" y="1451"/>
                </a:lnTo>
                <a:lnTo>
                  <a:pt x="99827" y="1898"/>
                </a:lnTo>
                <a:lnTo>
                  <a:pt x="97036" y="2382"/>
                </a:lnTo>
                <a:lnTo>
                  <a:pt x="94208" y="2902"/>
                </a:lnTo>
                <a:lnTo>
                  <a:pt x="91381" y="3461"/>
                </a:lnTo>
                <a:lnTo>
                  <a:pt x="88516" y="4093"/>
                </a:lnTo>
                <a:lnTo>
                  <a:pt x="85614" y="4763"/>
                </a:lnTo>
                <a:lnTo>
                  <a:pt x="82674" y="5470"/>
                </a:lnTo>
                <a:lnTo>
                  <a:pt x="79735" y="6251"/>
                </a:lnTo>
                <a:lnTo>
                  <a:pt x="76758" y="7032"/>
                </a:lnTo>
                <a:lnTo>
                  <a:pt x="73782" y="7925"/>
                </a:lnTo>
                <a:lnTo>
                  <a:pt x="70805" y="8818"/>
                </a:lnTo>
                <a:lnTo>
                  <a:pt x="70805" y="8818"/>
                </a:lnTo>
                <a:lnTo>
                  <a:pt x="67308" y="9935"/>
                </a:lnTo>
                <a:lnTo>
                  <a:pt x="63885" y="11088"/>
                </a:lnTo>
                <a:lnTo>
                  <a:pt x="60499" y="12279"/>
                </a:lnTo>
                <a:lnTo>
                  <a:pt x="57187" y="13506"/>
                </a:lnTo>
                <a:lnTo>
                  <a:pt x="53950" y="14772"/>
                </a:lnTo>
                <a:lnTo>
                  <a:pt x="50788" y="16074"/>
                </a:lnTo>
                <a:lnTo>
                  <a:pt x="47662" y="17413"/>
                </a:lnTo>
                <a:lnTo>
                  <a:pt x="44611" y="18753"/>
                </a:lnTo>
                <a:lnTo>
                  <a:pt x="41635" y="20167"/>
                </a:lnTo>
                <a:lnTo>
                  <a:pt x="38770" y="21580"/>
                </a:lnTo>
                <a:lnTo>
                  <a:pt x="35942" y="22994"/>
                </a:lnTo>
                <a:lnTo>
                  <a:pt x="33226" y="24445"/>
                </a:lnTo>
                <a:lnTo>
                  <a:pt x="30547" y="25934"/>
                </a:lnTo>
                <a:lnTo>
                  <a:pt x="28017" y="27422"/>
                </a:lnTo>
                <a:lnTo>
                  <a:pt x="25524" y="28947"/>
                </a:lnTo>
                <a:lnTo>
                  <a:pt x="23180" y="30473"/>
                </a:lnTo>
                <a:lnTo>
                  <a:pt x="20873" y="31998"/>
                </a:lnTo>
                <a:lnTo>
                  <a:pt x="18715" y="33561"/>
                </a:lnTo>
                <a:lnTo>
                  <a:pt x="16632" y="35086"/>
                </a:lnTo>
                <a:lnTo>
                  <a:pt x="14660" y="36649"/>
                </a:lnTo>
                <a:lnTo>
                  <a:pt x="12762" y="38212"/>
                </a:lnTo>
                <a:lnTo>
                  <a:pt x="11013" y="39775"/>
                </a:lnTo>
                <a:lnTo>
                  <a:pt x="9376" y="41337"/>
                </a:lnTo>
                <a:lnTo>
                  <a:pt x="7814" y="42900"/>
                </a:lnTo>
                <a:lnTo>
                  <a:pt x="6400" y="44425"/>
                </a:lnTo>
                <a:lnTo>
                  <a:pt x="5098" y="45988"/>
                </a:lnTo>
                <a:lnTo>
                  <a:pt x="4502" y="46732"/>
                </a:lnTo>
                <a:lnTo>
                  <a:pt x="3944" y="47514"/>
                </a:lnTo>
                <a:lnTo>
                  <a:pt x="3386" y="48258"/>
                </a:lnTo>
                <a:lnTo>
                  <a:pt x="2902" y="49039"/>
                </a:lnTo>
                <a:lnTo>
                  <a:pt x="2419" y="49783"/>
                </a:lnTo>
                <a:lnTo>
                  <a:pt x="1972" y="50527"/>
                </a:lnTo>
                <a:lnTo>
                  <a:pt x="1563" y="51272"/>
                </a:lnTo>
                <a:lnTo>
                  <a:pt x="1191" y="52016"/>
                </a:lnTo>
                <a:lnTo>
                  <a:pt x="819" y="52760"/>
                </a:lnTo>
                <a:lnTo>
                  <a:pt x="521" y="53504"/>
                </a:lnTo>
                <a:lnTo>
                  <a:pt x="223" y="54248"/>
                </a:lnTo>
                <a:lnTo>
                  <a:pt x="0" y="54955"/>
                </a:lnTo>
                <a:lnTo>
                  <a:pt x="115714" y="54955"/>
                </a:lnTo>
                <a:lnTo>
                  <a:pt x="115714" y="0"/>
                </a:lnTo>
                <a:lnTo>
                  <a:pt x="115714" y="0"/>
                </a:lnTo>
              </a:path>
            </a:pathLst>
          </a:cu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341" name="Google Shape;341;p26"/>
          <p:cNvSpPr/>
          <p:nvPr/>
        </p:nvSpPr>
        <p:spPr>
          <a:xfrm>
            <a:off x="6123025" y="-3887"/>
            <a:ext cx="3022650" cy="837525"/>
          </a:xfrm>
          <a:custGeom>
            <a:rect b="b" l="l" r="r" t="t"/>
            <a:pathLst>
              <a:path extrusionOk="0" h="33501" w="120906">
                <a:moveTo>
                  <a:pt x="0" y="1"/>
                </a:moveTo>
                <a:lnTo>
                  <a:pt x="36409" y="33501"/>
                </a:lnTo>
                <a:lnTo>
                  <a:pt x="120847" y="20748"/>
                </a:lnTo>
                <a:lnTo>
                  <a:pt x="120906" y="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37000">
                <a:schemeClr val="lt2"/>
              </a:gs>
              <a:gs pos="92000">
                <a:schemeClr val="accent1"/>
              </a:gs>
              <a:gs pos="100000">
                <a:schemeClr val="accent1"/>
              </a:gs>
            </a:gsLst>
            <a:lin ang="10800025" scaled="0"/>
          </a:gradFill>
          <a:ln>
            <a:noFill/>
          </a:ln>
          <a:effectLst>
            <a:outerShdw blurRad="700088" rotWithShape="0" algn="bl" dir="5700000" dist="219075">
              <a:schemeClr val="lt2">
                <a:alpha val="40000"/>
              </a:schemeClr>
            </a:outerShdw>
          </a:effectLst>
        </p:spPr>
      </p:sp>
      <p:sp>
        <p:nvSpPr>
          <p:cNvPr id="342" name="Google Shape;342;p26"/>
          <p:cNvSpPr txBox="1"/>
          <p:nvPr>
            <p:ph type="title"/>
          </p:nvPr>
        </p:nvSpPr>
        <p:spPr>
          <a:xfrm>
            <a:off x="1143300" y="1526963"/>
            <a:ext cx="2197500" cy="402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200">
                <a:latin typeface="Sora Medium"/>
                <a:ea typeface="Sora Medium"/>
                <a:cs typeface="Sora Medium"/>
                <a:sym typeface="Sora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Sora Medium"/>
              <a:buNone/>
              <a:defRPr sz="1200">
                <a:latin typeface="Sora Medium"/>
                <a:ea typeface="Sora Medium"/>
                <a:cs typeface="Sora Medium"/>
                <a:sym typeface="Sora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Sora Medium"/>
              <a:buNone/>
              <a:defRPr sz="1200">
                <a:latin typeface="Sora Medium"/>
                <a:ea typeface="Sora Medium"/>
                <a:cs typeface="Sora Medium"/>
                <a:sym typeface="Sora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Sora Medium"/>
              <a:buNone/>
              <a:defRPr sz="1200">
                <a:latin typeface="Sora Medium"/>
                <a:ea typeface="Sora Medium"/>
                <a:cs typeface="Sora Medium"/>
                <a:sym typeface="Sora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Sora Medium"/>
              <a:buNone/>
              <a:defRPr sz="1200">
                <a:latin typeface="Sora Medium"/>
                <a:ea typeface="Sora Medium"/>
                <a:cs typeface="Sora Medium"/>
                <a:sym typeface="Sora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Sora Medium"/>
              <a:buNone/>
              <a:defRPr sz="1200">
                <a:latin typeface="Sora Medium"/>
                <a:ea typeface="Sora Medium"/>
                <a:cs typeface="Sora Medium"/>
                <a:sym typeface="Sora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Sora Medium"/>
              <a:buNone/>
              <a:defRPr sz="1200">
                <a:latin typeface="Sora Medium"/>
                <a:ea typeface="Sora Medium"/>
                <a:cs typeface="Sora Medium"/>
                <a:sym typeface="Sora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Sora Medium"/>
              <a:buNone/>
              <a:defRPr sz="1200">
                <a:latin typeface="Sora Medium"/>
                <a:ea typeface="Sora Medium"/>
                <a:cs typeface="Sora Medium"/>
                <a:sym typeface="Sora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Sora Medium"/>
              <a:buNone/>
              <a:defRPr sz="1200">
                <a:latin typeface="Sora Medium"/>
                <a:ea typeface="Sora Medium"/>
                <a:cs typeface="Sora Medium"/>
                <a:sym typeface="Sora Medium"/>
              </a:defRPr>
            </a:lvl9pPr>
          </a:lstStyle>
          <a:p/>
        </p:txBody>
      </p:sp>
      <p:sp>
        <p:nvSpPr>
          <p:cNvPr id="343" name="Google Shape;343;p26"/>
          <p:cNvSpPr txBox="1"/>
          <p:nvPr>
            <p:ph idx="2" type="title"/>
          </p:nvPr>
        </p:nvSpPr>
        <p:spPr>
          <a:xfrm>
            <a:off x="3820750" y="1526963"/>
            <a:ext cx="2197500" cy="402000"/>
          </a:xfrm>
          <a:prstGeom prst="rect">
            <a:avLst/>
          </a:prstGeom>
        </p:spPr>
        <p:txBody>
          <a:bodyPr anchorCtr="0" anchor="b" bIns="91425" lIns="0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200">
                <a:latin typeface="Sora Medium"/>
                <a:ea typeface="Sora Medium"/>
                <a:cs typeface="Sora Medium"/>
                <a:sym typeface="Sora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Sora Medium"/>
              <a:buNone/>
              <a:defRPr sz="1200">
                <a:solidFill>
                  <a:schemeClr val="lt1"/>
                </a:solidFill>
                <a:latin typeface="Sora Medium"/>
                <a:ea typeface="Sora Medium"/>
                <a:cs typeface="Sora Medium"/>
                <a:sym typeface="Sora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Sora Medium"/>
              <a:buNone/>
              <a:defRPr sz="1200">
                <a:solidFill>
                  <a:schemeClr val="lt1"/>
                </a:solidFill>
                <a:latin typeface="Sora Medium"/>
                <a:ea typeface="Sora Medium"/>
                <a:cs typeface="Sora Medium"/>
                <a:sym typeface="Sora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Sora Medium"/>
              <a:buNone/>
              <a:defRPr sz="1200">
                <a:solidFill>
                  <a:schemeClr val="lt1"/>
                </a:solidFill>
                <a:latin typeface="Sora Medium"/>
                <a:ea typeface="Sora Medium"/>
                <a:cs typeface="Sora Medium"/>
                <a:sym typeface="Sora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Sora Medium"/>
              <a:buNone/>
              <a:defRPr sz="1200">
                <a:solidFill>
                  <a:schemeClr val="lt1"/>
                </a:solidFill>
                <a:latin typeface="Sora Medium"/>
                <a:ea typeface="Sora Medium"/>
                <a:cs typeface="Sora Medium"/>
                <a:sym typeface="Sora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Sora Medium"/>
              <a:buNone/>
              <a:defRPr sz="1200">
                <a:solidFill>
                  <a:schemeClr val="lt1"/>
                </a:solidFill>
                <a:latin typeface="Sora Medium"/>
                <a:ea typeface="Sora Medium"/>
                <a:cs typeface="Sora Medium"/>
                <a:sym typeface="Sora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Sora Medium"/>
              <a:buNone/>
              <a:defRPr sz="1200">
                <a:solidFill>
                  <a:schemeClr val="lt1"/>
                </a:solidFill>
                <a:latin typeface="Sora Medium"/>
                <a:ea typeface="Sora Medium"/>
                <a:cs typeface="Sora Medium"/>
                <a:sym typeface="Sora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Sora Medium"/>
              <a:buNone/>
              <a:defRPr sz="1200">
                <a:solidFill>
                  <a:schemeClr val="lt1"/>
                </a:solidFill>
                <a:latin typeface="Sora Medium"/>
                <a:ea typeface="Sora Medium"/>
                <a:cs typeface="Sora Medium"/>
                <a:sym typeface="Sora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Sora Medium"/>
              <a:buNone/>
              <a:defRPr sz="1200">
                <a:solidFill>
                  <a:schemeClr val="lt1"/>
                </a:solidFill>
                <a:latin typeface="Sora Medium"/>
                <a:ea typeface="Sora Medium"/>
                <a:cs typeface="Sora Medium"/>
                <a:sym typeface="Sora Medium"/>
              </a:defRPr>
            </a:lvl9pPr>
          </a:lstStyle>
          <a:p/>
        </p:txBody>
      </p:sp>
      <p:sp>
        <p:nvSpPr>
          <p:cNvPr id="344" name="Google Shape;344;p26"/>
          <p:cNvSpPr txBox="1"/>
          <p:nvPr>
            <p:ph idx="3" type="title"/>
          </p:nvPr>
        </p:nvSpPr>
        <p:spPr>
          <a:xfrm>
            <a:off x="1129950" y="1992625"/>
            <a:ext cx="2024700" cy="68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Sora"/>
              <a:buNone/>
              <a:defRPr sz="1000">
                <a:latin typeface="Sora"/>
                <a:ea typeface="Sora"/>
                <a:cs typeface="Sora"/>
                <a:sym typeface="Sor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45" name="Google Shape;345;p26"/>
          <p:cNvSpPr txBox="1"/>
          <p:nvPr>
            <p:ph idx="4" type="title"/>
          </p:nvPr>
        </p:nvSpPr>
        <p:spPr>
          <a:xfrm>
            <a:off x="1129950" y="2801602"/>
            <a:ext cx="2024700" cy="68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Sora"/>
              <a:buNone/>
              <a:defRPr sz="1000">
                <a:latin typeface="Sora"/>
                <a:ea typeface="Sora"/>
                <a:cs typeface="Sora"/>
                <a:sym typeface="Sor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46" name="Google Shape;346;p26"/>
          <p:cNvSpPr txBox="1"/>
          <p:nvPr>
            <p:ph idx="5" type="title"/>
          </p:nvPr>
        </p:nvSpPr>
        <p:spPr>
          <a:xfrm>
            <a:off x="1129950" y="3610580"/>
            <a:ext cx="2024700" cy="68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Sora"/>
              <a:buNone/>
              <a:defRPr sz="1000">
                <a:latin typeface="Sora"/>
                <a:ea typeface="Sora"/>
                <a:cs typeface="Sora"/>
                <a:sym typeface="Sor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47" name="Google Shape;347;p26"/>
          <p:cNvSpPr txBox="1"/>
          <p:nvPr>
            <p:ph idx="6" type="title"/>
          </p:nvPr>
        </p:nvSpPr>
        <p:spPr>
          <a:xfrm>
            <a:off x="3820750" y="1992625"/>
            <a:ext cx="3350700" cy="6888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Sora"/>
              <a:buNone/>
              <a:defRPr sz="1000">
                <a:latin typeface="Sora"/>
                <a:ea typeface="Sora"/>
                <a:cs typeface="Sora"/>
                <a:sym typeface="Sor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48" name="Google Shape;348;p26"/>
          <p:cNvSpPr txBox="1"/>
          <p:nvPr>
            <p:ph idx="7" type="title"/>
          </p:nvPr>
        </p:nvSpPr>
        <p:spPr>
          <a:xfrm>
            <a:off x="3820750" y="2801550"/>
            <a:ext cx="3350700" cy="6888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Sora"/>
              <a:buNone/>
              <a:defRPr sz="1000">
                <a:latin typeface="Sora"/>
                <a:ea typeface="Sora"/>
                <a:cs typeface="Sora"/>
                <a:sym typeface="Sor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49" name="Google Shape;349;p26"/>
          <p:cNvSpPr txBox="1"/>
          <p:nvPr>
            <p:ph idx="8" type="title"/>
          </p:nvPr>
        </p:nvSpPr>
        <p:spPr>
          <a:xfrm>
            <a:off x="3820750" y="3610475"/>
            <a:ext cx="3350700" cy="6888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Sora"/>
              <a:buNone/>
              <a:defRPr sz="1000">
                <a:latin typeface="Sora"/>
                <a:ea typeface="Sora"/>
                <a:cs typeface="Sora"/>
                <a:sym typeface="Sor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50" name="Google Shape;350;p26"/>
          <p:cNvSpPr txBox="1"/>
          <p:nvPr>
            <p:ph idx="9" type="title"/>
          </p:nvPr>
        </p:nvSpPr>
        <p:spPr>
          <a:xfrm>
            <a:off x="38100" y="93150"/>
            <a:ext cx="1583400" cy="189300"/>
          </a:xfrm>
          <a:prstGeom prst="rect">
            <a:avLst/>
          </a:prstGeom>
        </p:spPr>
        <p:txBody>
          <a:bodyPr anchorCtr="0" anchor="t" bIns="91425" lIns="18287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5"/>
                </a:solidFill>
                <a:latin typeface="Sora"/>
                <a:ea typeface="Sora"/>
                <a:cs typeface="Sora"/>
                <a:sym typeface="Sor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Sora"/>
              <a:buNone/>
              <a:defRPr sz="900">
                <a:solidFill>
                  <a:schemeClr val="accent5"/>
                </a:solidFill>
                <a:latin typeface="Sora"/>
                <a:ea typeface="Sora"/>
                <a:cs typeface="Sora"/>
                <a:sym typeface="Sor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Sora"/>
              <a:buNone/>
              <a:defRPr sz="900">
                <a:solidFill>
                  <a:schemeClr val="accent5"/>
                </a:solidFill>
                <a:latin typeface="Sora"/>
                <a:ea typeface="Sora"/>
                <a:cs typeface="Sora"/>
                <a:sym typeface="Sor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Sora"/>
              <a:buNone/>
              <a:defRPr sz="900">
                <a:solidFill>
                  <a:schemeClr val="accent5"/>
                </a:solidFill>
                <a:latin typeface="Sora"/>
                <a:ea typeface="Sora"/>
                <a:cs typeface="Sora"/>
                <a:sym typeface="Sor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Sora"/>
              <a:buNone/>
              <a:defRPr sz="900">
                <a:solidFill>
                  <a:schemeClr val="accent5"/>
                </a:solidFill>
                <a:latin typeface="Sora"/>
                <a:ea typeface="Sora"/>
                <a:cs typeface="Sora"/>
                <a:sym typeface="Sor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Sora"/>
              <a:buNone/>
              <a:defRPr sz="900">
                <a:solidFill>
                  <a:schemeClr val="accent5"/>
                </a:solidFill>
                <a:latin typeface="Sora"/>
                <a:ea typeface="Sora"/>
                <a:cs typeface="Sora"/>
                <a:sym typeface="Sor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Sora"/>
              <a:buNone/>
              <a:defRPr sz="900">
                <a:solidFill>
                  <a:schemeClr val="accent5"/>
                </a:solidFill>
                <a:latin typeface="Sora"/>
                <a:ea typeface="Sora"/>
                <a:cs typeface="Sora"/>
                <a:sym typeface="Sor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Sora"/>
              <a:buNone/>
              <a:defRPr sz="900">
                <a:solidFill>
                  <a:schemeClr val="accent5"/>
                </a:solidFill>
                <a:latin typeface="Sora"/>
                <a:ea typeface="Sora"/>
                <a:cs typeface="Sora"/>
                <a:sym typeface="Sor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Sora"/>
              <a:buNone/>
              <a:defRPr sz="900">
                <a:solidFill>
                  <a:schemeClr val="accent5"/>
                </a:solidFill>
                <a:latin typeface="Sora"/>
                <a:ea typeface="Sora"/>
                <a:cs typeface="Sora"/>
                <a:sym typeface="Sora"/>
              </a:defRPr>
            </a:lvl9pPr>
          </a:lstStyle>
          <a:p/>
        </p:txBody>
      </p:sp>
      <p:sp>
        <p:nvSpPr>
          <p:cNvPr id="351" name="Google Shape;351;p26"/>
          <p:cNvSpPr txBox="1"/>
          <p:nvPr>
            <p:ph idx="13" type="title"/>
          </p:nvPr>
        </p:nvSpPr>
        <p:spPr>
          <a:xfrm>
            <a:off x="115025" y="502775"/>
            <a:ext cx="6440400" cy="68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600"/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600"/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600"/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600"/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600"/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600"/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600"/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600"/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600"/>
            </a:lvl9pPr>
          </a:lstStyle>
          <a:p/>
        </p:txBody>
      </p:sp>
      <p:sp>
        <p:nvSpPr>
          <p:cNvPr id="352" name="Google Shape;352;p26"/>
          <p:cNvSpPr txBox="1"/>
          <p:nvPr>
            <p:ph idx="14" type="title"/>
          </p:nvPr>
        </p:nvSpPr>
        <p:spPr>
          <a:xfrm>
            <a:off x="228600" y="2127325"/>
            <a:ext cx="739800" cy="41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Sora"/>
              <a:buNone/>
              <a:defRPr sz="1000">
                <a:latin typeface="Sora"/>
                <a:ea typeface="Sora"/>
                <a:cs typeface="Sora"/>
                <a:sym typeface="Sor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Sora"/>
              <a:buNone/>
              <a:defRPr>
                <a:solidFill>
                  <a:schemeClr val="lt1"/>
                </a:solidFill>
                <a:latin typeface="Sora"/>
                <a:ea typeface="Sora"/>
                <a:cs typeface="Sora"/>
                <a:sym typeface="Sora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Sora"/>
              <a:buNone/>
              <a:defRPr>
                <a:solidFill>
                  <a:schemeClr val="lt1"/>
                </a:solidFill>
                <a:latin typeface="Sora"/>
                <a:ea typeface="Sora"/>
                <a:cs typeface="Sora"/>
                <a:sym typeface="Sora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Sora"/>
              <a:buNone/>
              <a:defRPr>
                <a:solidFill>
                  <a:schemeClr val="lt1"/>
                </a:solidFill>
                <a:latin typeface="Sora"/>
                <a:ea typeface="Sora"/>
                <a:cs typeface="Sora"/>
                <a:sym typeface="Sora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Sora"/>
              <a:buNone/>
              <a:defRPr>
                <a:solidFill>
                  <a:schemeClr val="lt1"/>
                </a:solidFill>
                <a:latin typeface="Sora"/>
                <a:ea typeface="Sora"/>
                <a:cs typeface="Sora"/>
                <a:sym typeface="Sora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Sora"/>
              <a:buNone/>
              <a:defRPr>
                <a:solidFill>
                  <a:schemeClr val="lt1"/>
                </a:solidFill>
                <a:latin typeface="Sora"/>
                <a:ea typeface="Sora"/>
                <a:cs typeface="Sora"/>
                <a:sym typeface="Sora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Sora"/>
              <a:buNone/>
              <a:defRPr>
                <a:solidFill>
                  <a:schemeClr val="lt1"/>
                </a:solidFill>
                <a:latin typeface="Sora"/>
                <a:ea typeface="Sora"/>
                <a:cs typeface="Sora"/>
                <a:sym typeface="Sora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Sora"/>
              <a:buNone/>
              <a:defRPr>
                <a:solidFill>
                  <a:schemeClr val="lt1"/>
                </a:solidFill>
                <a:latin typeface="Sora"/>
                <a:ea typeface="Sora"/>
                <a:cs typeface="Sora"/>
                <a:sym typeface="Sora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Sora"/>
              <a:buNone/>
              <a:defRPr>
                <a:solidFill>
                  <a:schemeClr val="lt1"/>
                </a:solidFill>
                <a:latin typeface="Sora"/>
                <a:ea typeface="Sora"/>
                <a:cs typeface="Sora"/>
                <a:sym typeface="Sora"/>
              </a:defRPr>
            </a:lvl9pPr>
          </a:lstStyle>
          <a:p/>
        </p:txBody>
      </p:sp>
      <p:sp>
        <p:nvSpPr>
          <p:cNvPr id="353" name="Google Shape;353;p26"/>
          <p:cNvSpPr txBox="1"/>
          <p:nvPr>
            <p:ph idx="15" type="title"/>
          </p:nvPr>
        </p:nvSpPr>
        <p:spPr>
          <a:xfrm>
            <a:off x="228600" y="4774929"/>
            <a:ext cx="1939200" cy="189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5"/>
                </a:solidFill>
                <a:latin typeface="Sora"/>
                <a:ea typeface="Sora"/>
                <a:cs typeface="Sora"/>
                <a:sym typeface="Sor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Sora"/>
              <a:buNone/>
              <a:defRPr sz="900">
                <a:solidFill>
                  <a:schemeClr val="accent5"/>
                </a:solidFill>
                <a:latin typeface="Sora SemiBold"/>
                <a:ea typeface="Sora SemiBold"/>
                <a:cs typeface="Sora SemiBold"/>
                <a:sym typeface="Sora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Sora"/>
              <a:buNone/>
              <a:defRPr sz="900">
                <a:solidFill>
                  <a:schemeClr val="accent5"/>
                </a:solidFill>
                <a:latin typeface="Sora SemiBold"/>
                <a:ea typeface="Sora SemiBold"/>
                <a:cs typeface="Sora SemiBold"/>
                <a:sym typeface="Sora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Sora"/>
              <a:buNone/>
              <a:defRPr sz="900">
                <a:solidFill>
                  <a:schemeClr val="accent5"/>
                </a:solidFill>
                <a:latin typeface="Sora SemiBold"/>
                <a:ea typeface="Sora SemiBold"/>
                <a:cs typeface="Sora SemiBold"/>
                <a:sym typeface="Sora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Sora"/>
              <a:buNone/>
              <a:defRPr sz="900">
                <a:solidFill>
                  <a:schemeClr val="accent5"/>
                </a:solidFill>
                <a:latin typeface="Sora SemiBold"/>
                <a:ea typeface="Sora SemiBold"/>
                <a:cs typeface="Sora SemiBold"/>
                <a:sym typeface="Sora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Sora"/>
              <a:buNone/>
              <a:defRPr sz="900">
                <a:solidFill>
                  <a:schemeClr val="accent5"/>
                </a:solidFill>
                <a:latin typeface="Sora SemiBold"/>
                <a:ea typeface="Sora SemiBold"/>
                <a:cs typeface="Sora SemiBold"/>
                <a:sym typeface="Sora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Sora"/>
              <a:buNone/>
              <a:defRPr sz="900">
                <a:solidFill>
                  <a:schemeClr val="accent5"/>
                </a:solidFill>
                <a:latin typeface="Sora SemiBold"/>
                <a:ea typeface="Sora SemiBold"/>
                <a:cs typeface="Sora SemiBold"/>
                <a:sym typeface="Sora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Sora"/>
              <a:buNone/>
              <a:defRPr sz="900">
                <a:solidFill>
                  <a:schemeClr val="accent5"/>
                </a:solidFill>
                <a:latin typeface="Sora SemiBold"/>
                <a:ea typeface="Sora SemiBold"/>
                <a:cs typeface="Sora SemiBold"/>
                <a:sym typeface="Sora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Sora"/>
              <a:buNone/>
              <a:defRPr sz="900">
                <a:solidFill>
                  <a:schemeClr val="accent5"/>
                </a:solidFill>
                <a:latin typeface="Sora SemiBold"/>
                <a:ea typeface="Sora SemiBold"/>
                <a:cs typeface="Sora SemiBold"/>
                <a:sym typeface="Sora SemiBold"/>
              </a:defRPr>
            </a:lvl9pPr>
          </a:lstStyle>
          <a:p/>
        </p:txBody>
      </p:sp>
      <p:sp>
        <p:nvSpPr>
          <p:cNvPr id="354" name="Google Shape;354;p26"/>
          <p:cNvSpPr txBox="1"/>
          <p:nvPr>
            <p:ph idx="16" type="title"/>
          </p:nvPr>
        </p:nvSpPr>
        <p:spPr>
          <a:xfrm>
            <a:off x="228600" y="2936225"/>
            <a:ext cx="739800" cy="41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Sora"/>
              <a:buNone/>
              <a:defRPr sz="1000">
                <a:latin typeface="Sora"/>
                <a:ea typeface="Sora"/>
                <a:cs typeface="Sora"/>
                <a:sym typeface="Sor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Sora"/>
              <a:buNone/>
              <a:defRPr>
                <a:solidFill>
                  <a:schemeClr val="lt1"/>
                </a:solidFill>
                <a:latin typeface="Sora"/>
                <a:ea typeface="Sora"/>
                <a:cs typeface="Sora"/>
                <a:sym typeface="Sora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Sora"/>
              <a:buNone/>
              <a:defRPr>
                <a:solidFill>
                  <a:schemeClr val="lt1"/>
                </a:solidFill>
                <a:latin typeface="Sora"/>
                <a:ea typeface="Sora"/>
                <a:cs typeface="Sora"/>
                <a:sym typeface="Sora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Sora"/>
              <a:buNone/>
              <a:defRPr>
                <a:solidFill>
                  <a:schemeClr val="lt1"/>
                </a:solidFill>
                <a:latin typeface="Sora"/>
                <a:ea typeface="Sora"/>
                <a:cs typeface="Sora"/>
                <a:sym typeface="Sora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Sora"/>
              <a:buNone/>
              <a:defRPr>
                <a:solidFill>
                  <a:schemeClr val="lt1"/>
                </a:solidFill>
                <a:latin typeface="Sora"/>
                <a:ea typeface="Sora"/>
                <a:cs typeface="Sora"/>
                <a:sym typeface="Sora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Sora"/>
              <a:buNone/>
              <a:defRPr>
                <a:solidFill>
                  <a:schemeClr val="lt1"/>
                </a:solidFill>
                <a:latin typeface="Sora"/>
                <a:ea typeface="Sora"/>
                <a:cs typeface="Sora"/>
                <a:sym typeface="Sora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Sora"/>
              <a:buNone/>
              <a:defRPr>
                <a:solidFill>
                  <a:schemeClr val="lt1"/>
                </a:solidFill>
                <a:latin typeface="Sora"/>
                <a:ea typeface="Sora"/>
                <a:cs typeface="Sora"/>
                <a:sym typeface="Sora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Sora"/>
              <a:buNone/>
              <a:defRPr>
                <a:solidFill>
                  <a:schemeClr val="lt1"/>
                </a:solidFill>
                <a:latin typeface="Sora"/>
                <a:ea typeface="Sora"/>
                <a:cs typeface="Sora"/>
                <a:sym typeface="Sora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Sora"/>
              <a:buNone/>
              <a:defRPr>
                <a:solidFill>
                  <a:schemeClr val="lt1"/>
                </a:solidFill>
                <a:latin typeface="Sora"/>
                <a:ea typeface="Sora"/>
                <a:cs typeface="Sora"/>
                <a:sym typeface="Sora"/>
              </a:defRPr>
            </a:lvl9pPr>
          </a:lstStyle>
          <a:p/>
        </p:txBody>
      </p:sp>
      <p:sp>
        <p:nvSpPr>
          <p:cNvPr id="355" name="Google Shape;355;p26"/>
          <p:cNvSpPr txBox="1"/>
          <p:nvPr>
            <p:ph idx="17" type="title"/>
          </p:nvPr>
        </p:nvSpPr>
        <p:spPr>
          <a:xfrm>
            <a:off x="228600" y="3745125"/>
            <a:ext cx="739800" cy="41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Sora"/>
              <a:buNone/>
              <a:defRPr sz="1000">
                <a:latin typeface="Sora"/>
                <a:ea typeface="Sora"/>
                <a:cs typeface="Sora"/>
                <a:sym typeface="Sor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Sora"/>
              <a:buNone/>
              <a:defRPr>
                <a:solidFill>
                  <a:schemeClr val="lt1"/>
                </a:solidFill>
                <a:latin typeface="Sora"/>
                <a:ea typeface="Sora"/>
                <a:cs typeface="Sora"/>
                <a:sym typeface="Sora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Sora"/>
              <a:buNone/>
              <a:defRPr>
                <a:solidFill>
                  <a:schemeClr val="lt1"/>
                </a:solidFill>
                <a:latin typeface="Sora"/>
                <a:ea typeface="Sora"/>
                <a:cs typeface="Sora"/>
                <a:sym typeface="Sora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Sora"/>
              <a:buNone/>
              <a:defRPr>
                <a:solidFill>
                  <a:schemeClr val="lt1"/>
                </a:solidFill>
                <a:latin typeface="Sora"/>
                <a:ea typeface="Sora"/>
                <a:cs typeface="Sora"/>
                <a:sym typeface="Sora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Sora"/>
              <a:buNone/>
              <a:defRPr>
                <a:solidFill>
                  <a:schemeClr val="lt1"/>
                </a:solidFill>
                <a:latin typeface="Sora"/>
                <a:ea typeface="Sora"/>
                <a:cs typeface="Sora"/>
                <a:sym typeface="Sora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Sora"/>
              <a:buNone/>
              <a:defRPr>
                <a:solidFill>
                  <a:schemeClr val="lt1"/>
                </a:solidFill>
                <a:latin typeface="Sora"/>
                <a:ea typeface="Sora"/>
                <a:cs typeface="Sora"/>
                <a:sym typeface="Sora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Sora"/>
              <a:buNone/>
              <a:defRPr>
                <a:solidFill>
                  <a:schemeClr val="lt1"/>
                </a:solidFill>
                <a:latin typeface="Sora"/>
                <a:ea typeface="Sora"/>
                <a:cs typeface="Sora"/>
                <a:sym typeface="Sora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Sora"/>
              <a:buNone/>
              <a:defRPr>
                <a:solidFill>
                  <a:schemeClr val="lt1"/>
                </a:solidFill>
                <a:latin typeface="Sora"/>
                <a:ea typeface="Sora"/>
                <a:cs typeface="Sora"/>
                <a:sym typeface="Sora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Sora"/>
              <a:buNone/>
              <a:defRPr>
                <a:solidFill>
                  <a:schemeClr val="lt1"/>
                </a:solidFill>
                <a:latin typeface="Sora"/>
                <a:ea typeface="Sora"/>
                <a:cs typeface="Sora"/>
                <a:sym typeface="Sora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1241">
          <p15:clr>
            <a:srgbClr val="E46962"/>
          </p15:clr>
        </p15:guide>
        <p15:guide id="2" orient="horz" pos="1755">
          <p15:clr>
            <a:srgbClr val="E46962"/>
          </p15:clr>
        </p15:guide>
        <p15:guide id="3" orient="horz" pos="2267">
          <p15:clr>
            <a:srgbClr val="E46962"/>
          </p15:clr>
        </p15:guide>
        <p15:guide id="4" orient="horz" pos="2778">
          <p15:clr>
            <a:srgbClr val="E46962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hart">
  <p:cSld name="BLANK_1_1_1_1_1_1_1_1_1_1_7_1"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27"/>
          <p:cNvSpPr/>
          <p:nvPr/>
        </p:nvSpPr>
        <p:spPr>
          <a:xfrm flipH="1" rot="-1079220">
            <a:off x="-2010221" y="4250160"/>
            <a:ext cx="4477637" cy="804981"/>
          </a:xfrm>
          <a:prstGeom prst="chord">
            <a:avLst>
              <a:gd fmla="val 2752926" name="adj1"/>
              <a:gd fmla="val 17193540" name="adj2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Sora"/>
              <a:ea typeface="Sora"/>
              <a:cs typeface="Sora"/>
              <a:sym typeface="Sora"/>
            </a:endParaRPr>
          </a:p>
        </p:txBody>
      </p:sp>
      <p:grpSp>
        <p:nvGrpSpPr>
          <p:cNvPr id="358" name="Google Shape;358;p27"/>
          <p:cNvGrpSpPr/>
          <p:nvPr/>
        </p:nvGrpSpPr>
        <p:grpSpPr>
          <a:xfrm rot="-5400000">
            <a:off x="4030013" y="41713"/>
            <a:ext cx="1026300" cy="9201675"/>
            <a:chOff x="670045" y="-5692564"/>
            <a:chExt cx="1026300" cy="9201675"/>
          </a:xfrm>
        </p:grpSpPr>
        <p:sp>
          <p:nvSpPr>
            <p:cNvPr id="359" name="Google Shape;359;p27"/>
            <p:cNvSpPr/>
            <p:nvPr/>
          </p:nvSpPr>
          <p:spPr>
            <a:xfrm>
              <a:off x="675320" y="-5692564"/>
              <a:ext cx="1010925" cy="7239975"/>
            </a:xfrm>
            <a:custGeom>
              <a:rect b="b" l="l" r="r" t="t"/>
              <a:pathLst>
                <a:path extrusionOk="0" h="289599" w="40437">
                  <a:moveTo>
                    <a:pt x="40437" y="287489"/>
                  </a:moveTo>
                  <a:lnTo>
                    <a:pt x="0" y="0"/>
                  </a:lnTo>
                  <a:lnTo>
                    <a:pt x="242" y="276278"/>
                  </a:lnTo>
                  <a:lnTo>
                    <a:pt x="238" y="28959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360" name="Google Shape;360;p27"/>
            <p:cNvSpPr/>
            <p:nvPr/>
          </p:nvSpPr>
          <p:spPr>
            <a:xfrm>
              <a:off x="670045" y="1494661"/>
              <a:ext cx="1026300" cy="2014450"/>
            </a:xfrm>
            <a:custGeom>
              <a:rect b="b" l="l" r="r" t="t"/>
              <a:pathLst>
                <a:path extrusionOk="0" h="80578" w="41052">
                  <a:moveTo>
                    <a:pt x="499" y="80578"/>
                  </a:moveTo>
                  <a:lnTo>
                    <a:pt x="15982" y="73724"/>
                  </a:lnTo>
                  <a:lnTo>
                    <a:pt x="41052" y="0"/>
                  </a:lnTo>
                  <a:lnTo>
                    <a:pt x="472" y="1824"/>
                  </a:lnTo>
                  <a:lnTo>
                    <a:pt x="0" y="39674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37000">
                  <a:schemeClr val="lt2"/>
                </a:gs>
                <a:gs pos="92000">
                  <a:schemeClr val="accent1"/>
                </a:gs>
                <a:gs pos="100000">
                  <a:schemeClr val="accent1"/>
                </a:gs>
              </a:gsLst>
              <a:lin ang="13500032" scaled="0"/>
            </a:gradFill>
            <a:ln>
              <a:noFill/>
            </a:ln>
          </p:spPr>
        </p:sp>
      </p:grpSp>
      <p:sp>
        <p:nvSpPr>
          <p:cNvPr id="361" name="Google Shape;361;p27"/>
          <p:cNvSpPr txBox="1"/>
          <p:nvPr>
            <p:ph type="title"/>
          </p:nvPr>
        </p:nvSpPr>
        <p:spPr>
          <a:xfrm>
            <a:off x="3720025" y="1709075"/>
            <a:ext cx="1665300" cy="193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000">
                <a:latin typeface="Sora"/>
                <a:ea typeface="Sora"/>
                <a:cs typeface="Sora"/>
                <a:sym typeface="Sor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Sora"/>
              <a:buNone/>
              <a:defRPr sz="1000">
                <a:latin typeface="Sora"/>
                <a:ea typeface="Sora"/>
                <a:cs typeface="Sora"/>
                <a:sym typeface="Sor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Sora"/>
              <a:buNone/>
              <a:defRPr sz="1000">
                <a:latin typeface="Sora"/>
                <a:ea typeface="Sora"/>
                <a:cs typeface="Sora"/>
                <a:sym typeface="Sor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Sora"/>
              <a:buNone/>
              <a:defRPr sz="1000">
                <a:latin typeface="Sora"/>
                <a:ea typeface="Sora"/>
                <a:cs typeface="Sora"/>
                <a:sym typeface="Sor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Sora"/>
              <a:buNone/>
              <a:defRPr sz="1000">
                <a:latin typeface="Sora"/>
                <a:ea typeface="Sora"/>
                <a:cs typeface="Sora"/>
                <a:sym typeface="Sor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Sora"/>
              <a:buNone/>
              <a:defRPr sz="1000">
                <a:latin typeface="Sora"/>
                <a:ea typeface="Sora"/>
                <a:cs typeface="Sora"/>
                <a:sym typeface="Sor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Sora"/>
              <a:buNone/>
              <a:defRPr sz="1000">
                <a:latin typeface="Sora"/>
                <a:ea typeface="Sora"/>
                <a:cs typeface="Sora"/>
                <a:sym typeface="Sor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Sora"/>
              <a:buNone/>
              <a:defRPr sz="1000">
                <a:latin typeface="Sora"/>
                <a:ea typeface="Sora"/>
                <a:cs typeface="Sora"/>
                <a:sym typeface="Sor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Sora"/>
              <a:buNone/>
              <a:defRPr sz="1000">
                <a:latin typeface="Sora"/>
                <a:ea typeface="Sora"/>
                <a:cs typeface="Sora"/>
                <a:sym typeface="Sora"/>
              </a:defRPr>
            </a:lvl9pPr>
          </a:lstStyle>
          <a:p/>
        </p:txBody>
      </p:sp>
      <p:sp>
        <p:nvSpPr>
          <p:cNvPr id="362" name="Google Shape;362;p27"/>
          <p:cNvSpPr txBox="1"/>
          <p:nvPr>
            <p:ph idx="2" type="title"/>
          </p:nvPr>
        </p:nvSpPr>
        <p:spPr>
          <a:xfrm>
            <a:off x="7148925" y="1709075"/>
            <a:ext cx="1665300" cy="193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000">
                <a:latin typeface="Sora"/>
                <a:ea typeface="Sora"/>
                <a:cs typeface="Sora"/>
                <a:sym typeface="Sor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Sora"/>
              <a:buNone/>
              <a:defRPr sz="1000">
                <a:solidFill>
                  <a:schemeClr val="lt1"/>
                </a:solidFill>
                <a:latin typeface="Sora"/>
                <a:ea typeface="Sora"/>
                <a:cs typeface="Sora"/>
                <a:sym typeface="Sor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Sora"/>
              <a:buNone/>
              <a:defRPr sz="1000">
                <a:solidFill>
                  <a:schemeClr val="lt1"/>
                </a:solidFill>
                <a:latin typeface="Sora"/>
                <a:ea typeface="Sora"/>
                <a:cs typeface="Sora"/>
                <a:sym typeface="Sor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Sora"/>
              <a:buNone/>
              <a:defRPr sz="1000">
                <a:solidFill>
                  <a:schemeClr val="lt1"/>
                </a:solidFill>
                <a:latin typeface="Sora"/>
                <a:ea typeface="Sora"/>
                <a:cs typeface="Sora"/>
                <a:sym typeface="Sor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Sora"/>
              <a:buNone/>
              <a:defRPr sz="1000">
                <a:solidFill>
                  <a:schemeClr val="lt1"/>
                </a:solidFill>
                <a:latin typeface="Sora"/>
                <a:ea typeface="Sora"/>
                <a:cs typeface="Sora"/>
                <a:sym typeface="Sor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Sora"/>
              <a:buNone/>
              <a:defRPr sz="1000">
                <a:solidFill>
                  <a:schemeClr val="lt1"/>
                </a:solidFill>
                <a:latin typeface="Sora"/>
                <a:ea typeface="Sora"/>
                <a:cs typeface="Sora"/>
                <a:sym typeface="Sor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Sora"/>
              <a:buNone/>
              <a:defRPr sz="1000">
                <a:solidFill>
                  <a:schemeClr val="lt1"/>
                </a:solidFill>
                <a:latin typeface="Sora"/>
                <a:ea typeface="Sora"/>
                <a:cs typeface="Sora"/>
                <a:sym typeface="Sor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Sora"/>
              <a:buNone/>
              <a:defRPr sz="1000">
                <a:solidFill>
                  <a:schemeClr val="lt1"/>
                </a:solidFill>
                <a:latin typeface="Sora"/>
                <a:ea typeface="Sora"/>
                <a:cs typeface="Sora"/>
                <a:sym typeface="Sor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Sora"/>
              <a:buNone/>
              <a:defRPr sz="1000">
                <a:solidFill>
                  <a:schemeClr val="lt1"/>
                </a:solidFill>
                <a:latin typeface="Sora"/>
                <a:ea typeface="Sora"/>
                <a:cs typeface="Sora"/>
                <a:sym typeface="Sora"/>
              </a:defRPr>
            </a:lvl9pPr>
          </a:lstStyle>
          <a:p/>
        </p:txBody>
      </p:sp>
      <p:sp>
        <p:nvSpPr>
          <p:cNvPr id="363" name="Google Shape;363;p27"/>
          <p:cNvSpPr txBox="1"/>
          <p:nvPr>
            <p:ph idx="3" type="title"/>
          </p:nvPr>
        </p:nvSpPr>
        <p:spPr>
          <a:xfrm>
            <a:off x="5434475" y="1709075"/>
            <a:ext cx="1665300" cy="193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000">
                <a:latin typeface="Sora"/>
                <a:ea typeface="Sora"/>
                <a:cs typeface="Sora"/>
                <a:sym typeface="Sor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Sora"/>
              <a:buNone/>
              <a:defRPr sz="1000">
                <a:solidFill>
                  <a:schemeClr val="lt1"/>
                </a:solidFill>
                <a:latin typeface="Sora"/>
                <a:ea typeface="Sora"/>
                <a:cs typeface="Sora"/>
                <a:sym typeface="Sor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Sora"/>
              <a:buNone/>
              <a:defRPr sz="1000">
                <a:solidFill>
                  <a:schemeClr val="lt1"/>
                </a:solidFill>
                <a:latin typeface="Sora"/>
                <a:ea typeface="Sora"/>
                <a:cs typeface="Sora"/>
                <a:sym typeface="Sor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Sora"/>
              <a:buNone/>
              <a:defRPr sz="1000">
                <a:solidFill>
                  <a:schemeClr val="lt1"/>
                </a:solidFill>
                <a:latin typeface="Sora"/>
                <a:ea typeface="Sora"/>
                <a:cs typeface="Sora"/>
                <a:sym typeface="Sor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Sora"/>
              <a:buNone/>
              <a:defRPr sz="1000">
                <a:solidFill>
                  <a:schemeClr val="lt1"/>
                </a:solidFill>
                <a:latin typeface="Sora"/>
                <a:ea typeface="Sora"/>
                <a:cs typeface="Sora"/>
                <a:sym typeface="Sor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Sora"/>
              <a:buNone/>
              <a:defRPr sz="1000">
                <a:solidFill>
                  <a:schemeClr val="lt1"/>
                </a:solidFill>
                <a:latin typeface="Sora"/>
                <a:ea typeface="Sora"/>
                <a:cs typeface="Sora"/>
                <a:sym typeface="Sor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Sora"/>
              <a:buNone/>
              <a:defRPr sz="1000">
                <a:solidFill>
                  <a:schemeClr val="lt1"/>
                </a:solidFill>
                <a:latin typeface="Sora"/>
                <a:ea typeface="Sora"/>
                <a:cs typeface="Sora"/>
                <a:sym typeface="Sor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Sora"/>
              <a:buNone/>
              <a:defRPr sz="1000">
                <a:solidFill>
                  <a:schemeClr val="lt1"/>
                </a:solidFill>
                <a:latin typeface="Sora"/>
                <a:ea typeface="Sora"/>
                <a:cs typeface="Sora"/>
                <a:sym typeface="Sor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Sora"/>
              <a:buNone/>
              <a:defRPr sz="1000">
                <a:solidFill>
                  <a:schemeClr val="lt1"/>
                </a:solidFill>
                <a:latin typeface="Sora"/>
                <a:ea typeface="Sora"/>
                <a:cs typeface="Sora"/>
                <a:sym typeface="Sora"/>
              </a:defRPr>
            </a:lvl9pPr>
          </a:lstStyle>
          <a:p/>
        </p:txBody>
      </p:sp>
      <p:sp>
        <p:nvSpPr>
          <p:cNvPr id="364" name="Google Shape;364;p27"/>
          <p:cNvSpPr txBox="1"/>
          <p:nvPr>
            <p:ph idx="4" type="title"/>
          </p:nvPr>
        </p:nvSpPr>
        <p:spPr>
          <a:xfrm>
            <a:off x="38100" y="93150"/>
            <a:ext cx="1583400" cy="189300"/>
          </a:xfrm>
          <a:prstGeom prst="rect">
            <a:avLst/>
          </a:prstGeom>
        </p:spPr>
        <p:txBody>
          <a:bodyPr anchorCtr="0" anchor="t" bIns="91425" lIns="18287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5"/>
                </a:solidFill>
                <a:latin typeface="Sora"/>
                <a:ea typeface="Sora"/>
                <a:cs typeface="Sora"/>
                <a:sym typeface="Sor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Sora"/>
              <a:buNone/>
              <a:defRPr sz="900">
                <a:solidFill>
                  <a:schemeClr val="accent5"/>
                </a:solidFill>
                <a:latin typeface="Sora"/>
                <a:ea typeface="Sora"/>
                <a:cs typeface="Sora"/>
                <a:sym typeface="Sor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Sora"/>
              <a:buNone/>
              <a:defRPr sz="900">
                <a:solidFill>
                  <a:schemeClr val="accent5"/>
                </a:solidFill>
                <a:latin typeface="Sora"/>
                <a:ea typeface="Sora"/>
                <a:cs typeface="Sora"/>
                <a:sym typeface="Sor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Sora"/>
              <a:buNone/>
              <a:defRPr sz="900">
                <a:solidFill>
                  <a:schemeClr val="accent5"/>
                </a:solidFill>
                <a:latin typeface="Sora"/>
                <a:ea typeface="Sora"/>
                <a:cs typeface="Sora"/>
                <a:sym typeface="Sor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Sora"/>
              <a:buNone/>
              <a:defRPr sz="900">
                <a:solidFill>
                  <a:schemeClr val="accent5"/>
                </a:solidFill>
                <a:latin typeface="Sora"/>
                <a:ea typeface="Sora"/>
                <a:cs typeface="Sora"/>
                <a:sym typeface="Sor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Sora"/>
              <a:buNone/>
              <a:defRPr sz="900">
                <a:solidFill>
                  <a:schemeClr val="accent5"/>
                </a:solidFill>
                <a:latin typeface="Sora"/>
                <a:ea typeface="Sora"/>
                <a:cs typeface="Sora"/>
                <a:sym typeface="Sor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Sora"/>
              <a:buNone/>
              <a:defRPr sz="900">
                <a:solidFill>
                  <a:schemeClr val="accent5"/>
                </a:solidFill>
                <a:latin typeface="Sora"/>
                <a:ea typeface="Sora"/>
                <a:cs typeface="Sora"/>
                <a:sym typeface="Sor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Sora"/>
              <a:buNone/>
              <a:defRPr sz="900">
                <a:solidFill>
                  <a:schemeClr val="accent5"/>
                </a:solidFill>
                <a:latin typeface="Sora"/>
                <a:ea typeface="Sora"/>
                <a:cs typeface="Sora"/>
                <a:sym typeface="Sor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Sora"/>
              <a:buNone/>
              <a:defRPr sz="900">
                <a:solidFill>
                  <a:schemeClr val="accent5"/>
                </a:solidFill>
                <a:latin typeface="Sora"/>
                <a:ea typeface="Sora"/>
                <a:cs typeface="Sora"/>
                <a:sym typeface="Sora"/>
              </a:defRPr>
            </a:lvl9pPr>
          </a:lstStyle>
          <a:p/>
        </p:txBody>
      </p:sp>
      <p:sp>
        <p:nvSpPr>
          <p:cNvPr id="365" name="Google Shape;365;p27"/>
          <p:cNvSpPr txBox="1"/>
          <p:nvPr>
            <p:ph idx="5" type="title"/>
          </p:nvPr>
        </p:nvSpPr>
        <p:spPr>
          <a:xfrm>
            <a:off x="108300" y="1168075"/>
            <a:ext cx="3544500" cy="22752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rm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600"/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IBM Plex Sans SemiBold"/>
                <a:ea typeface="IBM Plex Sans SemiBold"/>
                <a:cs typeface="IBM Plex Sans SemiBold"/>
                <a:sym typeface="IBM Plex Sans SemiBold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IBM Plex Sans SemiBold"/>
                <a:ea typeface="IBM Plex Sans SemiBold"/>
                <a:cs typeface="IBM Plex Sans SemiBold"/>
                <a:sym typeface="IBM Plex Sans SemiBold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IBM Plex Sans SemiBold"/>
                <a:ea typeface="IBM Plex Sans SemiBold"/>
                <a:cs typeface="IBM Plex Sans SemiBold"/>
                <a:sym typeface="IBM Plex Sans SemiBold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IBM Plex Sans SemiBold"/>
                <a:ea typeface="IBM Plex Sans SemiBold"/>
                <a:cs typeface="IBM Plex Sans SemiBold"/>
                <a:sym typeface="IBM Plex Sans SemiBold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IBM Plex Sans SemiBold"/>
                <a:ea typeface="IBM Plex Sans SemiBold"/>
                <a:cs typeface="IBM Plex Sans SemiBold"/>
                <a:sym typeface="IBM Plex Sans SemiBold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IBM Plex Sans SemiBold"/>
                <a:ea typeface="IBM Plex Sans SemiBold"/>
                <a:cs typeface="IBM Plex Sans SemiBold"/>
                <a:sym typeface="IBM Plex Sans SemiBold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IBM Plex Sans SemiBold"/>
                <a:ea typeface="IBM Plex Sans SemiBold"/>
                <a:cs typeface="IBM Plex Sans SemiBold"/>
                <a:sym typeface="IBM Plex Sans SemiBold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IBM Plex Sans SemiBold"/>
                <a:ea typeface="IBM Plex Sans SemiBold"/>
                <a:cs typeface="IBM Plex Sans SemiBold"/>
                <a:sym typeface="IBM Plex Sans SemiBold"/>
              </a:defRPr>
            </a:lvl9pPr>
          </a:lstStyle>
          <a:p/>
        </p:txBody>
      </p:sp>
      <p:sp>
        <p:nvSpPr>
          <p:cNvPr id="366" name="Google Shape;366;p27"/>
          <p:cNvSpPr txBox="1"/>
          <p:nvPr>
            <p:ph idx="6" type="title"/>
          </p:nvPr>
        </p:nvSpPr>
        <p:spPr>
          <a:xfrm>
            <a:off x="3720025" y="1287875"/>
            <a:ext cx="4295400" cy="27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Sora Medium"/>
              <a:buNone/>
              <a:defRPr sz="1200">
                <a:latin typeface="Sora Medium"/>
                <a:ea typeface="Sora Medium"/>
                <a:cs typeface="Sora Medium"/>
                <a:sym typeface="Sora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Sora"/>
              <a:buNone/>
              <a:defRPr sz="1200">
                <a:solidFill>
                  <a:schemeClr val="lt1"/>
                </a:solidFill>
                <a:latin typeface="Sora"/>
                <a:ea typeface="Sora"/>
                <a:cs typeface="Sora"/>
                <a:sym typeface="Sor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Sora"/>
              <a:buNone/>
              <a:defRPr sz="1200">
                <a:solidFill>
                  <a:schemeClr val="lt1"/>
                </a:solidFill>
                <a:latin typeface="Sora"/>
                <a:ea typeface="Sora"/>
                <a:cs typeface="Sora"/>
                <a:sym typeface="Sor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Sora"/>
              <a:buNone/>
              <a:defRPr sz="1200">
                <a:solidFill>
                  <a:schemeClr val="lt1"/>
                </a:solidFill>
                <a:latin typeface="Sora"/>
                <a:ea typeface="Sora"/>
                <a:cs typeface="Sora"/>
                <a:sym typeface="Sor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Sora"/>
              <a:buNone/>
              <a:defRPr sz="1200">
                <a:solidFill>
                  <a:schemeClr val="lt1"/>
                </a:solidFill>
                <a:latin typeface="Sora"/>
                <a:ea typeface="Sora"/>
                <a:cs typeface="Sora"/>
                <a:sym typeface="Sor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Sora"/>
              <a:buNone/>
              <a:defRPr sz="1200">
                <a:solidFill>
                  <a:schemeClr val="lt1"/>
                </a:solidFill>
                <a:latin typeface="Sora"/>
                <a:ea typeface="Sora"/>
                <a:cs typeface="Sora"/>
                <a:sym typeface="Sor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Sora"/>
              <a:buNone/>
              <a:defRPr sz="1200">
                <a:solidFill>
                  <a:schemeClr val="lt1"/>
                </a:solidFill>
                <a:latin typeface="Sora"/>
                <a:ea typeface="Sora"/>
                <a:cs typeface="Sora"/>
                <a:sym typeface="Sor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Sora"/>
              <a:buNone/>
              <a:defRPr sz="1200">
                <a:solidFill>
                  <a:schemeClr val="lt1"/>
                </a:solidFill>
                <a:latin typeface="Sora"/>
                <a:ea typeface="Sora"/>
                <a:cs typeface="Sora"/>
                <a:sym typeface="Sor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Sora"/>
              <a:buNone/>
              <a:defRPr sz="1200">
                <a:solidFill>
                  <a:schemeClr val="lt1"/>
                </a:solidFill>
                <a:latin typeface="Sora"/>
                <a:ea typeface="Sora"/>
                <a:cs typeface="Sora"/>
                <a:sym typeface="Sora"/>
              </a:defRPr>
            </a:lvl9pPr>
          </a:lstStyle>
          <a:p/>
        </p:txBody>
      </p:sp>
      <p:sp>
        <p:nvSpPr>
          <p:cNvPr id="367" name="Google Shape;367;p27"/>
          <p:cNvSpPr txBox="1"/>
          <p:nvPr>
            <p:ph idx="7" type="title"/>
          </p:nvPr>
        </p:nvSpPr>
        <p:spPr>
          <a:xfrm>
            <a:off x="228600" y="4774929"/>
            <a:ext cx="1939200" cy="189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5"/>
                </a:solidFill>
                <a:latin typeface="Sora"/>
                <a:ea typeface="Sora"/>
                <a:cs typeface="Sora"/>
                <a:sym typeface="Sor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Sora"/>
              <a:buNone/>
              <a:defRPr sz="900">
                <a:solidFill>
                  <a:schemeClr val="accent5"/>
                </a:solidFill>
                <a:latin typeface="Sora SemiBold"/>
                <a:ea typeface="Sora SemiBold"/>
                <a:cs typeface="Sora SemiBold"/>
                <a:sym typeface="Sora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Sora"/>
              <a:buNone/>
              <a:defRPr sz="900">
                <a:solidFill>
                  <a:schemeClr val="accent5"/>
                </a:solidFill>
                <a:latin typeface="Sora SemiBold"/>
                <a:ea typeface="Sora SemiBold"/>
                <a:cs typeface="Sora SemiBold"/>
                <a:sym typeface="Sora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Sora"/>
              <a:buNone/>
              <a:defRPr sz="900">
                <a:solidFill>
                  <a:schemeClr val="accent5"/>
                </a:solidFill>
                <a:latin typeface="Sora SemiBold"/>
                <a:ea typeface="Sora SemiBold"/>
                <a:cs typeface="Sora SemiBold"/>
                <a:sym typeface="Sora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Sora"/>
              <a:buNone/>
              <a:defRPr sz="900">
                <a:solidFill>
                  <a:schemeClr val="accent5"/>
                </a:solidFill>
                <a:latin typeface="Sora SemiBold"/>
                <a:ea typeface="Sora SemiBold"/>
                <a:cs typeface="Sora SemiBold"/>
                <a:sym typeface="Sora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Sora"/>
              <a:buNone/>
              <a:defRPr sz="900">
                <a:solidFill>
                  <a:schemeClr val="accent5"/>
                </a:solidFill>
                <a:latin typeface="Sora SemiBold"/>
                <a:ea typeface="Sora SemiBold"/>
                <a:cs typeface="Sora SemiBold"/>
                <a:sym typeface="Sora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Sora"/>
              <a:buNone/>
              <a:defRPr sz="900">
                <a:solidFill>
                  <a:schemeClr val="accent5"/>
                </a:solidFill>
                <a:latin typeface="Sora SemiBold"/>
                <a:ea typeface="Sora SemiBold"/>
                <a:cs typeface="Sora SemiBold"/>
                <a:sym typeface="Sora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Sora"/>
              <a:buNone/>
              <a:defRPr sz="900">
                <a:solidFill>
                  <a:schemeClr val="accent5"/>
                </a:solidFill>
                <a:latin typeface="Sora SemiBold"/>
                <a:ea typeface="Sora SemiBold"/>
                <a:cs typeface="Sora SemiBold"/>
                <a:sym typeface="Sora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Sora"/>
              <a:buNone/>
              <a:defRPr sz="900">
                <a:solidFill>
                  <a:schemeClr val="accent5"/>
                </a:solidFill>
                <a:latin typeface="Sora SemiBold"/>
                <a:ea typeface="Sora SemiBold"/>
                <a:cs typeface="Sora SemiBold"/>
                <a:sym typeface="Sora SemiBol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ubtitle">
  <p:cSld name="BLANK_1_1_1_1_1_1_1_1_1_1_6"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28"/>
          <p:cNvSpPr/>
          <p:nvPr/>
        </p:nvSpPr>
        <p:spPr>
          <a:xfrm rot="35689">
            <a:off x="3842097" y="2193145"/>
            <a:ext cx="4854862" cy="1982508"/>
          </a:xfrm>
          <a:prstGeom prst="flowChartConnector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370" name="Google Shape;370;p28"/>
          <p:cNvSpPr/>
          <p:nvPr/>
        </p:nvSpPr>
        <p:spPr>
          <a:xfrm rot="-1029644">
            <a:off x="3491561" y="2543266"/>
            <a:ext cx="5708121" cy="1598166"/>
          </a:xfrm>
          <a:prstGeom prst="flowChartConnector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Sora"/>
              <a:ea typeface="Sora"/>
              <a:cs typeface="Sora"/>
              <a:sym typeface="Sora"/>
            </a:endParaRPr>
          </a:p>
        </p:txBody>
      </p:sp>
      <p:grpSp>
        <p:nvGrpSpPr>
          <p:cNvPr id="371" name="Google Shape;371;p28"/>
          <p:cNvGrpSpPr/>
          <p:nvPr/>
        </p:nvGrpSpPr>
        <p:grpSpPr>
          <a:xfrm rot="10800000">
            <a:off x="9" y="0"/>
            <a:ext cx="1889320" cy="1499480"/>
            <a:chOff x="461225" y="3249175"/>
            <a:chExt cx="1399496" cy="1110726"/>
          </a:xfrm>
        </p:grpSpPr>
        <p:grpSp>
          <p:nvGrpSpPr>
            <p:cNvPr id="372" name="Google Shape;372;p28"/>
            <p:cNvGrpSpPr/>
            <p:nvPr/>
          </p:nvGrpSpPr>
          <p:grpSpPr>
            <a:xfrm>
              <a:off x="461225" y="3249175"/>
              <a:ext cx="1399496" cy="370204"/>
              <a:chOff x="461225" y="3249175"/>
              <a:chExt cx="1399496" cy="370204"/>
            </a:xfrm>
          </p:grpSpPr>
          <p:sp>
            <p:nvSpPr>
              <p:cNvPr id="373" name="Google Shape;373;p28"/>
              <p:cNvSpPr/>
              <p:nvPr/>
            </p:nvSpPr>
            <p:spPr>
              <a:xfrm>
                <a:off x="461225" y="3249175"/>
                <a:ext cx="370200" cy="370200"/>
              </a:xfrm>
              <a:prstGeom prst="rect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solidFill>
                    <a:schemeClr val="lt1"/>
                  </a:solidFill>
                  <a:latin typeface="Sora"/>
                  <a:ea typeface="Sora"/>
                  <a:cs typeface="Sora"/>
                  <a:sym typeface="Sora"/>
                </a:endParaRPr>
              </a:p>
            </p:txBody>
          </p:sp>
          <p:sp>
            <p:nvSpPr>
              <p:cNvPr id="374" name="Google Shape;374;p28"/>
              <p:cNvSpPr/>
              <p:nvPr/>
            </p:nvSpPr>
            <p:spPr>
              <a:xfrm>
                <a:off x="831425" y="3249175"/>
                <a:ext cx="370200" cy="370200"/>
              </a:xfrm>
              <a:prstGeom prst="rect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solidFill>
                    <a:schemeClr val="lt1"/>
                  </a:solidFill>
                  <a:latin typeface="Sora"/>
                  <a:ea typeface="Sora"/>
                  <a:cs typeface="Sora"/>
                  <a:sym typeface="Sora"/>
                </a:endParaRPr>
              </a:p>
            </p:txBody>
          </p:sp>
          <p:sp>
            <p:nvSpPr>
              <p:cNvPr id="375" name="Google Shape;375;p28"/>
              <p:cNvSpPr/>
              <p:nvPr/>
            </p:nvSpPr>
            <p:spPr>
              <a:xfrm>
                <a:off x="1201625" y="3249175"/>
                <a:ext cx="370200" cy="370200"/>
              </a:xfrm>
              <a:prstGeom prst="rect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solidFill>
                    <a:schemeClr val="lt1"/>
                  </a:solidFill>
                  <a:latin typeface="Sora"/>
                  <a:ea typeface="Sora"/>
                  <a:cs typeface="Sora"/>
                  <a:sym typeface="Sora"/>
                </a:endParaRPr>
              </a:p>
            </p:txBody>
          </p:sp>
          <p:sp>
            <p:nvSpPr>
              <p:cNvPr id="376" name="Google Shape;376;p28"/>
              <p:cNvSpPr/>
              <p:nvPr/>
            </p:nvSpPr>
            <p:spPr>
              <a:xfrm>
                <a:off x="1571821" y="3249179"/>
                <a:ext cx="288900" cy="370200"/>
              </a:xfrm>
              <a:prstGeom prst="rect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solidFill>
                    <a:schemeClr val="lt1"/>
                  </a:solidFill>
                  <a:latin typeface="Sora"/>
                  <a:ea typeface="Sora"/>
                  <a:cs typeface="Sora"/>
                  <a:sym typeface="Sora"/>
                </a:endParaRPr>
              </a:p>
            </p:txBody>
          </p:sp>
        </p:grpSp>
        <p:grpSp>
          <p:nvGrpSpPr>
            <p:cNvPr id="377" name="Google Shape;377;p28"/>
            <p:cNvGrpSpPr/>
            <p:nvPr/>
          </p:nvGrpSpPr>
          <p:grpSpPr>
            <a:xfrm>
              <a:off x="461225" y="3619500"/>
              <a:ext cx="1399496" cy="370202"/>
              <a:chOff x="461225" y="3249175"/>
              <a:chExt cx="1399496" cy="370202"/>
            </a:xfrm>
          </p:grpSpPr>
          <p:sp>
            <p:nvSpPr>
              <p:cNvPr id="378" name="Google Shape;378;p28"/>
              <p:cNvSpPr/>
              <p:nvPr/>
            </p:nvSpPr>
            <p:spPr>
              <a:xfrm>
                <a:off x="461225" y="3249175"/>
                <a:ext cx="370200" cy="370200"/>
              </a:xfrm>
              <a:prstGeom prst="rect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solidFill>
                    <a:schemeClr val="lt1"/>
                  </a:solidFill>
                  <a:latin typeface="Sora"/>
                  <a:ea typeface="Sora"/>
                  <a:cs typeface="Sora"/>
                  <a:sym typeface="Sora"/>
                </a:endParaRPr>
              </a:p>
            </p:txBody>
          </p:sp>
          <p:sp>
            <p:nvSpPr>
              <p:cNvPr id="379" name="Google Shape;379;p28"/>
              <p:cNvSpPr/>
              <p:nvPr/>
            </p:nvSpPr>
            <p:spPr>
              <a:xfrm>
                <a:off x="831425" y="3249175"/>
                <a:ext cx="370200" cy="370200"/>
              </a:xfrm>
              <a:prstGeom prst="rect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solidFill>
                    <a:schemeClr val="lt1"/>
                  </a:solidFill>
                  <a:latin typeface="Sora"/>
                  <a:ea typeface="Sora"/>
                  <a:cs typeface="Sora"/>
                  <a:sym typeface="Sora"/>
                </a:endParaRPr>
              </a:p>
            </p:txBody>
          </p:sp>
          <p:sp>
            <p:nvSpPr>
              <p:cNvPr id="380" name="Google Shape;380;p28"/>
              <p:cNvSpPr/>
              <p:nvPr/>
            </p:nvSpPr>
            <p:spPr>
              <a:xfrm>
                <a:off x="1201625" y="3249175"/>
                <a:ext cx="370200" cy="370200"/>
              </a:xfrm>
              <a:prstGeom prst="rect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solidFill>
                    <a:schemeClr val="lt1"/>
                  </a:solidFill>
                  <a:latin typeface="Sora"/>
                  <a:ea typeface="Sora"/>
                  <a:cs typeface="Sora"/>
                  <a:sym typeface="Sora"/>
                </a:endParaRPr>
              </a:p>
            </p:txBody>
          </p:sp>
          <p:sp>
            <p:nvSpPr>
              <p:cNvPr id="381" name="Google Shape;381;p28"/>
              <p:cNvSpPr/>
              <p:nvPr/>
            </p:nvSpPr>
            <p:spPr>
              <a:xfrm>
                <a:off x="1571821" y="3249177"/>
                <a:ext cx="288900" cy="370200"/>
              </a:xfrm>
              <a:prstGeom prst="rect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solidFill>
                    <a:schemeClr val="lt1"/>
                  </a:solidFill>
                  <a:latin typeface="Sora"/>
                  <a:ea typeface="Sora"/>
                  <a:cs typeface="Sora"/>
                  <a:sym typeface="Sora"/>
                </a:endParaRPr>
              </a:p>
            </p:txBody>
          </p:sp>
        </p:grpSp>
        <p:grpSp>
          <p:nvGrpSpPr>
            <p:cNvPr id="382" name="Google Shape;382;p28"/>
            <p:cNvGrpSpPr/>
            <p:nvPr/>
          </p:nvGrpSpPr>
          <p:grpSpPr>
            <a:xfrm>
              <a:off x="461225" y="3989700"/>
              <a:ext cx="1399496" cy="370201"/>
              <a:chOff x="461225" y="3249175"/>
              <a:chExt cx="1399496" cy="370201"/>
            </a:xfrm>
          </p:grpSpPr>
          <p:sp>
            <p:nvSpPr>
              <p:cNvPr id="383" name="Google Shape;383;p28"/>
              <p:cNvSpPr/>
              <p:nvPr/>
            </p:nvSpPr>
            <p:spPr>
              <a:xfrm>
                <a:off x="461225" y="3249175"/>
                <a:ext cx="370200" cy="370200"/>
              </a:xfrm>
              <a:prstGeom prst="rect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solidFill>
                    <a:schemeClr val="lt1"/>
                  </a:solidFill>
                  <a:latin typeface="Sora"/>
                  <a:ea typeface="Sora"/>
                  <a:cs typeface="Sora"/>
                  <a:sym typeface="Sora"/>
                </a:endParaRPr>
              </a:p>
            </p:txBody>
          </p:sp>
          <p:sp>
            <p:nvSpPr>
              <p:cNvPr id="384" name="Google Shape;384;p28"/>
              <p:cNvSpPr/>
              <p:nvPr/>
            </p:nvSpPr>
            <p:spPr>
              <a:xfrm>
                <a:off x="831425" y="3249175"/>
                <a:ext cx="370200" cy="370200"/>
              </a:xfrm>
              <a:prstGeom prst="rect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solidFill>
                    <a:schemeClr val="lt1"/>
                  </a:solidFill>
                  <a:latin typeface="Sora"/>
                  <a:ea typeface="Sora"/>
                  <a:cs typeface="Sora"/>
                  <a:sym typeface="Sora"/>
                </a:endParaRPr>
              </a:p>
            </p:txBody>
          </p:sp>
          <p:sp>
            <p:nvSpPr>
              <p:cNvPr id="385" name="Google Shape;385;p28"/>
              <p:cNvSpPr/>
              <p:nvPr/>
            </p:nvSpPr>
            <p:spPr>
              <a:xfrm>
                <a:off x="1201625" y="3249175"/>
                <a:ext cx="370200" cy="370200"/>
              </a:xfrm>
              <a:prstGeom prst="rect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solidFill>
                    <a:schemeClr val="lt1"/>
                  </a:solidFill>
                  <a:latin typeface="Sora"/>
                  <a:ea typeface="Sora"/>
                  <a:cs typeface="Sora"/>
                  <a:sym typeface="Sora"/>
                </a:endParaRPr>
              </a:p>
            </p:txBody>
          </p:sp>
          <p:sp>
            <p:nvSpPr>
              <p:cNvPr id="386" name="Google Shape;386;p28"/>
              <p:cNvSpPr/>
              <p:nvPr/>
            </p:nvSpPr>
            <p:spPr>
              <a:xfrm>
                <a:off x="1571821" y="3249176"/>
                <a:ext cx="288900" cy="370200"/>
              </a:xfrm>
              <a:prstGeom prst="rect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solidFill>
                    <a:schemeClr val="lt1"/>
                  </a:solidFill>
                  <a:latin typeface="Sora"/>
                  <a:ea typeface="Sora"/>
                  <a:cs typeface="Sora"/>
                  <a:sym typeface="Sora"/>
                </a:endParaRPr>
              </a:p>
            </p:txBody>
          </p:sp>
        </p:grpSp>
      </p:grpSp>
      <p:sp>
        <p:nvSpPr>
          <p:cNvPr id="387" name="Google Shape;387;p28"/>
          <p:cNvSpPr/>
          <p:nvPr/>
        </p:nvSpPr>
        <p:spPr>
          <a:xfrm>
            <a:off x="5909401" y="-3350"/>
            <a:ext cx="3234589" cy="1736822"/>
          </a:xfrm>
          <a:custGeom>
            <a:rect b="b" l="l" r="r" t="t"/>
            <a:pathLst>
              <a:path extrusionOk="0" h="141435" w="263403">
                <a:moveTo>
                  <a:pt x="0" y="277"/>
                </a:moveTo>
                <a:lnTo>
                  <a:pt x="193747" y="141435"/>
                </a:lnTo>
                <a:lnTo>
                  <a:pt x="263403" y="7658"/>
                </a:lnTo>
                <a:lnTo>
                  <a:pt x="263403" y="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21000">
                <a:schemeClr val="lt2"/>
              </a:gs>
              <a:gs pos="51000">
                <a:schemeClr val="accent1"/>
              </a:gs>
              <a:gs pos="79000">
                <a:schemeClr val="accent1"/>
              </a:gs>
              <a:gs pos="91000">
                <a:schemeClr val="accent3"/>
              </a:gs>
              <a:gs pos="100000">
                <a:schemeClr val="accent4"/>
              </a:gs>
            </a:gsLst>
            <a:lin ang="5400012" scaled="0"/>
          </a:gradFill>
          <a:ln>
            <a:noFill/>
          </a:ln>
          <a:effectLst>
            <a:outerShdw blurRad="1042988" rotWithShape="0" algn="bl" dir="5400000" dist="19050">
              <a:schemeClr val="lt2">
                <a:alpha val="49000"/>
              </a:schemeClr>
            </a:outerShdw>
          </a:effectLst>
        </p:spPr>
      </p:sp>
      <p:sp>
        <p:nvSpPr>
          <p:cNvPr id="388" name="Google Shape;388;p28"/>
          <p:cNvSpPr/>
          <p:nvPr/>
        </p:nvSpPr>
        <p:spPr>
          <a:xfrm>
            <a:off x="8299949" y="73285"/>
            <a:ext cx="844041" cy="1631459"/>
          </a:xfrm>
          <a:custGeom>
            <a:rect b="b" l="l" r="r" t="t"/>
            <a:pathLst>
              <a:path extrusionOk="0" h="132855" w="68733">
                <a:moveTo>
                  <a:pt x="0" y="132855"/>
                </a:moveTo>
                <a:lnTo>
                  <a:pt x="68733" y="58124"/>
                </a:lnTo>
                <a:lnTo>
                  <a:pt x="68733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</p:sp>
      <p:sp>
        <p:nvSpPr>
          <p:cNvPr id="389" name="Google Shape;389;p28"/>
          <p:cNvSpPr txBox="1"/>
          <p:nvPr>
            <p:ph type="title"/>
          </p:nvPr>
        </p:nvSpPr>
        <p:spPr>
          <a:xfrm>
            <a:off x="163725" y="2947825"/>
            <a:ext cx="6637500" cy="149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500"/>
              <a:buFont typeface="IBM Plex Sans"/>
              <a:buNone/>
              <a:defRPr sz="55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90" name="Google Shape;390;p28"/>
          <p:cNvSpPr txBox="1"/>
          <p:nvPr>
            <p:ph idx="1" type="subTitle"/>
          </p:nvPr>
        </p:nvSpPr>
        <p:spPr>
          <a:xfrm>
            <a:off x="163725" y="1184350"/>
            <a:ext cx="3336600" cy="1582200"/>
          </a:xfrm>
          <a:prstGeom prst="rect">
            <a:avLst/>
          </a:prstGeom>
        </p:spPr>
        <p:txBody>
          <a:bodyPr anchorCtr="0" anchor="b" bIns="0" lIns="91425" spcFirstLastPara="1" rIns="91425" wrap="square" tIns="91425">
            <a:no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Sora"/>
              <a:buNone/>
              <a:defRPr sz="1200"/>
            </a:lvl1pPr>
            <a:lvl2pPr lvl="1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Sora"/>
              <a:buNone/>
              <a:defRPr sz="1200">
                <a:solidFill>
                  <a:schemeClr val="lt1"/>
                </a:solidFill>
                <a:latin typeface="Sora"/>
                <a:ea typeface="Sora"/>
                <a:cs typeface="Sora"/>
                <a:sym typeface="Sora"/>
              </a:defRPr>
            </a:lvl2pPr>
            <a:lvl3pPr lvl="2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Sora"/>
              <a:buNone/>
              <a:defRPr sz="1200">
                <a:solidFill>
                  <a:schemeClr val="lt1"/>
                </a:solidFill>
                <a:latin typeface="Sora"/>
                <a:ea typeface="Sora"/>
                <a:cs typeface="Sora"/>
                <a:sym typeface="Sora"/>
              </a:defRPr>
            </a:lvl3pPr>
            <a:lvl4pPr lvl="3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Sora"/>
              <a:buNone/>
              <a:defRPr sz="1200">
                <a:solidFill>
                  <a:schemeClr val="lt1"/>
                </a:solidFill>
                <a:latin typeface="Sora"/>
                <a:ea typeface="Sora"/>
                <a:cs typeface="Sora"/>
                <a:sym typeface="Sora"/>
              </a:defRPr>
            </a:lvl4pPr>
            <a:lvl5pPr lvl="4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Sora"/>
              <a:buNone/>
              <a:defRPr sz="1200">
                <a:solidFill>
                  <a:schemeClr val="lt1"/>
                </a:solidFill>
                <a:latin typeface="Sora"/>
                <a:ea typeface="Sora"/>
                <a:cs typeface="Sora"/>
                <a:sym typeface="Sora"/>
              </a:defRPr>
            </a:lvl5pPr>
            <a:lvl6pPr lvl="5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Sora"/>
              <a:buNone/>
              <a:defRPr sz="1200">
                <a:solidFill>
                  <a:schemeClr val="lt1"/>
                </a:solidFill>
                <a:latin typeface="Sora"/>
                <a:ea typeface="Sora"/>
                <a:cs typeface="Sora"/>
                <a:sym typeface="Sora"/>
              </a:defRPr>
            </a:lvl6pPr>
            <a:lvl7pPr lvl="6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Sora"/>
              <a:buNone/>
              <a:defRPr sz="1200">
                <a:solidFill>
                  <a:schemeClr val="lt1"/>
                </a:solidFill>
                <a:latin typeface="Sora"/>
                <a:ea typeface="Sora"/>
                <a:cs typeface="Sora"/>
                <a:sym typeface="Sora"/>
              </a:defRPr>
            </a:lvl7pPr>
            <a:lvl8pPr lvl="7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Sora"/>
              <a:buNone/>
              <a:defRPr sz="1200">
                <a:solidFill>
                  <a:schemeClr val="lt1"/>
                </a:solidFill>
                <a:latin typeface="Sora"/>
                <a:ea typeface="Sora"/>
                <a:cs typeface="Sora"/>
                <a:sym typeface="Sora"/>
              </a:defRPr>
            </a:lvl8pPr>
            <a:lvl9pPr lvl="8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chemeClr val="lt1"/>
              </a:buClr>
              <a:buSzPts val="1200"/>
              <a:buFont typeface="Sora"/>
              <a:buNone/>
              <a:defRPr sz="1200">
                <a:solidFill>
                  <a:schemeClr val="lt1"/>
                </a:solidFill>
                <a:latin typeface="Sora"/>
                <a:ea typeface="Sora"/>
                <a:cs typeface="Sora"/>
                <a:sym typeface="Sora"/>
              </a:defRPr>
            </a:lvl9pPr>
          </a:lstStyle>
          <a:p/>
        </p:txBody>
      </p:sp>
      <p:sp>
        <p:nvSpPr>
          <p:cNvPr id="391" name="Google Shape;391;p28"/>
          <p:cNvSpPr txBox="1"/>
          <p:nvPr>
            <p:ph idx="2" type="title"/>
          </p:nvPr>
        </p:nvSpPr>
        <p:spPr>
          <a:xfrm>
            <a:off x="38100" y="93150"/>
            <a:ext cx="1583400" cy="189300"/>
          </a:xfrm>
          <a:prstGeom prst="rect">
            <a:avLst/>
          </a:prstGeom>
        </p:spPr>
        <p:txBody>
          <a:bodyPr anchorCtr="0" anchor="t" bIns="91425" lIns="18287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5"/>
                </a:solidFill>
                <a:latin typeface="Sora"/>
                <a:ea typeface="Sora"/>
                <a:cs typeface="Sora"/>
                <a:sym typeface="Sor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Sora"/>
              <a:buNone/>
              <a:defRPr sz="900">
                <a:solidFill>
                  <a:schemeClr val="accent5"/>
                </a:solidFill>
                <a:latin typeface="Sora"/>
                <a:ea typeface="Sora"/>
                <a:cs typeface="Sora"/>
                <a:sym typeface="Sor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Sora"/>
              <a:buNone/>
              <a:defRPr sz="900">
                <a:solidFill>
                  <a:schemeClr val="accent5"/>
                </a:solidFill>
                <a:latin typeface="Sora"/>
                <a:ea typeface="Sora"/>
                <a:cs typeface="Sora"/>
                <a:sym typeface="Sor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Sora"/>
              <a:buNone/>
              <a:defRPr sz="900">
                <a:solidFill>
                  <a:schemeClr val="accent5"/>
                </a:solidFill>
                <a:latin typeface="Sora"/>
                <a:ea typeface="Sora"/>
                <a:cs typeface="Sora"/>
                <a:sym typeface="Sor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Sora"/>
              <a:buNone/>
              <a:defRPr sz="900">
                <a:solidFill>
                  <a:schemeClr val="accent5"/>
                </a:solidFill>
                <a:latin typeface="Sora"/>
                <a:ea typeface="Sora"/>
                <a:cs typeface="Sora"/>
                <a:sym typeface="Sor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Sora"/>
              <a:buNone/>
              <a:defRPr sz="900">
                <a:solidFill>
                  <a:schemeClr val="accent5"/>
                </a:solidFill>
                <a:latin typeface="Sora"/>
                <a:ea typeface="Sora"/>
                <a:cs typeface="Sora"/>
                <a:sym typeface="Sor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Sora"/>
              <a:buNone/>
              <a:defRPr sz="900">
                <a:solidFill>
                  <a:schemeClr val="accent5"/>
                </a:solidFill>
                <a:latin typeface="Sora"/>
                <a:ea typeface="Sora"/>
                <a:cs typeface="Sora"/>
                <a:sym typeface="Sor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Sora"/>
              <a:buNone/>
              <a:defRPr sz="900">
                <a:solidFill>
                  <a:schemeClr val="accent5"/>
                </a:solidFill>
                <a:latin typeface="Sora"/>
                <a:ea typeface="Sora"/>
                <a:cs typeface="Sora"/>
                <a:sym typeface="Sor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Sora"/>
              <a:buNone/>
              <a:defRPr sz="900">
                <a:solidFill>
                  <a:schemeClr val="accent5"/>
                </a:solidFill>
                <a:latin typeface="Sora"/>
                <a:ea typeface="Sora"/>
                <a:cs typeface="Sora"/>
                <a:sym typeface="Sora"/>
              </a:defRPr>
            </a:lvl9pPr>
          </a:lstStyle>
          <a:p/>
        </p:txBody>
      </p:sp>
      <p:sp>
        <p:nvSpPr>
          <p:cNvPr id="392" name="Google Shape;392;p28"/>
          <p:cNvSpPr txBox="1"/>
          <p:nvPr>
            <p:ph idx="3" type="title"/>
          </p:nvPr>
        </p:nvSpPr>
        <p:spPr>
          <a:xfrm>
            <a:off x="228600" y="4774929"/>
            <a:ext cx="1939200" cy="1893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5"/>
                </a:solidFill>
                <a:latin typeface="Sora"/>
                <a:ea typeface="Sora"/>
                <a:cs typeface="Sora"/>
                <a:sym typeface="Sor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Sora"/>
              <a:buNone/>
              <a:defRPr sz="900">
                <a:solidFill>
                  <a:schemeClr val="accent5"/>
                </a:solidFill>
                <a:latin typeface="Sora SemiBold"/>
                <a:ea typeface="Sora SemiBold"/>
                <a:cs typeface="Sora SemiBold"/>
                <a:sym typeface="Sora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Sora"/>
              <a:buNone/>
              <a:defRPr sz="900">
                <a:solidFill>
                  <a:schemeClr val="accent5"/>
                </a:solidFill>
                <a:latin typeface="Sora SemiBold"/>
                <a:ea typeface="Sora SemiBold"/>
                <a:cs typeface="Sora SemiBold"/>
                <a:sym typeface="Sora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Sora"/>
              <a:buNone/>
              <a:defRPr sz="900">
                <a:solidFill>
                  <a:schemeClr val="accent5"/>
                </a:solidFill>
                <a:latin typeface="Sora SemiBold"/>
                <a:ea typeface="Sora SemiBold"/>
                <a:cs typeface="Sora SemiBold"/>
                <a:sym typeface="Sora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Sora"/>
              <a:buNone/>
              <a:defRPr sz="900">
                <a:solidFill>
                  <a:schemeClr val="accent5"/>
                </a:solidFill>
                <a:latin typeface="Sora SemiBold"/>
                <a:ea typeface="Sora SemiBold"/>
                <a:cs typeface="Sora SemiBold"/>
                <a:sym typeface="Sora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Sora"/>
              <a:buNone/>
              <a:defRPr sz="900">
                <a:solidFill>
                  <a:schemeClr val="accent5"/>
                </a:solidFill>
                <a:latin typeface="Sora SemiBold"/>
                <a:ea typeface="Sora SemiBold"/>
                <a:cs typeface="Sora SemiBold"/>
                <a:sym typeface="Sora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Sora"/>
              <a:buNone/>
              <a:defRPr sz="900">
                <a:solidFill>
                  <a:schemeClr val="accent5"/>
                </a:solidFill>
                <a:latin typeface="Sora SemiBold"/>
                <a:ea typeface="Sora SemiBold"/>
                <a:cs typeface="Sora SemiBold"/>
                <a:sym typeface="Sora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Sora"/>
              <a:buNone/>
              <a:defRPr sz="900">
                <a:solidFill>
                  <a:schemeClr val="accent5"/>
                </a:solidFill>
                <a:latin typeface="Sora SemiBold"/>
                <a:ea typeface="Sora SemiBold"/>
                <a:cs typeface="Sora SemiBold"/>
                <a:sym typeface="Sora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Sora"/>
              <a:buNone/>
              <a:defRPr sz="900">
                <a:solidFill>
                  <a:schemeClr val="accent5"/>
                </a:solidFill>
                <a:latin typeface="Sora SemiBold"/>
                <a:ea typeface="Sora SemiBold"/>
                <a:cs typeface="Sora SemiBold"/>
                <a:sym typeface="Sora SemiBol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- Alt 3">
  <p:cSld name="BLANK_1_1_1_1_1_1_1_1_1_1_5"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29"/>
          <p:cNvSpPr/>
          <p:nvPr/>
        </p:nvSpPr>
        <p:spPr>
          <a:xfrm>
            <a:off x="1347300" y="4352975"/>
            <a:ext cx="6752827" cy="790544"/>
          </a:xfrm>
          <a:custGeom>
            <a:rect b="b" l="l" r="r" t="t"/>
            <a:pathLst>
              <a:path extrusionOk="0" h="14771" w="86243">
                <a:moveTo>
                  <a:pt x="61203" y="1"/>
                </a:moveTo>
                <a:lnTo>
                  <a:pt x="59656" y="20"/>
                </a:lnTo>
                <a:lnTo>
                  <a:pt x="58090" y="60"/>
                </a:lnTo>
                <a:lnTo>
                  <a:pt x="56504" y="119"/>
                </a:lnTo>
                <a:lnTo>
                  <a:pt x="54898" y="199"/>
                </a:lnTo>
                <a:lnTo>
                  <a:pt x="53272" y="298"/>
                </a:lnTo>
                <a:lnTo>
                  <a:pt x="51627" y="417"/>
                </a:lnTo>
                <a:lnTo>
                  <a:pt x="49961" y="575"/>
                </a:lnTo>
                <a:lnTo>
                  <a:pt x="48276" y="734"/>
                </a:lnTo>
                <a:lnTo>
                  <a:pt x="46591" y="932"/>
                </a:lnTo>
                <a:lnTo>
                  <a:pt x="44886" y="1150"/>
                </a:lnTo>
                <a:lnTo>
                  <a:pt x="43161" y="1388"/>
                </a:lnTo>
                <a:lnTo>
                  <a:pt x="41436" y="1646"/>
                </a:lnTo>
                <a:lnTo>
                  <a:pt x="39711" y="1924"/>
                </a:lnTo>
                <a:lnTo>
                  <a:pt x="37967" y="2221"/>
                </a:lnTo>
                <a:lnTo>
                  <a:pt x="36202" y="2538"/>
                </a:lnTo>
                <a:lnTo>
                  <a:pt x="34458" y="2875"/>
                </a:lnTo>
                <a:lnTo>
                  <a:pt x="31900" y="3411"/>
                </a:lnTo>
                <a:lnTo>
                  <a:pt x="29382" y="3986"/>
                </a:lnTo>
                <a:lnTo>
                  <a:pt x="26884" y="4600"/>
                </a:lnTo>
                <a:lnTo>
                  <a:pt x="24426" y="5235"/>
                </a:lnTo>
                <a:lnTo>
                  <a:pt x="22007" y="5909"/>
                </a:lnTo>
                <a:lnTo>
                  <a:pt x="19628" y="6622"/>
                </a:lnTo>
                <a:lnTo>
                  <a:pt x="17288" y="7356"/>
                </a:lnTo>
                <a:lnTo>
                  <a:pt x="15008" y="8129"/>
                </a:lnTo>
                <a:lnTo>
                  <a:pt x="12867" y="8902"/>
                </a:lnTo>
                <a:lnTo>
                  <a:pt x="10805" y="9695"/>
                </a:lnTo>
                <a:lnTo>
                  <a:pt x="8823" y="10488"/>
                </a:lnTo>
                <a:lnTo>
                  <a:pt x="6900" y="11321"/>
                </a:lnTo>
                <a:lnTo>
                  <a:pt x="5056" y="12154"/>
                </a:lnTo>
                <a:lnTo>
                  <a:pt x="4164" y="12590"/>
                </a:lnTo>
                <a:lnTo>
                  <a:pt x="3291" y="13006"/>
                </a:lnTo>
                <a:lnTo>
                  <a:pt x="2439" y="13442"/>
                </a:lnTo>
                <a:lnTo>
                  <a:pt x="1606" y="13879"/>
                </a:lnTo>
                <a:lnTo>
                  <a:pt x="793" y="14335"/>
                </a:lnTo>
                <a:lnTo>
                  <a:pt x="0" y="14771"/>
                </a:lnTo>
                <a:lnTo>
                  <a:pt x="83665" y="14771"/>
                </a:lnTo>
                <a:lnTo>
                  <a:pt x="84042" y="14335"/>
                </a:lnTo>
                <a:lnTo>
                  <a:pt x="84379" y="13918"/>
                </a:lnTo>
                <a:lnTo>
                  <a:pt x="84696" y="13482"/>
                </a:lnTo>
                <a:lnTo>
                  <a:pt x="84974" y="13066"/>
                </a:lnTo>
                <a:lnTo>
                  <a:pt x="85232" y="12649"/>
                </a:lnTo>
                <a:lnTo>
                  <a:pt x="85450" y="12233"/>
                </a:lnTo>
                <a:lnTo>
                  <a:pt x="85648" y="11817"/>
                </a:lnTo>
                <a:lnTo>
                  <a:pt x="85826" y="11400"/>
                </a:lnTo>
                <a:lnTo>
                  <a:pt x="85965" y="11004"/>
                </a:lnTo>
                <a:lnTo>
                  <a:pt x="86084" y="10607"/>
                </a:lnTo>
                <a:lnTo>
                  <a:pt x="86163" y="10211"/>
                </a:lnTo>
                <a:lnTo>
                  <a:pt x="86223" y="9814"/>
                </a:lnTo>
                <a:lnTo>
                  <a:pt x="86243" y="9438"/>
                </a:lnTo>
                <a:lnTo>
                  <a:pt x="86243" y="9041"/>
                </a:lnTo>
                <a:lnTo>
                  <a:pt x="86203" y="8664"/>
                </a:lnTo>
                <a:lnTo>
                  <a:pt x="86144" y="8288"/>
                </a:lnTo>
                <a:lnTo>
                  <a:pt x="86084" y="8050"/>
                </a:lnTo>
                <a:lnTo>
                  <a:pt x="86025" y="7812"/>
                </a:lnTo>
                <a:lnTo>
                  <a:pt x="85945" y="7574"/>
                </a:lnTo>
                <a:lnTo>
                  <a:pt x="85846" y="7336"/>
                </a:lnTo>
                <a:lnTo>
                  <a:pt x="85747" y="7118"/>
                </a:lnTo>
                <a:lnTo>
                  <a:pt x="85628" y="6880"/>
                </a:lnTo>
                <a:lnTo>
                  <a:pt x="85370" y="6444"/>
                </a:lnTo>
                <a:lnTo>
                  <a:pt x="85053" y="6008"/>
                </a:lnTo>
                <a:lnTo>
                  <a:pt x="84676" y="5591"/>
                </a:lnTo>
                <a:lnTo>
                  <a:pt x="84280" y="5175"/>
                </a:lnTo>
                <a:lnTo>
                  <a:pt x="83824" y="4798"/>
                </a:lnTo>
                <a:lnTo>
                  <a:pt x="83309" y="4402"/>
                </a:lnTo>
                <a:lnTo>
                  <a:pt x="82773" y="4045"/>
                </a:lnTo>
                <a:lnTo>
                  <a:pt x="82178" y="3688"/>
                </a:lnTo>
                <a:lnTo>
                  <a:pt x="81524" y="3351"/>
                </a:lnTo>
                <a:lnTo>
                  <a:pt x="80850" y="3034"/>
                </a:lnTo>
                <a:lnTo>
                  <a:pt x="80117" y="2717"/>
                </a:lnTo>
                <a:lnTo>
                  <a:pt x="79343" y="2419"/>
                </a:lnTo>
                <a:lnTo>
                  <a:pt x="78530" y="2142"/>
                </a:lnTo>
                <a:lnTo>
                  <a:pt x="77698" y="1884"/>
                </a:lnTo>
                <a:lnTo>
                  <a:pt x="76825" y="1646"/>
                </a:lnTo>
                <a:lnTo>
                  <a:pt x="75933" y="1428"/>
                </a:lnTo>
                <a:lnTo>
                  <a:pt x="74982" y="1230"/>
                </a:lnTo>
                <a:lnTo>
                  <a:pt x="74010" y="1031"/>
                </a:lnTo>
                <a:lnTo>
                  <a:pt x="72999" y="853"/>
                </a:lnTo>
                <a:lnTo>
                  <a:pt x="71948" y="694"/>
                </a:lnTo>
                <a:lnTo>
                  <a:pt x="70878" y="556"/>
                </a:lnTo>
                <a:lnTo>
                  <a:pt x="69767" y="437"/>
                </a:lnTo>
                <a:lnTo>
                  <a:pt x="68618" y="318"/>
                </a:lnTo>
                <a:lnTo>
                  <a:pt x="67448" y="219"/>
                </a:lnTo>
                <a:lnTo>
                  <a:pt x="66258" y="139"/>
                </a:lnTo>
                <a:lnTo>
                  <a:pt x="65029" y="80"/>
                </a:lnTo>
                <a:lnTo>
                  <a:pt x="63780" y="40"/>
                </a:lnTo>
                <a:lnTo>
                  <a:pt x="62511" y="20"/>
                </a:lnTo>
                <a:lnTo>
                  <a:pt x="61203" y="1"/>
                </a:lnTo>
                <a:close/>
              </a:path>
            </a:pathLst>
          </a:cu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395" name="Google Shape;395;p29"/>
          <p:cNvSpPr txBox="1"/>
          <p:nvPr>
            <p:ph type="title"/>
          </p:nvPr>
        </p:nvSpPr>
        <p:spPr>
          <a:xfrm>
            <a:off x="38100" y="93150"/>
            <a:ext cx="1583400" cy="189300"/>
          </a:xfrm>
          <a:prstGeom prst="rect">
            <a:avLst/>
          </a:prstGeom>
        </p:spPr>
        <p:txBody>
          <a:bodyPr anchorCtr="0" anchor="t" bIns="91425" lIns="18287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5"/>
                </a:solidFill>
                <a:latin typeface="Sora"/>
                <a:ea typeface="Sora"/>
                <a:cs typeface="Sora"/>
                <a:sym typeface="Sor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Sora"/>
              <a:buNone/>
              <a:defRPr sz="900">
                <a:solidFill>
                  <a:schemeClr val="accent5"/>
                </a:solidFill>
                <a:latin typeface="Sora"/>
                <a:ea typeface="Sora"/>
                <a:cs typeface="Sora"/>
                <a:sym typeface="Sor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Sora"/>
              <a:buNone/>
              <a:defRPr sz="900">
                <a:solidFill>
                  <a:schemeClr val="accent5"/>
                </a:solidFill>
                <a:latin typeface="Sora"/>
                <a:ea typeface="Sora"/>
                <a:cs typeface="Sora"/>
                <a:sym typeface="Sor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Sora"/>
              <a:buNone/>
              <a:defRPr sz="900">
                <a:solidFill>
                  <a:schemeClr val="accent5"/>
                </a:solidFill>
                <a:latin typeface="Sora"/>
                <a:ea typeface="Sora"/>
                <a:cs typeface="Sora"/>
                <a:sym typeface="Sor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Sora"/>
              <a:buNone/>
              <a:defRPr sz="900">
                <a:solidFill>
                  <a:schemeClr val="accent5"/>
                </a:solidFill>
                <a:latin typeface="Sora"/>
                <a:ea typeface="Sora"/>
                <a:cs typeface="Sora"/>
                <a:sym typeface="Sor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Sora"/>
              <a:buNone/>
              <a:defRPr sz="900">
                <a:solidFill>
                  <a:schemeClr val="accent5"/>
                </a:solidFill>
                <a:latin typeface="Sora"/>
                <a:ea typeface="Sora"/>
                <a:cs typeface="Sora"/>
                <a:sym typeface="Sor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Sora"/>
              <a:buNone/>
              <a:defRPr sz="900">
                <a:solidFill>
                  <a:schemeClr val="accent5"/>
                </a:solidFill>
                <a:latin typeface="Sora"/>
                <a:ea typeface="Sora"/>
                <a:cs typeface="Sora"/>
                <a:sym typeface="Sor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Sora"/>
              <a:buNone/>
              <a:defRPr sz="900">
                <a:solidFill>
                  <a:schemeClr val="accent5"/>
                </a:solidFill>
                <a:latin typeface="Sora"/>
                <a:ea typeface="Sora"/>
                <a:cs typeface="Sora"/>
                <a:sym typeface="Sor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Sora"/>
              <a:buNone/>
              <a:defRPr sz="900">
                <a:solidFill>
                  <a:schemeClr val="accent5"/>
                </a:solidFill>
                <a:latin typeface="Sora"/>
                <a:ea typeface="Sora"/>
                <a:cs typeface="Sora"/>
                <a:sym typeface="Sora"/>
              </a:defRPr>
            </a:lvl9pPr>
          </a:lstStyle>
          <a:p/>
        </p:txBody>
      </p:sp>
      <p:sp>
        <p:nvSpPr>
          <p:cNvPr id="396" name="Google Shape;396;p29"/>
          <p:cNvSpPr txBox="1"/>
          <p:nvPr>
            <p:ph idx="2" type="title"/>
          </p:nvPr>
        </p:nvSpPr>
        <p:spPr>
          <a:xfrm>
            <a:off x="115025" y="502775"/>
            <a:ext cx="5829000" cy="12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600"/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600"/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600"/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600"/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600"/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600"/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600"/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600"/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600"/>
            </a:lvl9pPr>
          </a:lstStyle>
          <a:p/>
        </p:txBody>
      </p:sp>
      <p:sp>
        <p:nvSpPr>
          <p:cNvPr id="397" name="Google Shape;397;p29"/>
          <p:cNvSpPr txBox="1"/>
          <p:nvPr>
            <p:ph idx="3" type="title"/>
          </p:nvPr>
        </p:nvSpPr>
        <p:spPr>
          <a:xfrm>
            <a:off x="228600" y="4774929"/>
            <a:ext cx="1939200" cy="1893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5"/>
                </a:solidFill>
                <a:latin typeface="Sora"/>
                <a:ea typeface="Sora"/>
                <a:cs typeface="Sora"/>
                <a:sym typeface="Sor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Sora"/>
              <a:buNone/>
              <a:defRPr sz="900">
                <a:solidFill>
                  <a:schemeClr val="accent5"/>
                </a:solidFill>
                <a:latin typeface="Sora SemiBold"/>
                <a:ea typeface="Sora SemiBold"/>
                <a:cs typeface="Sora SemiBold"/>
                <a:sym typeface="Sora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Sora"/>
              <a:buNone/>
              <a:defRPr sz="900">
                <a:solidFill>
                  <a:schemeClr val="accent5"/>
                </a:solidFill>
                <a:latin typeface="Sora SemiBold"/>
                <a:ea typeface="Sora SemiBold"/>
                <a:cs typeface="Sora SemiBold"/>
                <a:sym typeface="Sora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Sora"/>
              <a:buNone/>
              <a:defRPr sz="900">
                <a:solidFill>
                  <a:schemeClr val="accent5"/>
                </a:solidFill>
                <a:latin typeface="Sora SemiBold"/>
                <a:ea typeface="Sora SemiBold"/>
                <a:cs typeface="Sora SemiBold"/>
                <a:sym typeface="Sora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Sora"/>
              <a:buNone/>
              <a:defRPr sz="900">
                <a:solidFill>
                  <a:schemeClr val="accent5"/>
                </a:solidFill>
                <a:latin typeface="Sora SemiBold"/>
                <a:ea typeface="Sora SemiBold"/>
                <a:cs typeface="Sora SemiBold"/>
                <a:sym typeface="Sora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Sora"/>
              <a:buNone/>
              <a:defRPr sz="900">
                <a:solidFill>
                  <a:schemeClr val="accent5"/>
                </a:solidFill>
                <a:latin typeface="Sora SemiBold"/>
                <a:ea typeface="Sora SemiBold"/>
                <a:cs typeface="Sora SemiBold"/>
                <a:sym typeface="Sora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Sora"/>
              <a:buNone/>
              <a:defRPr sz="900">
                <a:solidFill>
                  <a:schemeClr val="accent5"/>
                </a:solidFill>
                <a:latin typeface="Sora SemiBold"/>
                <a:ea typeface="Sora SemiBold"/>
                <a:cs typeface="Sora SemiBold"/>
                <a:sym typeface="Sora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Sora"/>
              <a:buNone/>
              <a:defRPr sz="900">
                <a:solidFill>
                  <a:schemeClr val="accent5"/>
                </a:solidFill>
                <a:latin typeface="Sora SemiBold"/>
                <a:ea typeface="Sora SemiBold"/>
                <a:cs typeface="Sora SemiBold"/>
                <a:sym typeface="Sora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Sora"/>
              <a:buNone/>
              <a:defRPr sz="900">
                <a:solidFill>
                  <a:schemeClr val="accent5"/>
                </a:solidFill>
                <a:latin typeface="Sora SemiBold"/>
                <a:ea typeface="Sora SemiBold"/>
                <a:cs typeface="Sora SemiBold"/>
                <a:sym typeface="Sora SemiBol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our columns">
  <p:cSld name="BLANK_1_1_1_1_1_1_1_1_1_1_4"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30"/>
          <p:cNvSpPr/>
          <p:nvPr/>
        </p:nvSpPr>
        <p:spPr>
          <a:xfrm rot="-737329">
            <a:off x="5068924" y="-96942"/>
            <a:ext cx="3371552" cy="1136324"/>
          </a:xfrm>
          <a:prstGeom prst="chord">
            <a:avLst>
              <a:gd fmla="val 21353619" name="adj1"/>
              <a:gd fmla="val 14210633" name="adj2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400" name="Google Shape;400;p30"/>
          <p:cNvSpPr txBox="1"/>
          <p:nvPr>
            <p:ph type="title"/>
          </p:nvPr>
        </p:nvSpPr>
        <p:spPr>
          <a:xfrm>
            <a:off x="134550" y="1524225"/>
            <a:ext cx="1119600" cy="297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BM Plex Sans Medium"/>
              <a:buNone/>
              <a:defRPr sz="1200">
                <a:latin typeface="IBM Plex Sans Medium"/>
                <a:ea typeface="IBM Plex Sans Medium"/>
                <a:cs typeface="IBM Plex Sans Medium"/>
                <a:sym typeface="IBM Plex San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BM Plex Sans Medium"/>
              <a:buNone/>
              <a:defRPr sz="1000">
                <a:latin typeface="IBM Plex Sans Medium"/>
                <a:ea typeface="IBM Plex Sans Medium"/>
                <a:cs typeface="IBM Plex Sans Medium"/>
                <a:sym typeface="IBM Plex Sans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BM Plex Sans Medium"/>
              <a:buNone/>
              <a:defRPr sz="1000">
                <a:latin typeface="IBM Plex Sans Medium"/>
                <a:ea typeface="IBM Plex Sans Medium"/>
                <a:cs typeface="IBM Plex Sans Medium"/>
                <a:sym typeface="IBM Plex Sans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BM Plex Sans Medium"/>
              <a:buNone/>
              <a:defRPr sz="1000">
                <a:latin typeface="IBM Plex Sans Medium"/>
                <a:ea typeface="IBM Plex Sans Medium"/>
                <a:cs typeface="IBM Plex Sans Medium"/>
                <a:sym typeface="IBM Plex Sans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BM Plex Sans Medium"/>
              <a:buNone/>
              <a:defRPr sz="1000">
                <a:latin typeface="IBM Plex Sans Medium"/>
                <a:ea typeface="IBM Plex Sans Medium"/>
                <a:cs typeface="IBM Plex Sans Medium"/>
                <a:sym typeface="IBM Plex Sans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BM Plex Sans Medium"/>
              <a:buNone/>
              <a:defRPr sz="1000">
                <a:latin typeface="IBM Plex Sans Medium"/>
                <a:ea typeface="IBM Plex Sans Medium"/>
                <a:cs typeface="IBM Plex Sans Medium"/>
                <a:sym typeface="IBM Plex Sans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BM Plex Sans Medium"/>
              <a:buNone/>
              <a:defRPr sz="1000">
                <a:latin typeface="IBM Plex Sans Medium"/>
                <a:ea typeface="IBM Plex Sans Medium"/>
                <a:cs typeface="IBM Plex Sans Medium"/>
                <a:sym typeface="IBM Plex Sans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BM Plex Sans Medium"/>
              <a:buNone/>
              <a:defRPr sz="1000">
                <a:latin typeface="IBM Plex Sans Medium"/>
                <a:ea typeface="IBM Plex Sans Medium"/>
                <a:cs typeface="IBM Plex Sans Medium"/>
                <a:sym typeface="IBM Plex Sans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BM Plex Sans Medium"/>
              <a:buNone/>
              <a:defRPr sz="1000">
                <a:latin typeface="IBM Plex Sans Medium"/>
                <a:ea typeface="IBM Plex Sans Medium"/>
                <a:cs typeface="IBM Plex Sans Medium"/>
                <a:sym typeface="IBM Plex Sans Medium"/>
              </a:defRPr>
            </a:lvl9pPr>
          </a:lstStyle>
          <a:p/>
        </p:txBody>
      </p:sp>
      <p:sp>
        <p:nvSpPr>
          <p:cNvPr id="401" name="Google Shape;401;p30"/>
          <p:cNvSpPr txBox="1"/>
          <p:nvPr>
            <p:ph idx="2" type="title"/>
          </p:nvPr>
        </p:nvSpPr>
        <p:spPr>
          <a:xfrm>
            <a:off x="1326150" y="983700"/>
            <a:ext cx="2296500" cy="29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BM Plex Sans Medium"/>
              <a:buNone/>
              <a:defRPr sz="1200">
                <a:latin typeface="IBM Plex Sans Medium"/>
                <a:ea typeface="IBM Plex Sans Medium"/>
                <a:cs typeface="IBM Plex Sans Medium"/>
                <a:sym typeface="IBM Plex San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BM Plex Sans Medium"/>
              <a:buNone/>
              <a:defRPr sz="1200">
                <a:solidFill>
                  <a:schemeClr val="lt1"/>
                </a:solidFill>
                <a:latin typeface="IBM Plex Sans Medium"/>
                <a:ea typeface="IBM Plex Sans Medium"/>
                <a:cs typeface="IBM Plex Sans Medium"/>
                <a:sym typeface="IBM Plex Sans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BM Plex Sans Medium"/>
              <a:buNone/>
              <a:defRPr sz="1200">
                <a:solidFill>
                  <a:schemeClr val="lt1"/>
                </a:solidFill>
                <a:latin typeface="IBM Plex Sans Medium"/>
                <a:ea typeface="IBM Plex Sans Medium"/>
                <a:cs typeface="IBM Plex Sans Medium"/>
                <a:sym typeface="IBM Plex Sans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BM Plex Sans Medium"/>
              <a:buNone/>
              <a:defRPr sz="1200">
                <a:solidFill>
                  <a:schemeClr val="lt1"/>
                </a:solidFill>
                <a:latin typeface="IBM Plex Sans Medium"/>
                <a:ea typeface="IBM Plex Sans Medium"/>
                <a:cs typeface="IBM Plex Sans Medium"/>
                <a:sym typeface="IBM Plex Sans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BM Plex Sans Medium"/>
              <a:buNone/>
              <a:defRPr sz="1200">
                <a:solidFill>
                  <a:schemeClr val="lt1"/>
                </a:solidFill>
                <a:latin typeface="IBM Plex Sans Medium"/>
                <a:ea typeface="IBM Plex Sans Medium"/>
                <a:cs typeface="IBM Plex Sans Medium"/>
                <a:sym typeface="IBM Plex Sans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BM Plex Sans Medium"/>
              <a:buNone/>
              <a:defRPr sz="1200">
                <a:solidFill>
                  <a:schemeClr val="lt1"/>
                </a:solidFill>
                <a:latin typeface="IBM Plex Sans Medium"/>
                <a:ea typeface="IBM Plex Sans Medium"/>
                <a:cs typeface="IBM Plex Sans Medium"/>
                <a:sym typeface="IBM Plex Sans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BM Plex Sans Medium"/>
              <a:buNone/>
              <a:defRPr sz="1200">
                <a:solidFill>
                  <a:schemeClr val="lt1"/>
                </a:solidFill>
                <a:latin typeface="IBM Plex Sans Medium"/>
                <a:ea typeface="IBM Plex Sans Medium"/>
                <a:cs typeface="IBM Plex Sans Medium"/>
                <a:sym typeface="IBM Plex Sans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BM Plex Sans Medium"/>
              <a:buNone/>
              <a:defRPr sz="1200">
                <a:solidFill>
                  <a:schemeClr val="lt1"/>
                </a:solidFill>
                <a:latin typeface="IBM Plex Sans Medium"/>
                <a:ea typeface="IBM Plex Sans Medium"/>
                <a:cs typeface="IBM Plex Sans Medium"/>
                <a:sym typeface="IBM Plex Sans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BM Plex Sans Medium"/>
              <a:buNone/>
              <a:defRPr sz="1200">
                <a:solidFill>
                  <a:schemeClr val="lt1"/>
                </a:solidFill>
                <a:latin typeface="IBM Plex Sans Medium"/>
                <a:ea typeface="IBM Plex Sans Medium"/>
                <a:cs typeface="IBM Plex Sans Medium"/>
                <a:sym typeface="IBM Plex Sans Medium"/>
              </a:defRPr>
            </a:lvl9pPr>
          </a:lstStyle>
          <a:p/>
        </p:txBody>
      </p:sp>
      <p:sp>
        <p:nvSpPr>
          <p:cNvPr id="402" name="Google Shape;402;p30"/>
          <p:cNvSpPr txBox="1"/>
          <p:nvPr>
            <p:ph idx="3" type="title"/>
          </p:nvPr>
        </p:nvSpPr>
        <p:spPr>
          <a:xfrm>
            <a:off x="3808925" y="983700"/>
            <a:ext cx="2296500" cy="29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BM Plex Sans Medium"/>
              <a:buNone/>
              <a:defRPr sz="1200">
                <a:latin typeface="IBM Plex Sans Medium"/>
                <a:ea typeface="IBM Plex Sans Medium"/>
                <a:cs typeface="IBM Plex Sans Medium"/>
                <a:sym typeface="IBM Plex San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BM Plex Sans Medium"/>
              <a:buNone/>
              <a:defRPr sz="1200">
                <a:solidFill>
                  <a:schemeClr val="lt1"/>
                </a:solidFill>
                <a:latin typeface="IBM Plex Sans Medium"/>
                <a:ea typeface="IBM Plex Sans Medium"/>
                <a:cs typeface="IBM Plex Sans Medium"/>
                <a:sym typeface="IBM Plex Sans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BM Plex Sans Medium"/>
              <a:buNone/>
              <a:defRPr sz="1200">
                <a:solidFill>
                  <a:schemeClr val="lt1"/>
                </a:solidFill>
                <a:latin typeface="IBM Plex Sans Medium"/>
                <a:ea typeface="IBM Plex Sans Medium"/>
                <a:cs typeface="IBM Plex Sans Medium"/>
                <a:sym typeface="IBM Plex Sans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BM Plex Sans Medium"/>
              <a:buNone/>
              <a:defRPr sz="1200">
                <a:solidFill>
                  <a:schemeClr val="lt1"/>
                </a:solidFill>
                <a:latin typeface="IBM Plex Sans Medium"/>
                <a:ea typeface="IBM Plex Sans Medium"/>
                <a:cs typeface="IBM Plex Sans Medium"/>
                <a:sym typeface="IBM Plex Sans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BM Plex Sans Medium"/>
              <a:buNone/>
              <a:defRPr sz="1200">
                <a:solidFill>
                  <a:schemeClr val="lt1"/>
                </a:solidFill>
                <a:latin typeface="IBM Plex Sans Medium"/>
                <a:ea typeface="IBM Plex Sans Medium"/>
                <a:cs typeface="IBM Plex Sans Medium"/>
                <a:sym typeface="IBM Plex Sans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BM Plex Sans Medium"/>
              <a:buNone/>
              <a:defRPr sz="1200">
                <a:solidFill>
                  <a:schemeClr val="lt1"/>
                </a:solidFill>
                <a:latin typeface="IBM Plex Sans Medium"/>
                <a:ea typeface="IBM Plex Sans Medium"/>
                <a:cs typeface="IBM Plex Sans Medium"/>
                <a:sym typeface="IBM Plex Sans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BM Plex Sans Medium"/>
              <a:buNone/>
              <a:defRPr sz="1200">
                <a:solidFill>
                  <a:schemeClr val="lt1"/>
                </a:solidFill>
                <a:latin typeface="IBM Plex Sans Medium"/>
                <a:ea typeface="IBM Plex Sans Medium"/>
                <a:cs typeface="IBM Plex Sans Medium"/>
                <a:sym typeface="IBM Plex Sans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BM Plex Sans Medium"/>
              <a:buNone/>
              <a:defRPr sz="1200">
                <a:solidFill>
                  <a:schemeClr val="lt1"/>
                </a:solidFill>
                <a:latin typeface="IBM Plex Sans Medium"/>
                <a:ea typeface="IBM Plex Sans Medium"/>
                <a:cs typeface="IBM Plex Sans Medium"/>
                <a:sym typeface="IBM Plex Sans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BM Plex Sans Medium"/>
              <a:buNone/>
              <a:defRPr sz="1200">
                <a:solidFill>
                  <a:schemeClr val="lt1"/>
                </a:solidFill>
                <a:latin typeface="IBM Plex Sans Medium"/>
                <a:ea typeface="IBM Plex Sans Medium"/>
                <a:cs typeface="IBM Plex Sans Medium"/>
                <a:sym typeface="IBM Plex Sans Medium"/>
              </a:defRPr>
            </a:lvl9pPr>
          </a:lstStyle>
          <a:p/>
        </p:txBody>
      </p:sp>
      <p:sp>
        <p:nvSpPr>
          <p:cNvPr id="403" name="Google Shape;403;p30"/>
          <p:cNvSpPr txBox="1"/>
          <p:nvPr>
            <p:ph idx="4" type="title"/>
          </p:nvPr>
        </p:nvSpPr>
        <p:spPr>
          <a:xfrm>
            <a:off x="6291700" y="983700"/>
            <a:ext cx="2296500" cy="29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BM Plex Sans Medium"/>
              <a:buNone/>
              <a:defRPr sz="1200">
                <a:latin typeface="IBM Plex Sans Medium"/>
                <a:ea typeface="IBM Plex Sans Medium"/>
                <a:cs typeface="IBM Plex Sans Medium"/>
                <a:sym typeface="IBM Plex San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BM Plex Sans Medium"/>
              <a:buNone/>
              <a:defRPr sz="1200">
                <a:solidFill>
                  <a:schemeClr val="lt1"/>
                </a:solidFill>
                <a:latin typeface="IBM Plex Sans Medium"/>
                <a:ea typeface="IBM Plex Sans Medium"/>
                <a:cs typeface="IBM Plex Sans Medium"/>
                <a:sym typeface="IBM Plex Sans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BM Plex Sans Medium"/>
              <a:buNone/>
              <a:defRPr sz="1200">
                <a:solidFill>
                  <a:schemeClr val="lt1"/>
                </a:solidFill>
                <a:latin typeface="IBM Plex Sans Medium"/>
                <a:ea typeface="IBM Plex Sans Medium"/>
                <a:cs typeface="IBM Plex Sans Medium"/>
                <a:sym typeface="IBM Plex Sans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BM Plex Sans Medium"/>
              <a:buNone/>
              <a:defRPr sz="1200">
                <a:solidFill>
                  <a:schemeClr val="lt1"/>
                </a:solidFill>
                <a:latin typeface="IBM Plex Sans Medium"/>
                <a:ea typeface="IBM Plex Sans Medium"/>
                <a:cs typeface="IBM Plex Sans Medium"/>
                <a:sym typeface="IBM Plex Sans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BM Plex Sans Medium"/>
              <a:buNone/>
              <a:defRPr sz="1200">
                <a:solidFill>
                  <a:schemeClr val="lt1"/>
                </a:solidFill>
                <a:latin typeface="IBM Plex Sans Medium"/>
                <a:ea typeface="IBM Plex Sans Medium"/>
                <a:cs typeface="IBM Plex Sans Medium"/>
                <a:sym typeface="IBM Plex Sans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BM Plex Sans Medium"/>
              <a:buNone/>
              <a:defRPr sz="1200">
                <a:solidFill>
                  <a:schemeClr val="lt1"/>
                </a:solidFill>
                <a:latin typeface="IBM Plex Sans Medium"/>
                <a:ea typeface="IBM Plex Sans Medium"/>
                <a:cs typeface="IBM Plex Sans Medium"/>
                <a:sym typeface="IBM Plex Sans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BM Plex Sans Medium"/>
              <a:buNone/>
              <a:defRPr sz="1200">
                <a:solidFill>
                  <a:schemeClr val="lt1"/>
                </a:solidFill>
                <a:latin typeface="IBM Plex Sans Medium"/>
                <a:ea typeface="IBM Plex Sans Medium"/>
                <a:cs typeface="IBM Plex Sans Medium"/>
                <a:sym typeface="IBM Plex Sans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BM Plex Sans Medium"/>
              <a:buNone/>
              <a:defRPr sz="1200">
                <a:solidFill>
                  <a:schemeClr val="lt1"/>
                </a:solidFill>
                <a:latin typeface="IBM Plex Sans Medium"/>
                <a:ea typeface="IBM Plex Sans Medium"/>
                <a:cs typeface="IBM Plex Sans Medium"/>
                <a:sym typeface="IBM Plex Sans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BM Plex Sans Medium"/>
              <a:buNone/>
              <a:defRPr sz="1200">
                <a:solidFill>
                  <a:schemeClr val="lt1"/>
                </a:solidFill>
                <a:latin typeface="IBM Plex Sans Medium"/>
                <a:ea typeface="IBM Plex Sans Medium"/>
                <a:cs typeface="IBM Plex Sans Medium"/>
                <a:sym typeface="IBM Plex Sans Medium"/>
              </a:defRPr>
            </a:lvl9pPr>
          </a:lstStyle>
          <a:p/>
        </p:txBody>
      </p:sp>
      <p:sp>
        <p:nvSpPr>
          <p:cNvPr id="404" name="Google Shape;404;p30"/>
          <p:cNvSpPr txBox="1"/>
          <p:nvPr>
            <p:ph idx="5" type="title"/>
          </p:nvPr>
        </p:nvSpPr>
        <p:spPr>
          <a:xfrm>
            <a:off x="134550" y="2606200"/>
            <a:ext cx="1119600" cy="29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BM Plex Sans Medium"/>
              <a:buNone/>
              <a:defRPr sz="1200">
                <a:latin typeface="IBM Plex Sans Medium"/>
                <a:ea typeface="IBM Plex Sans Medium"/>
                <a:cs typeface="IBM Plex Sans Medium"/>
                <a:sym typeface="IBM Plex San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BM Plex Sans Medium"/>
              <a:buNone/>
              <a:defRPr sz="1000">
                <a:solidFill>
                  <a:schemeClr val="lt1"/>
                </a:solidFill>
                <a:latin typeface="IBM Plex Sans Medium"/>
                <a:ea typeface="IBM Plex Sans Medium"/>
                <a:cs typeface="IBM Plex Sans Medium"/>
                <a:sym typeface="IBM Plex Sans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BM Plex Sans Medium"/>
              <a:buNone/>
              <a:defRPr sz="1000">
                <a:solidFill>
                  <a:schemeClr val="lt1"/>
                </a:solidFill>
                <a:latin typeface="IBM Plex Sans Medium"/>
                <a:ea typeface="IBM Plex Sans Medium"/>
                <a:cs typeface="IBM Plex Sans Medium"/>
                <a:sym typeface="IBM Plex Sans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BM Plex Sans Medium"/>
              <a:buNone/>
              <a:defRPr sz="1000">
                <a:solidFill>
                  <a:schemeClr val="lt1"/>
                </a:solidFill>
                <a:latin typeface="IBM Plex Sans Medium"/>
                <a:ea typeface="IBM Plex Sans Medium"/>
                <a:cs typeface="IBM Plex Sans Medium"/>
                <a:sym typeface="IBM Plex Sans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BM Plex Sans Medium"/>
              <a:buNone/>
              <a:defRPr sz="1000">
                <a:solidFill>
                  <a:schemeClr val="lt1"/>
                </a:solidFill>
                <a:latin typeface="IBM Plex Sans Medium"/>
                <a:ea typeface="IBM Plex Sans Medium"/>
                <a:cs typeface="IBM Plex Sans Medium"/>
                <a:sym typeface="IBM Plex Sans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BM Plex Sans Medium"/>
              <a:buNone/>
              <a:defRPr sz="1000">
                <a:solidFill>
                  <a:schemeClr val="lt1"/>
                </a:solidFill>
                <a:latin typeface="IBM Plex Sans Medium"/>
                <a:ea typeface="IBM Plex Sans Medium"/>
                <a:cs typeface="IBM Plex Sans Medium"/>
                <a:sym typeface="IBM Plex Sans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BM Plex Sans Medium"/>
              <a:buNone/>
              <a:defRPr sz="1000">
                <a:solidFill>
                  <a:schemeClr val="lt1"/>
                </a:solidFill>
                <a:latin typeface="IBM Plex Sans Medium"/>
                <a:ea typeface="IBM Plex Sans Medium"/>
                <a:cs typeface="IBM Plex Sans Medium"/>
                <a:sym typeface="IBM Plex Sans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BM Plex Sans Medium"/>
              <a:buNone/>
              <a:defRPr sz="1000">
                <a:solidFill>
                  <a:schemeClr val="lt1"/>
                </a:solidFill>
                <a:latin typeface="IBM Plex Sans Medium"/>
                <a:ea typeface="IBM Plex Sans Medium"/>
                <a:cs typeface="IBM Plex Sans Medium"/>
                <a:sym typeface="IBM Plex Sans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BM Plex Sans Medium"/>
              <a:buNone/>
              <a:defRPr sz="1000">
                <a:solidFill>
                  <a:schemeClr val="lt1"/>
                </a:solidFill>
                <a:latin typeface="IBM Plex Sans Medium"/>
                <a:ea typeface="IBM Plex Sans Medium"/>
                <a:cs typeface="IBM Plex Sans Medium"/>
                <a:sym typeface="IBM Plex Sans Medium"/>
              </a:defRPr>
            </a:lvl9pPr>
          </a:lstStyle>
          <a:p/>
        </p:txBody>
      </p:sp>
      <p:sp>
        <p:nvSpPr>
          <p:cNvPr id="405" name="Google Shape;405;p30"/>
          <p:cNvSpPr txBox="1"/>
          <p:nvPr>
            <p:ph idx="6" type="title"/>
          </p:nvPr>
        </p:nvSpPr>
        <p:spPr>
          <a:xfrm>
            <a:off x="134550" y="3659750"/>
            <a:ext cx="1119600" cy="29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BM Plex Sans Medium"/>
              <a:buNone/>
              <a:defRPr sz="1200">
                <a:latin typeface="IBM Plex Sans Medium"/>
                <a:ea typeface="IBM Plex Sans Medium"/>
                <a:cs typeface="IBM Plex Sans Medium"/>
                <a:sym typeface="IBM Plex San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BM Plex Sans Medium"/>
              <a:buNone/>
              <a:defRPr sz="1000">
                <a:solidFill>
                  <a:schemeClr val="lt1"/>
                </a:solidFill>
                <a:latin typeface="IBM Plex Sans Medium"/>
                <a:ea typeface="IBM Plex Sans Medium"/>
                <a:cs typeface="IBM Plex Sans Medium"/>
                <a:sym typeface="IBM Plex Sans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BM Plex Sans Medium"/>
              <a:buNone/>
              <a:defRPr sz="1000">
                <a:solidFill>
                  <a:schemeClr val="lt1"/>
                </a:solidFill>
                <a:latin typeface="IBM Plex Sans Medium"/>
                <a:ea typeface="IBM Plex Sans Medium"/>
                <a:cs typeface="IBM Plex Sans Medium"/>
                <a:sym typeface="IBM Plex Sans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BM Plex Sans Medium"/>
              <a:buNone/>
              <a:defRPr sz="1000">
                <a:solidFill>
                  <a:schemeClr val="lt1"/>
                </a:solidFill>
                <a:latin typeface="IBM Plex Sans Medium"/>
                <a:ea typeface="IBM Plex Sans Medium"/>
                <a:cs typeface="IBM Plex Sans Medium"/>
                <a:sym typeface="IBM Plex Sans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BM Plex Sans Medium"/>
              <a:buNone/>
              <a:defRPr sz="1000">
                <a:solidFill>
                  <a:schemeClr val="lt1"/>
                </a:solidFill>
                <a:latin typeface="IBM Plex Sans Medium"/>
                <a:ea typeface="IBM Plex Sans Medium"/>
                <a:cs typeface="IBM Plex Sans Medium"/>
                <a:sym typeface="IBM Plex Sans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BM Plex Sans Medium"/>
              <a:buNone/>
              <a:defRPr sz="1000">
                <a:solidFill>
                  <a:schemeClr val="lt1"/>
                </a:solidFill>
                <a:latin typeface="IBM Plex Sans Medium"/>
                <a:ea typeface="IBM Plex Sans Medium"/>
                <a:cs typeface="IBM Plex Sans Medium"/>
                <a:sym typeface="IBM Plex Sans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BM Plex Sans Medium"/>
              <a:buNone/>
              <a:defRPr sz="1000">
                <a:solidFill>
                  <a:schemeClr val="lt1"/>
                </a:solidFill>
                <a:latin typeface="IBM Plex Sans Medium"/>
                <a:ea typeface="IBM Plex Sans Medium"/>
                <a:cs typeface="IBM Plex Sans Medium"/>
                <a:sym typeface="IBM Plex Sans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BM Plex Sans Medium"/>
              <a:buNone/>
              <a:defRPr sz="1000">
                <a:solidFill>
                  <a:schemeClr val="lt1"/>
                </a:solidFill>
                <a:latin typeface="IBM Plex Sans Medium"/>
                <a:ea typeface="IBM Plex Sans Medium"/>
                <a:cs typeface="IBM Plex Sans Medium"/>
                <a:sym typeface="IBM Plex Sans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BM Plex Sans Medium"/>
              <a:buNone/>
              <a:defRPr sz="1000">
                <a:solidFill>
                  <a:schemeClr val="lt1"/>
                </a:solidFill>
                <a:latin typeface="IBM Plex Sans Medium"/>
                <a:ea typeface="IBM Plex Sans Medium"/>
                <a:cs typeface="IBM Plex Sans Medium"/>
                <a:sym typeface="IBM Plex Sans Medium"/>
              </a:defRPr>
            </a:lvl9pPr>
          </a:lstStyle>
          <a:p/>
        </p:txBody>
      </p:sp>
      <p:sp>
        <p:nvSpPr>
          <p:cNvPr id="406" name="Google Shape;406;p30"/>
          <p:cNvSpPr txBox="1"/>
          <p:nvPr>
            <p:ph idx="7" type="title"/>
          </p:nvPr>
        </p:nvSpPr>
        <p:spPr>
          <a:xfrm>
            <a:off x="38100" y="93150"/>
            <a:ext cx="1583400" cy="189300"/>
          </a:xfrm>
          <a:prstGeom prst="rect">
            <a:avLst/>
          </a:prstGeom>
        </p:spPr>
        <p:txBody>
          <a:bodyPr anchorCtr="0" anchor="t" bIns="91425" lIns="18287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5"/>
                </a:solidFill>
                <a:latin typeface="Sora"/>
                <a:ea typeface="Sora"/>
                <a:cs typeface="Sora"/>
                <a:sym typeface="Sor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Sora"/>
              <a:buNone/>
              <a:defRPr sz="900">
                <a:solidFill>
                  <a:schemeClr val="accent5"/>
                </a:solidFill>
                <a:latin typeface="Sora"/>
                <a:ea typeface="Sora"/>
                <a:cs typeface="Sora"/>
                <a:sym typeface="Sor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Sora"/>
              <a:buNone/>
              <a:defRPr sz="900">
                <a:solidFill>
                  <a:schemeClr val="accent5"/>
                </a:solidFill>
                <a:latin typeface="Sora"/>
                <a:ea typeface="Sora"/>
                <a:cs typeface="Sora"/>
                <a:sym typeface="Sor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Sora"/>
              <a:buNone/>
              <a:defRPr sz="900">
                <a:solidFill>
                  <a:schemeClr val="accent5"/>
                </a:solidFill>
                <a:latin typeface="Sora"/>
                <a:ea typeface="Sora"/>
                <a:cs typeface="Sora"/>
                <a:sym typeface="Sor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Sora"/>
              <a:buNone/>
              <a:defRPr sz="900">
                <a:solidFill>
                  <a:schemeClr val="accent5"/>
                </a:solidFill>
                <a:latin typeface="Sora"/>
                <a:ea typeface="Sora"/>
                <a:cs typeface="Sora"/>
                <a:sym typeface="Sor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Sora"/>
              <a:buNone/>
              <a:defRPr sz="900">
                <a:solidFill>
                  <a:schemeClr val="accent5"/>
                </a:solidFill>
                <a:latin typeface="Sora"/>
                <a:ea typeface="Sora"/>
                <a:cs typeface="Sora"/>
                <a:sym typeface="Sor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Sora"/>
              <a:buNone/>
              <a:defRPr sz="900">
                <a:solidFill>
                  <a:schemeClr val="accent5"/>
                </a:solidFill>
                <a:latin typeface="Sora"/>
                <a:ea typeface="Sora"/>
                <a:cs typeface="Sora"/>
                <a:sym typeface="Sor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Sora"/>
              <a:buNone/>
              <a:defRPr sz="900">
                <a:solidFill>
                  <a:schemeClr val="accent5"/>
                </a:solidFill>
                <a:latin typeface="Sora"/>
                <a:ea typeface="Sora"/>
                <a:cs typeface="Sora"/>
                <a:sym typeface="Sor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Sora"/>
              <a:buNone/>
              <a:defRPr sz="900">
                <a:solidFill>
                  <a:schemeClr val="accent5"/>
                </a:solidFill>
                <a:latin typeface="Sora"/>
                <a:ea typeface="Sora"/>
                <a:cs typeface="Sora"/>
                <a:sym typeface="Sora"/>
              </a:defRPr>
            </a:lvl9pPr>
          </a:lstStyle>
          <a:p/>
        </p:txBody>
      </p:sp>
      <p:sp>
        <p:nvSpPr>
          <p:cNvPr id="407" name="Google Shape;407;p30"/>
          <p:cNvSpPr/>
          <p:nvPr/>
        </p:nvSpPr>
        <p:spPr>
          <a:xfrm flipH="1" rot="-6104187">
            <a:off x="4324040" y="2970795"/>
            <a:ext cx="1541221" cy="4732320"/>
          </a:xfrm>
          <a:prstGeom prst="chord">
            <a:avLst>
              <a:gd fmla="val 4994308" name="adj1"/>
              <a:gd fmla="val 15114049" name="adj2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408" name="Google Shape;408;p30"/>
          <p:cNvSpPr/>
          <p:nvPr/>
        </p:nvSpPr>
        <p:spPr>
          <a:xfrm rot="5740201">
            <a:off x="4240558" y="2810912"/>
            <a:ext cx="1433212" cy="5490517"/>
          </a:xfrm>
          <a:prstGeom prst="chord">
            <a:avLst>
              <a:gd fmla="val 5592353" name="adj1"/>
              <a:gd fmla="val 15024063" name="adj2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409" name="Google Shape;409;p30"/>
          <p:cNvSpPr txBox="1"/>
          <p:nvPr>
            <p:ph idx="1" type="body"/>
          </p:nvPr>
        </p:nvSpPr>
        <p:spPr>
          <a:xfrm>
            <a:off x="1326025" y="3615050"/>
            <a:ext cx="2296500" cy="99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Font typeface="Sora"/>
              <a:buChar char="●"/>
              <a:defRPr sz="1000"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Sora"/>
              <a:buChar char="○"/>
              <a:defRPr sz="1000"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Sora"/>
              <a:buChar char="■"/>
              <a:defRPr sz="1000"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Sora"/>
              <a:buChar char="●"/>
              <a:defRPr sz="1000"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Sora"/>
              <a:buChar char="○"/>
              <a:defRPr sz="1000"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Sora"/>
              <a:buChar char="■"/>
              <a:defRPr sz="1000"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Sora"/>
              <a:buChar char="●"/>
              <a:defRPr sz="1000"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Sora"/>
              <a:buChar char="○"/>
              <a:defRPr sz="1000"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Sora"/>
              <a:buChar char="■"/>
              <a:defRPr sz="1000"/>
            </a:lvl9pPr>
          </a:lstStyle>
          <a:p/>
        </p:txBody>
      </p:sp>
      <p:sp>
        <p:nvSpPr>
          <p:cNvPr id="410" name="Google Shape;410;p30"/>
          <p:cNvSpPr txBox="1"/>
          <p:nvPr>
            <p:ph idx="8" type="body"/>
          </p:nvPr>
        </p:nvSpPr>
        <p:spPr>
          <a:xfrm>
            <a:off x="3808863" y="3615050"/>
            <a:ext cx="2296500" cy="99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Font typeface="Sora"/>
              <a:buChar char="●"/>
              <a:defRPr sz="1000"/>
            </a:lvl1pPr>
            <a:lvl2pPr indent="-292100" lvl="1" marL="914400">
              <a:spcBef>
                <a:spcPts val="800"/>
              </a:spcBef>
              <a:spcAft>
                <a:spcPts val="0"/>
              </a:spcAft>
              <a:buSzPts val="1000"/>
              <a:buFont typeface="Sora"/>
              <a:buChar char="○"/>
              <a:defRPr sz="1000"/>
            </a:lvl2pPr>
            <a:lvl3pPr indent="-292100" lvl="2" marL="1371600">
              <a:spcBef>
                <a:spcPts val="800"/>
              </a:spcBef>
              <a:spcAft>
                <a:spcPts val="0"/>
              </a:spcAft>
              <a:buSzPts val="1000"/>
              <a:buFont typeface="Sora"/>
              <a:buChar char="■"/>
              <a:defRPr sz="1000"/>
            </a:lvl3pPr>
            <a:lvl4pPr indent="-292100" lvl="3" marL="1828800">
              <a:spcBef>
                <a:spcPts val="800"/>
              </a:spcBef>
              <a:spcAft>
                <a:spcPts val="0"/>
              </a:spcAft>
              <a:buSzPts val="1000"/>
              <a:buFont typeface="Sora"/>
              <a:buChar char="●"/>
              <a:defRPr sz="1000"/>
            </a:lvl4pPr>
            <a:lvl5pPr indent="-292100" lvl="4" marL="2286000">
              <a:spcBef>
                <a:spcPts val="800"/>
              </a:spcBef>
              <a:spcAft>
                <a:spcPts val="0"/>
              </a:spcAft>
              <a:buSzPts val="1000"/>
              <a:buFont typeface="Sora"/>
              <a:buChar char="○"/>
              <a:defRPr sz="1000"/>
            </a:lvl5pPr>
            <a:lvl6pPr indent="-292100" lvl="5" marL="2743200">
              <a:spcBef>
                <a:spcPts val="800"/>
              </a:spcBef>
              <a:spcAft>
                <a:spcPts val="0"/>
              </a:spcAft>
              <a:buSzPts val="1000"/>
              <a:buFont typeface="Sora"/>
              <a:buChar char="■"/>
              <a:defRPr sz="1000"/>
            </a:lvl6pPr>
            <a:lvl7pPr indent="-292100" lvl="6" marL="3200400">
              <a:spcBef>
                <a:spcPts val="800"/>
              </a:spcBef>
              <a:spcAft>
                <a:spcPts val="0"/>
              </a:spcAft>
              <a:buSzPts val="1000"/>
              <a:buFont typeface="Sora"/>
              <a:buChar char="●"/>
              <a:defRPr sz="1000"/>
            </a:lvl7pPr>
            <a:lvl8pPr indent="-292100" lvl="7" marL="3657600">
              <a:spcBef>
                <a:spcPts val="800"/>
              </a:spcBef>
              <a:spcAft>
                <a:spcPts val="0"/>
              </a:spcAft>
              <a:buSzPts val="1000"/>
              <a:buFont typeface="Sora"/>
              <a:buChar char="○"/>
              <a:defRPr sz="1000"/>
            </a:lvl8pPr>
            <a:lvl9pPr indent="-292100" lvl="8" marL="4114800">
              <a:spcBef>
                <a:spcPts val="800"/>
              </a:spcBef>
              <a:spcAft>
                <a:spcPts val="800"/>
              </a:spcAft>
              <a:buSzPts val="1000"/>
              <a:buFont typeface="Sora"/>
              <a:buChar char="■"/>
              <a:defRPr sz="1000"/>
            </a:lvl9pPr>
          </a:lstStyle>
          <a:p/>
        </p:txBody>
      </p:sp>
      <p:sp>
        <p:nvSpPr>
          <p:cNvPr id="411" name="Google Shape;411;p30"/>
          <p:cNvSpPr txBox="1"/>
          <p:nvPr>
            <p:ph idx="9" type="body"/>
          </p:nvPr>
        </p:nvSpPr>
        <p:spPr>
          <a:xfrm>
            <a:off x="6291713" y="3615050"/>
            <a:ext cx="2296500" cy="99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Font typeface="Sora"/>
              <a:buChar char="●"/>
              <a:defRPr sz="1000"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Sora"/>
              <a:buChar char="○"/>
              <a:defRPr sz="1000"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Sora"/>
              <a:buChar char="■"/>
              <a:defRPr sz="1000"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Sora"/>
              <a:buChar char="●"/>
              <a:defRPr sz="1000"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Sora"/>
              <a:buChar char="○"/>
              <a:defRPr sz="1000"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Sora"/>
              <a:buChar char="■"/>
              <a:defRPr sz="1000"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Sora"/>
              <a:buChar char="●"/>
              <a:defRPr sz="1000"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Sora"/>
              <a:buChar char="○"/>
              <a:defRPr sz="1000"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Sora"/>
              <a:buChar char="■"/>
              <a:defRPr sz="1000"/>
            </a:lvl9pPr>
          </a:lstStyle>
          <a:p/>
        </p:txBody>
      </p:sp>
      <p:sp>
        <p:nvSpPr>
          <p:cNvPr id="412" name="Google Shape;412;p30"/>
          <p:cNvSpPr txBox="1"/>
          <p:nvPr>
            <p:ph idx="13" type="body"/>
          </p:nvPr>
        </p:nvSpPr>
        <p:spPr>
          <a:xfrm>
            <a:off x="1326025" y="2606200"/>
            <a:ext cx="2296500" cy="99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Font typeface="Sora"/>
              <a:buChar char="●"/>
              <a:defRPr sz="1000"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Sora"/>
              <a:buChar char="○"/>
              <a:defRPr sz="1000"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Sora"/>
              <a:buChar char="■"/>
              <a:defRPr sz="1000"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Sora"/>
              <a:buChar char="●"/>
              <a:defRPr sz="1000"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Sora"/>
              <a:buChar char="○"/>
              <a:defRPr sz="1000"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Sora"/>
              <a:buChar char="■"/>
              <a:defRPr sz="1000"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Sora"/>
              <a:buChar char="●"/>
              <a:defRPr sz="1000"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Sora"/>
              <a:buChar char="○"/>
              <a:defRPr sz="1000"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Sora"/>
              <a:buChar char="■"/>
              <a:defRPr sz="1000"/>
            </a:lvl9pPr>
          </a:lstStyle>
          <a:p/>
        </p:txBody>
      </p:sp>
      <p:sp>
        <p:nvSpPr>
          <p:cNvPr id="413" name="Google Shape;413;p30"/>
          <p:cNvSpPr txBox="1"/>
          <p:nvPr>
            <p:ph idx="14" type="body"/>
          </p:nvPr>
        </p:nvSpPr>
        <p:spPr>
          <a:xfrm>
            <a:off x="3808863" y="2606200"/>
            <a:ext cx="2296500" cy="99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Font typeface="Sora"/>
              <a:buChar char="●"/>
              <a:defRPr sz="1000"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Sora"/>
              <a:buChar char="○"/>
              <a:defRPr sz="1000"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Sora"/>
              <a:buChar char="■"/>
              <a:defRPr sz="1000"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Sora"/>
              <a:buChar char="●"/>
              <a:defRPr sz="1000"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Sora"/>
              <a:buChar char="○"/>
              <a:defRPr sz="1000"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Sora"/>
              <a:buChar char="■"/>
              <a:defRPr sz="1000"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Sora"/>
              <a:buChar char="●"/>
              <a:defRPr sz="1000"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Sora"/>
              <a:buChar char="○"/>
              <a:defRPr sz="1000"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Sora"/>
              <a:buChar char="■"/>
              <a:defRPr sz="1000"/>
            </a:lvl9pPr>
          </a:lstStyle>
          <a:p/>
        </p:txBody>
      </p:sp>
      <p:sp>
        <p:nvSpPr>
          <p:cNvPr id="414" name="Google Shape;414;p30"/>
          <p:cNvSpPr txBox="1"/>
          <p:nvPr>
            <p:ph idx="15" type="body"/>
          </p:nvPr>
        </p:nvSpPr>
        <p:spPr>
          <a:xfrm>
            <a:off x="6291713" y="2606200"/>
            <a:ext cx="2296500" cy="99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Font typeface="Sora"/>
              <a:buChar char="●"/>
              <a:defRPr sz="1000"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Sora"/>
              <a:buChar char="○"/>
              <a:defRPr sz="1000"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Sora"/>
              <a:buChar char="■"/>
              <a:defRPr sz="1000"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Sora"/>
              <a:buChar char="●"/>
              <a:defRPr sz="1000"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Sora"/>
              <a:buChar char="○"/>
              <a:defRPr sz="1000"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Sora"/>
              <a:buChar char="■"/>
              <a:defRPr sz="1000"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Sora"/>
              <a:buChar char="●"/>
              <a:defRPr sz="1000"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Sora"/>
              <a:buChar char="○"/>
              <a:defRPr sz="1000"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Sora"/>
              <a:buChar char="■"/>
              <a:defRPr sz="1000"/>
            </a:lvl9pPr>
          </a:lstStyle>
          <a:p/>
        </p:txBody>
      </p:sp>
      <p:sp>
        <p:nvSpPr>
          <p:cNvPr id="415" name="Google Shape;415;p30"/>
          <p:cNvSpPr txBox="1"/>
          <p:nvPr>
            <p:ph idx="16" type="body"/>
          </p:nvPr>
        </p:nvSpPr>
        <p:spPr>
          <a:xfrm>
            <a:off x="1326025" y="1524225"/>
            <a:ext cx="2296500" cy="83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Sora"/>
              <a:buChar char="➔"/>
              <a:defRPr sz="1000"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Sora"/>
              <a:buChar char="◆"/>
              <a:defRPr sz="1000"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Sora"/>
              <a:buChar char="●"/>
              <a:defRPr sz="1000"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Sora"/>
              <a:buChar char="○"/>
              <a:defRPr sz="1000"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Sora"/>
              <a:buChar char="◆"/>
              <a:defRPr sz="1000"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Sora"/>
              <a:buChar char="●"/>
              <a:defRPr sz="1000"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Sora"/>
              <a:buChar char="○"/>
              <a:defRPr sz="1000"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Sora"/>
              <a:buChar char="◆"/>
              <a:defRPr sz="1000"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Sora"/>
              <a:buChar char="●"/>
              <a:defRPr sz="1000"/>
            </a:lvl9pPr>
          </a:lstStyle>
          <a:p/>
        </p:txBody>
      </p:sp>
      <p:sp>
        <p:nvSpPr>
          <p:cNvPr id="416" name="Google Shape;416;p30"/>
          <p:cNvSpPr txBox="1"/>
          <p:nvPr>
            <p:ph idx="17" type="body"/>
          </p:nvPr>
        </p:nvSpPr>
        <p:spPr>
          <a:xfrm>
            <a:off x="3808867" y="1524225"/>
            <a:ext cx="2296500" cy="83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Sora"/>
              <a:buChar char="➔"/>
              <a:defRPr sz="1000"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Sora"/>
              <a:buChar char="◆"/>
              <a:defRPr sz="1000"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Sora"/>
              <a:buChar char="●"/>
              <a:defRPr sz="1000"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Sora"/>
              <a:buChar char="○"/>
              <a:defRPr sz="1000"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Sora"/>
              <a:buChar char="◆"/>
              <a:defRPr sz="1000"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Sora"/>
              <a:buChar char="●"/>
              <a:defRPr sz="1000"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Sora"/>
              <a:buChar char="○"/>
              <a:defRPr sz="1000"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Sora"/>
              <a:buChar char="◆"/>
              <a:defRPr sz="1000"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Sora"/>
              <a:buChar char="●"/>
              <a:defRPr sz="1000"/>
            </a:lvl9pPr>
          </a:lstStyle>
          <a:p/>
        </p:txBody>
      </p:sp>
      <p:sp>
        <p:nvSpPr>
          <p:cNvPr id="417" name="Google Shape;417;p30"/>
          <p:cNvSpPr txBox="1"/>
          <p:nvPr>
            <p:ph idx="18" type="body"/>
          </p:nvPr>
        </p:nvSpPr>
        <p:spPr>
          <a:xfrm>
            <a:off x="6291721" y="1524225"/>
            <a:ext cx="2296500" cy="83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Sora"/>
              <a:buChar char="➔"/>
              <a:defRPr sz="1000"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Sora"/>
              <a:buChar char="◆"/>
              <a:defRPr sz="1000"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Sora"/>
              <a:buChar char="●"/>
              <a:defRPr sz="1000"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Sora"/>
              <a:buChar char="○"/>
              <a:defRPr sz="1000"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Sora"/>
              <a:buChar char="◆"/>
              <a:defRPr sz="1000"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Sora"/>
              <a:buChar char="●"/>
              <a:defRPr sz="1000"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Sora"/>
              <a:buChar char="○"/>
              <a:defRPr sz="1000"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Sora"/>
              <a:buChar char="◆"/>
              <a:defRPr sz="1000"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Sora"/>
              <a:buChar char="●"/>
              <a:defRPr sz="1000"/>
            </a:lvl9pPr>
          </a:lstStyle>
          <a:p/>
        </p:txBody>
      </p:sp>
      <p:sp>
        <p:nvSpPr>
          <p:cNvPr id="418" name="Google Shape;418;p30"/>
          <p:cNvSpPr txBox="1"/>
          <p:nvPr>
            <p:ph idx="19" type="title"/>
          </p:nvPr>
        </p:nvSpPr>
        <p:spPr>
          <a:xfrm>
            <a:off x="38100" y="319650"/>
            <a:ext cx="3116700" cy="520200"/>
          </a:xfrm>
          <a:prstGeom prst="rect">
            <a:avLst/>
          </a:prstGeom>
        </p:spPr>
        <p:txBody>
          <a:bodyPr anchorCtr="0" anchor="t" bIns="91425" lIns="18287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600">
                <a:latin typeface="IBM Plex Sans Medium"/>
                <a:ea typeface="IBM Plex Sans Medium"/>
                <a:cs typeface="IBM Plex Sans Medium"/>
                <a:sym typeface="IBM Plex Sans Medium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9pPr>
          </a:lstStyle>
          <a:p/>
        </p:txBody>
      </p:sp>
      <p:sp>
        <p:nvSpPr>
          <p:cNvPr id="419" name="Google Shape;419;p30"/>
          <p:cNvSpPr txBox="1"/>
          <p:nvPr>
            <p:ph idx="20" type="title"/>
          </p:nvPr>
        </p:nvSpPr>
        <p:spPr>
          <a:xfrm>
            <a:off x="228600" y="4774929"/>
            <a:ext cx="1939200" cy="189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5"/>
                </a:solidFill>
                <a:latin typeface="Sora"/>
                <a:ea typeface="Sora"/>
                <a:cs typeface="Sora"/>
                <a:sym typeface="Sor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Sora"/>
              <a:buNone/>
              <a:defRPr sz="900">
                <a:solidFill>
                  <a:schemeClr val="accent5"/>
                </a:solidFill>
                <a:latin typeface="Sora SemiBold"/>
                <a:ea typeface="Sora SemiBold"/>
                <a:cs typeface="Sora SemiBold"/>
                <a:sym typeface="Sora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Sora"/>
              <a:buNone/>
              <a:defRPr sz="900">
                <a:solidFill>
                  <a:schemeClr val="accent5"/>
                </a:solidFill>
                <a:latin typeface="Sora SemiBold"/>
                <a:ea typeface="Sora SemiBold"/>
                <a:cs typeface="Sora SemiBold"/>
                <a:sym typeface="Sora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Sora"/>
              <a:buNone/>
              <a:defRPr sz="900">
                <a:solidFill>
                  <a:schemeClr val="accent5"/>
                </a:solidFill>
                <a:latin typeface="Sora SemiBold"/>
                <a:ea typeface="Sora SemiBold"/>
                <a:cs typeface="Sora SemiBold"/>
                <a:sym typeface="Sora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Sora"/>
              <a:buNone/>
              <a:defRPr sz="900">
                <a:solidFill>
                  <a:schemeClr val="accent5"/>
                </a:solidFill>
                <a:latin typeface="Sora SemiBold"/>
                <a:ea typeface="Sora SemiBold"/>
                <a:cs typeface="Sora SemiBold"/>
                <a:sym typeface="Sora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Sora"/>
              <a:buNone/>
              <a:defRPr sz="900">
                <a:solidFill>
                  <a:schemeClr val="accent5"/>
                </a:solidFill>
                <a:latin typeface="Sora SemiBold"/>
                <a:ea typeface="Sora SemiBold"/>
                <a:cs typeface="Sora SemiBold"/>
                <a:sym typeface="Sora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Sora"/>
              <a:buNone/>
              <a:defRPr sz="900">
                <a:solidFill>
                  <a:schemeClr val="accent5"/>
                </a:solidFill>
                <a:latin typeface="Sora SemiBold"/>
                <a:ea typeface="Sora SemiBold"/>
                <a:cs typeface="Sora SemiBold"/>
                <a:sym typeface="Sora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Sora"/>
              <a:buNone/>
              <a:defRPr sz="900">
                <a:solidFill>
                  <a:schemeClr val="accent5"/>
                </a:solidFill>
                <a:latin typeface="Sora SemiBold"/>
                <a:ea typeface="Sora SemiBold"/>
                <a:cs typeface="Sora SemiBold"/>
                <a:sym typeface="Sora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Sora"/>
              <a:buNone/>
              <a:defRPr sz="900">
                <a:solidFill>
                  <a:schemeClr val="accent5"/>
                </a:solidFill>
                <a:latin typeface="Sora SemiBold"/>
                <a:ea typeface="Sora SemiBold"/>
                <a:cs typeface="Sora SemiBold"/>
                <a:sym typeface="Sora SemiBol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our columns - Dark">
  <p:cSld name="BLANK_1_1_1_1_1_1_1_1_1_1_4_1">
    <p:bg>
      <p:bgPr>
        <a:solidFill>
          <a:schemeClr val="lt1"/>
        </a:solidFill>
      </p:bgPr>
    </p:bg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31"/>
          <p:cNvSpPr/>
          <p:nvPr/>
        </p:nvSpPr>
        <p:spPr>
          <a:xfrm rot="-737329">
            <a:off x="5068924" y="-96942"/>
            <a:ext cx="3371552" cy="1136324"/>
          </a:xfrm>
          <a:prstGeom prst="chord">
            <a:avLst>
              <a:gd fmla="val 21353619" name="adj1"/>
              <a:gd fmla="val 14210633" name="adj2"/>
            </a:avLst>
          </a:prstGeom>
          <a:noFill/>
          <a:ln cap="flat" cmpd="sng" w="952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accent5"/>
              </a:solidFill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422" name="Google Shape;422;p31"/>
          <p:cNvSpPr txBox="1"/>
          <p:nvPr>
            <p:ph type="title"/>
          </p:nvPr>
        </p:nvSpPr>
        <p:spPr>
          <a:xfrm>
            <a:off x="134550" y="1524225"/>
            <a:ext cx="1119600" cy="297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IBM Plex Sans Medium"/>
              <a:buNone/>
              <a:defRPr sz="1200">
                <a:solidFill>
                  <a:schemeClr val="accent3"/>
                </a:solidFill>
                <a:latin typeface="IBM Plex Sans Medium"/>
                <a:ea typeface="IBM Plex Sans Medium"/>
                <a:cs typeface="IBM Plex Sans Medium"/>
                <a:sym typeface="IBM Plex San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IBM Plex Sans Medium"/>
              <a:buNone/>
              <a:defRPr sz="1000">
                <a:solidFill>
                  <a:schemeClr val="accent3"/>
                </a:solidFill>
                <a:latin typeface="IBM Plex Sans Medium"/>
                <a:ea typeface="IBM Plex Sans Medium"/>
                <a:cs typeface="IBM Plex Sans Medium"/>
                <a:sym typeface="IBM Plex Sans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IBM Plex Sans Medium"/>
              <a:buNone/>
              <a:defRPr sz="1000">
                <a:solidFill>
                  <a:schemeClr val="accent3"/>
                </a:solidFill>
                <a:latin typeface="IBM Plex Sans Medium"/>
                <a:ea typeface="IBM Plex Sans Medium"/>
                <a:cs typeface="IBM Plex Sans Medium"/>
                <a:sym typeface="IBM Plex Sans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IBM Plex Sans Medium"/>
              <a:buNone/>
              <a:defRPr sz="1000">
                <a:solidFill>
                  <a:schemeClr val="accent3"/>
                </a:solidFill>
                <a:latin typeface="IBM Plex Sans Medium"/>
                <a:ea typeface="IBM Plex Sans Medium"/>
                <a:cs typeface="IBM Plex Sans Medium"/>
                <a:sym typeface="IBM Plex Sans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IBM Plex Sans Medium"/>
              <a:buNone/>
              <a:defRPr sz="1000">
                <a:solidFill>
                  <a:schemeClr val="accent3"/>
                </a:solidFill>
                <a:latin typeface="IBM Plex Sans Medium"/>
                <a:ea typeface="IBM Plex Sans Medium"/>
                <a:cs typeface="IBM Plex Sans Medium"/>
                <a:sym typeface="IBM Plex Sans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IBM Plex Sans Medium"/>
              <a:buNone/>
              <a:defRPr sz="1000">
                <a:solidFill>
                  <a:schemeClr val="accent3"/>
                </a:solidFill>
                <a:latin typeface="IBM Plex Sans Medium"/>
                <a:ea typeface="IBM Plex Sans Medium"/>
                <a:cs typeface="IBM Plex Sans Medium"/>
                <a:sym typeface="IBM Plex Sans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IBM Plex Sans Medium"/>
              <a:buNone/>
              <a:defRPr sz="1000">
                <a:solidFill>
                  <a:schemeClr val="accent3"/>
                </a:solidFill>
                <a:latin typeface="IBM Plex Sans Medium"/>
                <a:ea typeface="IBM Plex Sans Medium"/>
                <a:cs typeface="IBM Plex Sans Medium"/>
                <a:sym typeface="IBM Plex Sans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IBM Plex Sans Medium"/>
              <a:buNone/>
              <a:defRPr sz="1000">
                <a:solidFill>
                  <a:schemeClr val="accent3"/>
                </a:solidFill>
                <a:latin typeface="IBM Plex Sans Medium"/>
                <a:ea typeface="IBM Plex Sans Medium"/>
                <a:cs typeface="IBM Plex Sans Medium"/>
                <a:sym typeface="IBM Plex Sans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IBM Plex Sans Medium"/>
              <a:buNone/>
              <a:defRPr sz="1000">
                <a:solidFill>
                  <a:schemeClr val="accent3"/>
                </a:solidFill>
                <a:latin typeface="IBM Plex Sans Medium"/>
                <a:ea typeface="IBM Plex Sans Medium"/>
                <a:cs typeface="IBM Plex Sans Medium"/>
                <a:sym typeface="IBM Plex Sans Medium"/>
              </a:defRPr>
            </a:lvl9pPr>
          </a:lstStyle>
          <a:p/>
        </p:txBody>
      </p:sp>
      <p:sp>
        <p:nvSpPr>
          <p:cNvPr id="423" name="Google Shape;423;p31"/>
          <p:cNvSpPr txBox="1"/>
          <p:nvPr>
            <p:ph idx="2" type="title"/>
          </p:nvPr>
        </p:nvSpPr>
        <p:spPr>
          <a:xfrm>
            <a:off x="134550" y="2606200"/>
            <a:ext cx="1119600" cy="29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IBM Plex Sans Medium"/>
              <a:buNone/>
              <a:defRPr sz="1200">
                <a:solidFill>
                  <a:schemeClr val="accent3"/>
                </a:solidFill>
                <a:latin typeface="IBM Plex Sans Medium"/>
                <a:ea typeface="IBM Plex Sans Medium"/>
                <a:cs typeface="IBM Plex Sans Medium"/>
                <a:sym typeface="IBM Plex San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IBM Plex Sans Medium"/>
              <a:buNone/>
              <a:defRPr sz="1000">
                <a:solidFill>
                  <a:schemeClr val="accent3"/>
                </a:solidFill>
                <a:latin typeface="IBM Plex Sans Medium"/>
                <a:ea typeface="IBM Plex Sans Medium"/>
                <a:cs typeface="IBM Plex Sans Medium"/>
                <a:sym typeface="IBM Plex Sans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IBM Plex Sans Medium"/>
              <a:buNone/>
              <a:defRPr sz="1000">
                <a:solidFill>
                  <a:schemeClr val="accent3"/>
                </a:solidFill>
                <a:latin typeface="IBM Plex Sans Medium"/>
                <a:ea typeface="IBM Plex Sans Medium"/>
                <a:cs typeface="IBM Plex Sans Medium"/>
                <a:sym typeface="IBM Plex Sans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IBM Plex Sans Medium"/>
              <a:buNone/>
              <a:defRPr sz="1000">
                <a:solidFill>
                  <a:schemeClr val="accent3"/>
                </a:solidFill>
                <a:latin typeface="IBM Plex Sans Medium"/>
                <a:ea typeface="IBM Plex Sans Medium"/>
                <a:cs typeface="IBM Plex Sans Medium"/>
                <a:sym typeface="IBM Plex Sans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IBM Plex Sans Medium"/>
              <a:buNone/>
              <a:defRPr sz="1000">
                <a:solidFill>
                  <a:schemeClr val="accent3"/>
                </a:solidFill>
                <a:latin typeface="IBM Plex Sans Medium"/>
                <a:ea typeface="IBM Plex Sans Medium"/>
                <a:cs typeface="IBM Plex Sans Medium"/>
                <a:sym typeface="IBM Plex Sans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IBM Plex Sans Medium"/>
              <a:buNone/>
              <a:defRPr sz="1000">
                <a:solidFill>
                  <a:schemeClr val="accent3"/>
                </a:solidFill>
                <a:latin typeface="IBM Plex Sans Medium"/>
                <a:ea typeface="IBM Plex Sans Medium"/>
                <a:cs typeface="IBM Plex Sans Medium"/>
                <a:sym typeface="IBM Plex Sans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IBM Plex Sans Medium"/>
              <a:buNone/>
              <a:defRPr sz="1000">
                <a:solidFill>
                  <a:schemeClr val="accent3"/>
                </a:solidFill>
                <a:latin typeface="IBM Plex Sans Medium"/>
                <a:ea typeface="IBM Plex Sans Medium"/>
                <a:cs typeface="IBM Plex Sans Medium"/>
                <a:sym typeface="IBM Plex Sans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IBM Plex Sans Medium"/>
              <a:buNone/>
              <a:defRPr sz="1000">
                <a:solidFill>
                  <a:schemeClr val="accent3"/>
                </a:solidFill>
                <a:latin typeface="IBM Plex Sans Medium"/>
                <a:ea typeface="IBM Plex Sans Medium"/>
                <a:cs typeface="IBM Plex Sans Medium"/>
                <a:sym typeface="IBM Plex Sans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IBM Plex Sans Medium"/>
              <a:buNone/>
              <a:defRPr sz="1000">
                <a:solidFill>
                  <a:schemeClr val="accent3"/>
                </a:solidFill>
                <a:latin typeface="IBM Plex Sans Medium"/>
                <a:ea typeface="IBM Plex Sans Medium"/>
                <a:cs typeface="IBM Plex Sans Medium"/>
                <a:sym typeface="IBM Plex Sans Medium"/>
              </a:defRPr>
            </a:lvl9pPr>
          </a:lstStyle>
          <a:p/>
        </p:txBody>
      </p:sp>
      <p:sp>
        <p:nvSpPr>
          <p:cNvPr id="424" name="Google Shape;424;p31"/>
          <p:cNvSpPr txBox="1"/>
          <p:nvPr>
            <p:ph idx="3" type="title"/>
          </p:nvPr>
        </p:nvSpPr>
        <p:spPr>
          <a:xfrm>
            <a:off x="134550" y="3659750"/>
            <a:ext cx="1119600" cy="29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IBM Plex Sans Medium"/>
              <a:buNone/>
              <a:defRPr sz="1200">
                <a:solidFill>
                  <a:schemeClr val="accent3"/>
                </a:solidFill>
                <a:latin typeface="IBM Plex Sans Medium"/>
                <a:ea typeface="IBM Plex Sans Medium"/>
                <a:cs typeface="IBM Plex Sans Medium"/>
                <a:sym typeface="IBM Plex San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IBM Plex Sans Medium"/>
              <a:buNone/>
              <a:defRPr sz="1000">
                <a:solidFill>
                  <a:schemeClr val="accent3"/>
                </a:solidFill>
                <a:latin typeface="IBM Plex Sans Medium"/>
                <a:ea typeface="IBM Plex Sans Medium"/>
                <a:cs typeface="IBM Plex Sans Medium"/>
                <a:sym typeface="IBM Plex Sans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IBM Plex Sans Medium"/>
              <a:buNone/>
              <a:defRPr sz="1000">
                <a:solidFill>
                  <a:schemeClr val="accent3"/>
                </a:solidFill>
                <a:latin typeface="IBM Plex Sans Medium"/>
                <a:ea typeface="IBM Plex Sans Medium"/>
                <a:cs typeface="IBM Plex Sans Medium"/>
                <a:sym typeface="IBM Plex Sans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IBM Plex Sans Medium"/>
              <a:buNone/>
              <a:defRPr sz="1000">
                <a:solidFill>
                  <a:schemeClr val="accent3"/>
                </a:solidFill>
                <a:latin typeface="IBM Plex Sans Medium"/>
                <a:ea typeface="IBM Plex Sans Medium"/>
                <a:cs typeface="IBM Plex Sans Medium"/>
                <a:sym typeface="IBM Plex Sans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IBM Plex Sans Medium"/>
              <a:buNone/>
              <a:defRPr sz="1000">
                <a:solidFill>
                  <a:schemeClr val="accent3"/>
                </a:solidFill>
                <a:latin typeface="IBM Plex Sans Medium"/>
                <a:ea typeface="IBM Plex Sans Medium"/>
                <a:cs typeface="IBM Plex Sans Medium"/>
                <a:sym typeface="IBM Plex Sans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IBM Plex Sans Medium"/>
              <a:buNone/>
              <a:defRPr sz="1000">
                <a:solidFill>
                  <a:schemeClr val="accent3"/>
                </a:solidFill>
                <a:latin typeface="IBM Plex Sans Medium"/>
                <a:ea typeface="IBM Plex Sans Medium"/>
                <a:cs typeface="IBM Plex Sans Medium"/>
                <a:sym typeface="IBM Plex Sans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IBM Plex Sans Medium"/>
              <a:buNone/>
              <a:defRPr sz="1000">
                <a:solidFill>
                  <a:schemeClr val="accent3"/>
                </a:solidFill>
                <a:latin typeface="IBM Plex Sans Medium"/>
                <a:ea typeface="IBM Plex Sans Medium"/>
                <a:cs typeface="IBM Plex Sans Medium"/>
                <a:sym typeface="IBM Plex Sans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IBM Plex Sans Medium"/>
              <a:buNone/>
              <a:defRPr sz="1000">
                <a:solidFill>
                  <a:schemeClr val="accent3"/>
                </a:solidFill>
                <a:latin typeface="IBM Plex Sans Medium"/>
                <a:ea typeface="IBM Plex Sans Medium"/>
                <a:cs typeface="IBM Plex Sans Medium"/>
                <a:sym typeface="IBM Plex Sans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IBM Plex Sans Medium"/>
              <a:buNone/>
              <a:defRPr sz="1000">
                <a:solidFill>
                  <a:schemeClr val="accent3"/>
                </a:solidFill>
                <a:latin typeface="IBM Plex Sans Medium"/>
                <a:ea typeface="IBM Plex Sans Medium"/>
                <a:cs typeface="IBM Plex Sans Medium"/>
                <a:sym typeface="IBM Plex Sans Medium"/>
              </a:defRPr>
            </a:lvl9pPr>
          </a:lstStyle>
          <a:p/>
        </p:txBody>
      </p:sp>
      <p:sp>
        <p:nvSpPr>
          <p:cNvPr id="425" name="Google Shape;425;p31"/>
          <p:cNvSpPr txBox="1"/>
          <p:nvPr>
            <p:ph idx="4" type="title"/>
          </p:nvPr>
        </p:nvSpPr>
        <p:spPr>
          <a:xfrm>
            <a:off x="38100" y="319650"/>
            <a:ext cx="3116700" cy="520200"/>
          </a:xfrm>
          <a:prstGeom prst="rect">
            <a:avLst/>
          </a:prstGeom>
        </p:spPr>
        <p:txBody>
          <a:bodyPr anchorCtr="0" anchor="t" bIns="91425" lIns="18287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3"/>
                </a:solidFill>
                <a:latin typeface="IBM Plex Sans Medium"/>
                <a:ea typeface="IBM Plex Sans Medium"/>
                <a:cs typeface="IBM Plex Sans Medium"/>
                <a:sym typeface="IBM Plex Sans Medium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3"/>
                </a:solidFill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3"/>
                </a:solidFill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3"/>
                </a:solidFill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3"/>
                </a:solidFill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3"/>
                </a:solidFill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3"/>
                </a:solidFill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3"/>
                </a:solidFill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3"/>
                </a:solidFill>
              </a:defRPr>
            </a:lvl9pPr>
          </a:lstStyle>
          <a:p/>
        </p:txBody>
      </p:sp>
      <p:sp>
        <p:nvSpPr>
          <p:cNvPr id="426" name="Google Shape;426;p31"/>
          <p:cNvSpPr txBox="1"/>
          <p:nvPr>
            <p:ph idx="5" type="title"/>
          </p:nvPr>
        </p:nvSpPr>
        <p:spPr>
          <a:xfrm>
            <a:off x="1326150" y="983700"/>
            <a:ext cx="2296500" cy="29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IBM Plex Sans Medium"/>
              <a:buNone/>
              <a:defRPr sz="1200">
                <a:solidFill>
                  <a:schemeClr val="accent1"/>
                </a:solidFill>
                <a:latin typeface="IBM Plex Sans Medium"/>
                <a:ea typeface="IBM Plex Sans Medium"/>
                <a:cs typeface="IBM Plex Sans Medium"/>
                <a:sym typeface="IBM Plex San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IBM Plex Sans Medium"/>
              <a:buNone/>
              <a:defRPr sz="1200">
                <a:solidFill>
                  <a:schemeClr val="accent1"/>
                </a:solidFill>
                <a:latin typeface="IBM Plex Sans Medium"/>
                <a:ea typeface="IBM Plex Sans Medium"/>
                <a:cs typeface="IBM Plex Sans Medium"/>
                <a:sym typeface="IBM Plex Sans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IBM Plex Sans Medium"/>
              <a:buNone/>
              <a:defRPr sz="1200">
                <a:solidFill>
                  <a:schemeClr val="accent1"/>
                </a:solidFill>
                <a:latin typeface="IBM Plex Sans Medium"/>
                <a:ea typeface="IBM Plex Sans Medium"/>
                <a:cs typeface="IBM Plex Sans Medium"/>
                <a:sym typeface="IBM Plex Sans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IBM Plex Sans Medium"/>
              <a:buNone/>
              <a:defRPr sz="1200">
                <a:solidFill>
                  <a:schemeClr val="accent1"/>
                </a:solidFill>
                <a:latin typeface="IBM Plex Sans Medium"/>
                <a:ea typeface="IBM Plex Sans Medium"/>
                <a:cs typeface="IBM Plex Sans Medium"/>
                <a:sym typeface="IBM Plex Sans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IBM Plex Sans Medium"/>
              <a:buNone/>
              <a:defRPr sz="1200">
                <a:solidFill>
                  <a:schemeClr val="accent1"/>
                </a:solidFill>
                <a:latin typeface="IBM Plex Sans Medium"/>
                <a:ea typeface="IBM Plex Sans Medium"/>
                <a:cs typeface="IBM Plex Sans Medium"/>
                <a:sym typeface="IBM Plex Sans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IBM Plex Sans Medium"/>
              <a:buNone/>
              <a:defRPr sz="1200">
                <a:solidFill>
                  <a:schemeClr val="accent1"/>
                </a:solidFill>
                <a:latin typeface="IBM Plex Sans Medium"/>
                <a:ea typeface="IBM Plex Sans Medium"/>
                <a:cs typeface="IBM Plex Sans Medium"/>
                <a:sym typeface="IBM Plex Sans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IBM Plex Sans Medium"/>
              <a:buNone/>
              <a:defRPr sz="1200">
                <a:solidFill>
                  <a:schemeClr val="accent1"/>
                </a:solidFill>
                <a:latin typeface="IBM Plex Sans Medium"/>
                <a:ea typeface="IBM Plex Sans Medium"/>
                <a:cs typeface="IBM Plex Sans Medium"/>
                <a:sym typeface="IBM Plex Sans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IBM Plex Sans Medium"/>
              <a:buNone/>
              <a:defRPr sz="1200">
                <a:solidFill>
                  <a:schemeClr val="accent1"/>
                </a:solidFill>
                <a:latin typeface="IBM Plex Sans Medium"/>
                <a:ea typeface="IBM Plex Sans Medium"/>
                <a:cs typeface="IBM Plex Sans Medium"/>
                <a:sym typeface="IBM Plex Sans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IBM Plex Sans Medium"/>
              <a:buNone/>
              <a:defRPr sz="1200">
                <a:solidFill>
                  <a:schemeClr val="accent1"/>
                </a:solidFill>
                <a:latin typeface="IBM Plex Sans Medium"/>
                <a:ea typeface="IBM Plex Sans Medium"/>
                <a:cs typeface="IBM Plex Sans Medium"/>
                <a:sym typeface="IBM Plex Sans Medium"/>
              </a:defRPr>
            </a:lvl9pPr>
          </a:lstStyle>
          <a:p/>
        </p:txBody>
      </p:sp>
      <p:sp>
        <p:nvSpPr>
          <p:cNvPr id="427" name="Google Shape;427;p31"/>
          <p:cNvSpPr txBox="1"/>
          <p:nvPr>
            <p:ph idx="6" type="title"/>
          </p:nvPr>
        </p:nvSpPr>
        <p:spPr>
          <a:xfrm>
            <a:off x="3808925" y="983700"/>
            <a:ext cx="2296500" cy="29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IBM Plex Sans Medium"/>
              <a:buNone/>
              <a:defRPr sz="1200">
                <a:solidFill>
                  <a:schemeClr val="accent1"/>
                </a:solidFill>
                <a:latin typeface="IBM Plex Sans Medium"/>
                <a:ea typeface="IBM Plex Sans Medium"/>
                <a:cs typeface="IBM Plex Sans Medium"/>
                <a:sym typeface="IBM Plex San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IBM Plex Sans Medium"/>
              <a:buNone/>
              <a:defRPr sz="1200">
                <a:solidFill>
                  <a:schemeClr val="accent1"/>
                </a:solidFill>
                <a:latin typeface="IBM Plex Sans Medium"/>
                <a:ea typeface="IBM Plex Sans Medium"/>
                <a:cs typeface="IBM Plex Sans Medium"/>
                <a:sym typeface="IBM Plex Sans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IBM Plex Sans Medium"/>
              <a:buNone/>
              <a:defRPr sz="1200">
                <a:solidFill>
                  <a:schemeClr val="accent1"/>
                </a:solidFill>
                <a:latin typeface="IBM Plex Sans Medium"/>
                <a:ea typeface="IBM Plex Sans Medium"/>
                <a:cs typeface="IBM Plex Sans Medium"/>
                <a:sym typeface="IBM Plex Sans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IBM Plex Sans Medium"/>
              <a:buNone/>
              <a:defRPr sz="1200">
                <a:solidFill>
                  <a:schemeClr val="accent1"/>
                </a:solidFill>
                <a:latin typeface="IBM Plex Sans Medium"/>
                <a:ea typeface="IBM Plex Sans Medium"/>
                <a:cs typeface="IBM Plex Sans Medium"/>
                <a:sym typeface="IBM Plex Sans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IBM Plex Sans Medium"/>
              <a:buNone/>
              <a:defRPr sz="1200">
                <a:solidFill>
                  <a:schemeClr val="accent1"/>
                </a:solidFill>
                <a:latin typeface="IBM Plex Sans Medium"/>
                <a:ea typeface="IBM Plex Sans Medium"/>
                <a:cs typeface="IBM Plex Sans Medium"/>
                <a:sym typeface="IBM Plex Sans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IBM Plex Sans Medium"/>
              <a:buNone/>
              <a:defRPr sz="1200">
                <a:solidFill>
                  <a:schemeClr val="accent1"/>
                </a:solidFill>
                <a:latin typeface="IBM Plex Sans Medium"/>
                <a:ea typeface="IBM Plex Sans Medium"/>
                <a:cs typeface="IBM Plex Sans Medium"/>
                <a:sym typeface="IBM Plex Sans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IBM Plex Sans Medium"/>
              <a:buNone/>
              <a:defRPr sz="1200">
                <a:solidFill>
                  <a:schemeClr val="accent1"/>
                </a:solidFill>
                <a:latin typeface="IBM Plex Sans Medium"/>
                <a:ea typeface="IBM Plex Sans Medium"/>
                <a:cs typeface="IBM Plex Sans Medium"/>
                <a:sym typeface="IBM Plex Sans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IBM Plex Sans Medium"/>
              <a:buNone/>
              <a:defRPr sz="1200">
                <a:solidFill>
                  <a:schemeClr val="accent1"/>
                </a:solidFill>
                <a:latin typeface="IBM Plex Sans Medium"/>
                <a:ea typeface="IBM Plex Sans Medium"/>
                <a:cs typeface="IBM Plex Sans Medium"/>
                <a:sym typeface="IBM Plex Sans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IBM Plex Sans Medium"/>
              <a:buNone/>
              <a:defRPr sz="1200">
                <a:solidFill>
                  <a:schemeClr val="accent1"/>
                </a:solidFill>
                <a:latin typeface="IBM Plex Sans Medium"/>
                <a:ea typeface="IBM Plex Sans Medium"/>
                <a:cs typeface="IBM Plex Sans Medium"/>
                <a:sym typeface="IBM Plex Sans Medium"/>
              </a:defRPr>
            </a:lvl9pPr>
          </a:lstStyle>
          <a:p/>
        </p:txBody>
      </p:sp>
      <p:sp>
        <p:nvSpPr>
          <p:cNvPr id="428" name="Google Shape;428;p31"/>
          <p:cNvSpPr txBox="1"/>
          <p:nvPr>
            <p:ph idx="7" type="title"/>
          </p:nvPr>
        </p:nvSpPr>
        <p:spPr>
          <a:xfrm>
            <a:off x="6291700" y="983700"/>
            <a:ext cx="2296500" cy="29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IBM Plex Sans Medium"/>
              <a:buNone/>
              <a:defRPr sz="1200">
                <a:solidFill>
                  <a:schemeClr val="accent1"/>
                </a:solidFill>
                <a:latin typeface="IBM Plex Sans Medium"/>
                <a:ea typeface="IBM Plex Sans Medium"/>
                <a:cs typeface="IBM Plex Sans Medium"/>
                <a:sym typeface="IBM Plex San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IBM Plex Sans Medium"/>
              <a:buNone/>
              <a:defRPr sz="1200">
                <a:solidFill>
                  <a:schemeClr val="accent1"/>
                </a:solidFill>
                <a:latin typeface="IBM Plex Sans Medium"/>
                <a:ea typeface="IBM Plex Sans Medium"/>
                <a:cs typeface="IBM Plex Sans Medium"/>
                <a:sym typeface="IBM Plex Sans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IBM Plex Sans Medium"/>
              <a:buNone/>
              <a:defRPr sz="1200">
                <a:solidFill>
                  <a:schemeClr val="accent1"/>
                </a:solidFill>
                <a:latin typeface="IBM Plex Sans Medium"/>
                <a:ea typeface="IBM Plex Sans Medium"/>
                <a:cs typeface="IBM Plex Sans Medium"/>
                <a:sym typeface="IBM Plex Sans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IBM Plex Sans Medium"/>
              <a:buNone/>
              <a:defRPr sz="1200">
                <a:solidFill>
                  <a:schemeClr val="accent1"/>
                </a:solidFill>
                <a:latin typeface="IBM Plex Sans Medium"/>
                <a:ea typeface="IBM Plex Sans Medium"/>
                <a:cs typeface="IBM Plex Sans Medium"/>
                <a:sym typeface="IBM Plex Sans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IBM Plex Sans Medium"/>
              <a:buNone/>
              <a:defRPr sz="1200">
                <a:solidFill>
                  <a:schemeClr val="accent1"/>
                </a:solidFill>
                <a:latin typeface="IBM Plex Sans Medium"/>
                <a:ea typeface="IBM Plex Sans Medium"/>
                <a:cs typeface="IBM Plex Sans Medium"/>
                <a:sym typeface="IBM Plex Sans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IBM Plex Sans Medium"/>
              <a:buNone/>
              <a:defRPr sz="1200">
                <a:solidFill>
                  <a:schemeClr val="accent1"/>
                </a:solidFill>
                <a:latin typeface="IBM Plex Sans Medium"/>
                <a:ea typeface="IBM Plex Sans Medium"/>
                <a:cs typeface="IBM Plex Sans Medium"/>
                <a:sym typeface="IBM Plex Sans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IBM Plex Sans Medium"/>
              <a:buNone/>
              <a:defRPr sz="1200">
                <a:solidFill>
                  <a:schemeClr val="accent1"/>
                </a:solidFill>
                <a:latin typeface="IBM Plex Sans Medium"/>
                <a:ea typeface="IBM Plex Sans Medium"/>
                <a:cs typeface="IBM Plex Sans Medium"/>
                <a:sym typeface="IBM Plex Sans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IBM Plex Sans Medium"/>
              <a:buNone/>
              <a:defRPr sz="1200">
                <a:solidFill>
                  <a:schemeClr val="accent1"/>
                </a:solidFill>
                <a:latin typeface="IBM Plex Sans Medium"/>
                <a:ea typeface="IBM Plex Sans Medium"/>
                <a:cs typeface="IBM Plex Sans Medium"/>
                <a:sym typeface="IBM Plex Sans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IBM Plex Sans Medium"/>
              <a:buNone/>
              <a:defRPr sz="1200">
                <a:solidFill>
                  <a:schemeClr val="accent1"/>
                </a:solidFill>
                <a:latin typeface="IBM Plex Sans Medium"/>
                <a:ea typeface="IBM Plex Sans Medium"/>
                <a:cs typeface="IBM Plex Sans Medium"/>
                <a:sym typeface="IBM Plex Sans Medium"/>
              </a:defRPr>
            </a:lvl9pPr>
          </a:lstStyle>
          <a:p/>
        </p:txBody>
      </p:sp>
      <p:sp>
        <p:nvSpPr>
          <p:cNvPr id="429" name="Google Shape;429;p31"/>
          <p:cNvSpPr/>
          <p:nvPr/>
        </p:nvSpPr>
        <p:spPr>
          <a:xfrm flipH="1" rot="-6104187">
            <a:off x="4324040" y="2970795"/>
            <a:ext cx="1541221" cy="4732320"/>
          </a:xfrm>
          <a:prstGeom prst="chord">
            <a:avLst>
              <a:gd fmla="val 4994308" name="adj1"/>
              <a:gd fmla="val 15114049" name="adj2"/>
            </a:avLst>
          </a:prstGeom>
          <a:noFill/>
          <a:ln cap="flat" cmpd="sng" w="952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430" name="Google Shape;430;p31"/>
          <p:cNvSpPr/>
          <p:nvPr/>
        </p:nvSpPr>
        <p:spPr>
          <a:xfrm rot="5740201">
            <a:off x="4240558" y="2810912"/>
            <a:ext cx="1433212" cy="5490517"/>
          </a:xfrm>
          <a:prstGeom prst="chord">
            <a:avLst>
              <a:gd fmla="val 5592353" name="adj1"/>
              <a:gd fmla="val 15024063" name="adj2"/>
            </a:avLst>
          </a:prstGeom>
          <a:noFill/>
          <a:ln cap="flat" cmpd="sng" w="952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431" name="Google Shape;431;p31"/>
          <p:cNvSpPr txBox="1"/>
          <p:nvPr>
            <p:ph idx="8" type="title"/>
          </p:nvPr>
        </p:nvSpPr>
        <p:spPr>
          <a:xfrm>
            <a:off x="38100" y="93150"/>
            <a:ext cx="1583400" cy="189300"/>
          </a:xfrm>
          <a:prstGeom prst="rect">
            <a:avLst/>
          </a:prstGeom>
        </p:spPr>
        <p:txBody>
          <a:bodyPr anchorCtr="0" anchor="t" bIns="91425" lIns="18287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dk2"/>
                </a:solidFill>
                <a:latin typeface="Sora"/>
                <a:ea typeface="Sora"/>
                <a:cs typeface="Sora"/>
                <a:sym typeface="Sor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Sora"/>
              <a:buNone/>
              <a:defRPr sz="900">
                <a:solidFill>
                  <a:schemeClr val="dk2"/>
                </a:solidFill>
                <a:latin typeface="Sora"/>
                <a:ea typeface="Sora"/>
                <a:cs typeface="Sora"/>
                <a:sym typeface="Sor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Sora"/>
              <a:buNone/>
              <a:defRPr sz="900">
                <a:solidFill>
                  <a:schemeClr val="dk2"/>
                </a:solidFill>
                <a:latin typeface="Sora"/>
                <a:ea typeface="Sora"/>
                <a:cs typeface="Sora"/>
                <a:sym typeface="Sor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Sora"/>
              <a:buNone/>
              <a:defRPr sz="900">
                <a:solidFill>
                  <a:schemeClr val="dk2"/>
                </a:solidFill>
                <a:latin typeface="Sora"/>
                <a:ea typeface="Sora"/>
                <a:cs typeface="Sora"/>
                <a:sym typeface="Sor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Sora"/>
              <a:buNone/>
              <a:defRPr sz="900">
                <a:solidFill>
                  <a:schemeClr val="dk2"/>
                </a:solidFill>
                <a:latin typeface="Sora"/>
                <a:ea typeface="Sora"/>
                <a:cs typeface="Sora"/>
                <a:sym typeface="Sor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Sora"/>
              <a:buNone/>
              <a:defRPr sz="900">
                <a:solidFill>
                  <a:schemeClr val="dk2"/>
                </a:solidFill>
                <a:latin typeface="Sora"/>
                <a:ea typeface="Sora"/>
                <a:cs typeface="Sora"/>
                <a:sym typeface="Sor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Sora"/>
              <a:buNone/>
              <a:defRPr sz="900">
                <a:solidFill>
                  <a:schemeClr val="dk2"/>
                </a:solidFill>
                <a:latin typeface="Sora"/>
                <a:ea typeface="Sora"/>
                <a:cs typeface="Sora"/>
                <a:sym typeface="Sor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Sora"/>
              <a:buNone/>
              <a:defRPr sz="900">
                <a:solidFill>
                  <a:schemeClr val="dk2"/>
                </a:solidFill>
                <a:latin typeface="Sora"/>
                <a:ea typeface="Sora"/>
                <a:cs typeface="Sora"/>
                <a:sym typeface="Sor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Sora"/>
              <a:buNone/>
              <a:defRPr sz="900">
                <a:solidFill>
                  <a:schemeClr val="dk2"/>
                </a:solidFill>
                <a:latin typeface="Sora"/>
                <a:ea typeface="Sora"/>
                <a:cs typeface="Sora"/>
                <a:sym typeface="Sora"/>
              </a:defRPr>
            </a:lvl9pPr>
          </a:lstStyle>
          <a:p/>
        </p:txBody>
      </p:sp>
      <p:sp>
        <p:nvSpPr>
          <p:cNvPr id="432" name="Google Shape;432;p31"/>
          <p:cNvSpPr txBox="1"/>
          <p:nvPr>
            <p:ph idx="1" type="body"/>
          </p:nvPr>
        </p:nvSpPr>
        <p:spPr>
          <a:xfrm>
            <a:off x="1326025" y="3615050"/>
            <a:ext cx="2296500" cy="99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Sora"/>
              <a:buChar char="●"/>
              <a:defRPr sz="1000">
                <a:solidFill>
                  <a:schemeClr val="dk1"/>
                </a:solidFill>
              </a:defRPr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Sora"/>
              <a:buChar char="○"/>
              <a:defRPr sz="1000">
                <a:solidFill>
                  <a:schemeClr val="dk1"/>
                </a:solidFill>
              </a:defRPr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Sora"/>
              <a:buChar char="■"/>
              <a:defRPr sz="1000">
                <a:solidFill>
                  <a:schemeClr val="dk1"/>
                </a:solidFill>
              </a:defRPr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Sora"/>
              <a:buChar char="●"/>
              <a:defRPr sz="1000">
                <a:solidFill>
                  <a:schemeClr val="dk1"/>
                </a:solidFill>
              </a:defRPr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Sora"/>
              <a:buChar char="○"/>
              <a:defRPr sz="1000">
                <a:solidFill>
                  <a:schemeClr val="dk1"/>
                </a:solidFill>
              </a:defRPr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Sora"/>
              <a:buChar char="■"/>
              <a:defRPr sz="1000">
                <a:solidFill>
                  <a:schemeClr val="dk1"/>
                </a:solidFill>
              </a:defRPr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Sora"/>
              <a:buChar char="●"/>
              <a:defRPr sz="1000">
                <a:solidFill>
                  <a:schemeClr val="dk1"/>
                </a:solidFill>
              </a:defRPr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Sora"/>
              <a:buChar char="○"/>
              <a:defRPr sz="1000">
                <a:solidFill>
                  <a:schemeClr val="dk1"/>
                </a:solidFill>
              </a:defRPr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Sora"/>
              <a:buChar char="■"/>
              <a:defRPr sz="1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33" name="Google Shape;433;p31"/>
          <p:cNvSpPr txBox="1"/>
          <p:nvPr>
            <p:ph idx="9" type="body"/>
          </p:nvPr>
        </p:nvSpPr>
        <p:spPr>
          <a:xfrm>
            <a:off x="3808863" y="3615050"/>
            <a:ext cx="2296500" cy="99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Sora"/>
              <a:buChar char="➔"/>
              <a:defRPr sz="1000">
                <a:solidFill>
                  <a:schemeClr val="dk1"/>
                </a:solidFill>
              </a:defRPr>
            </a:lvl1pPr>
            <a:lvl2pPr indent="-292100" lvl="1" marL="9144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Sora"/>
              <a:buChar char="◆"/>
              <a:defRPr sz="1000">
                <a:solidFill>
                  <a:schemeClr val="dk1"/>
                </a:solidFill>
              </a:defRPr>
            </a:lvl2pPr>
            <a:lvl3pPr indent="-292100" lvl="2" marL="13716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Sora"/>
              <a:buChar char="●"/>
              <a:defRPr sz="1000">
                <a:solidFill>
                  <a:schemeClr val="dk1"/>
                </a:solidFill>
              </a:defRPr>
            </a:lvl3pPr>
            <a:lvl4pPr indent="-292100" lvl="3" marL="18288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Sora"/>
              <a:buChar char="○"/>
              <a:defRPr sz="1000">
                <a:solidFill>
                  <a:schemeClr val="dk1"/>
                </a:solidFill>
              </a:defRPr>
            </a:lvl4pPr>
            <a:lvl5pPr indent="-292100" lvl="4" marL="22860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Sora"/>
              <a:buChar char="◆"/>
              <a:defRPr sz="1000">
                <a:solidFill>
                  <a:schemeClr val="dk1"/>
                </a:solidFill>
              </a:defRPr>
            </a:lvl5pPr>
            <a:lvl6pPr indent="-292100" lvl="5" marL="27432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Sora"/>
              <a:buChar char="●"/>
              <a:defRPr sz="1000">
                <a:solidFill>
                  <a:schemeClr val="dk1"/>
                </a:solidFill>
              </a:defRPr>
            </a:lvl6pPr>
            <a:lvl7pPr indent="-292100" lvl="6" marL="32004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Sora"/>
              <a:buChar char="○"/>
              <a:defRPr sz="1000">
                <a:solidFill>
                  <a:schemeClr val="dk1"/>
                </a:solidFill>
              </a:defRPr>
            </a:lvl7pPr>
            <a:lvl8pPr indent="-292100" lvl="7" marL="36576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Sora"/>
              <a:buChar char="◆"/>
              <a:defRPr sz="1000">
                <a:solidFill>
                  <a:schemeClr val="dk1"/>
                </a:solidFill>
              </a:defRPr>
            </a:lvl8pPr>
            <a:lvl9pPr indent="-292100" lvl="8" marL="4114800"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000"/>
              <a:buFont typeface="Sora"/>
              <a:buChar char="●"/>
              <a:defRPr sz="1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34" name="Google Shape;434;p31"/>
          <p:cNvSpPr txBox="1"/>
          <p:nvPr>
            <p:ph idx="13" type="body"/>
          </p:nvPr>
        </p:nvSpPr>
        <p:spPr>
          <a:xfrm>
            <a:off x="6291713" y="3615050"/>
            <a:ext cx="2296500" cy="99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Sora"/>
              <a:buChar char="➔"/>
              <a:defRPr sz="1000">
                <a:solidFill>
                  <a:schemeClr val="dk1"/>
                </a:solidFill>
              </a:defRPr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Sora"/>
              <a:buChar char="◆"/>
              <a:defRPr sz="1000">
                <a:solidFill>
                  <a:schemeClr val="dk1"/>
                </a:solidFill>
              </a:defRPr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Sora"/>
              <a:buChar char="●"/>
              <a:defRPr sz="1000">
                <a:solidFill>
                  <a:schemeClr val="dk1"/>
                </a:solidFill>
              </a:defRPr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Sora"/>
              <a:buChar char="○"/>
              <a:defRPr sz="1000">
                <a:solidFill>
                  <a:schemeClr val="dk1"/>
                </a:solidFill>
              </a:defRPr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Sora"/>
              <a:buChar char="◆"/>
              <a:defRPr sz="1000">
                <a:solidFill>
                  <a:schemeClr val="dk1"/>
                </a:solidFill>
              </a:defRPr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Sora"/>
              <a:buChar char="●"/>
              <a:defRPr sz="1000">
                <a:solidFill>
                  <a:schemeClr val="dk1"/>
                </a:solidFill>
              </a:defRPr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Sora"/>
              <a:buChar char="○"/>
              <a:defRPr sz="1000">
                <a:solidFill>
                  <a:schemeClr val="dk1"/>
                </a:solidFill>
              </a:defRPr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Sora"/>
              <a:buChar char="◆"/>
              <a:defRPr sz="1000">
                <a:solidFill>
                  <a:schemeClr val="dk1"/>
                </a:solidFill>
              </a:defRPr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Sora"/>
              <a:buChar char="●"/>
              <a:defRPr sz="1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35" name="Google Shape;435;p31"/>
          <p:cNvSpPr txBox="1"/>
          <p:nvPr>
            <p:ph idx="14" type="body"/>
          </p:nvPr>
        </p:nvSpPr>
        <p:spPr>
          <a:xfrm>
            <a:off x="1326025" y="2606200"/>
            <a:ext cx="2296500" cy="99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Sora"/>
              <a:buChar char="●"/>
              <a:defRPr sz="1000">
                <a:solidFill>
                  <a:schemeClr val="dk1"/>
                </a:solidFill>
              </a:defRPr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Sora"/>
              <a:buChar char="○"/>
              <a:defRPr sz="1000">
                <a:solidFill>
                  <a:schemeClr val="dk1"/>
                </a:solidFill>
              </a:defRPr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Sora"/>
              <a:buChar char="■"/>
              <a:defRPr sz="1000">
                <a:solidFill>
                  <a:schemeClr val="dk1"/>
                </a:solidFill>
              </a:defRPr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Sora"/>
              <a:buChar char="●"/>
              <a:defRPr sz="1000">
                <a:solidFill>
                  <a:schemeClr val="dk1"/>
                </a:solidFill>
              </a:defRPr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Sora"/>
              <a:buChar char="○"/>
              <a:defRPr sz="1000">
                <a:solidFill>
                  <a:schemeClr val="dk1"/>
                </a:solidFill>
              </a:defRPr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Sora"/>
              <a:buChar char="■"/>
              <a:defRPr sz="1000">
                <a:solidFill>
                  <a:schemeClr val="dk1"/>
                </a:solidFill>
              </a:defRPr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Sora"/>
              <a:buChar char="●"/>
              <a:defRPr sz="1000">
                <a:solidFill>
                  <a:schemeClr val="dk1"/>
                </a:solidFill>
              </a:defRPr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Sora"/>
              <a:buChar char="○"/>
              <a:defRPr sz="1000">
                <a:solidFill>
                  <a:schemeClr val="dk1"/>
                </a:solidFill>
              </a:defRPr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Sora"/>
              <a:buChar char="■"/>
              <a:defRPr sz="1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36" name="Google Shape;436;p31"/>
          <p:cNvSpPr txBox="1"/>
          <p:nvPr>
            <p:ph idx="15" type="body"/>
          </p:nvPr>
        </p:nvSpPr>
        <p:spPr>
          <a:xfrm>
            <a:off x="3808863" y="2606200"/>
            <a:ext cx="2296500" cy="99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Sora"/>
              <a:buChar char="●"/>
              <a:defRPr sz="1000">
                <a:solidFill>
                  <a:schemeClr val="dk1"/>
                </a:solidFill>
              </a:defRPr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Sora"/>
              <a:buChar char="○"/>
              <a:defRPr sz="1000">
                <a:solidFill>
                  <a:schemeClr val="dk1"/>
                </a:solidFill>
              </a:defRPr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Sora"/>
              <a:buChar char="■"/>
              <a:defRPr sz="1000">
                <a:solidFill>
                  <a:schemeClr val="dk1"/>
                </a:solidFill>
              </a:defRPr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Sora"/>
              <a:buChar char="●"/>
              <a:defRPr sz="1000">
                <a:solidFill>
                  <a:schemeClr val="dk1"/>
                </a:solidFill>
              </a:defRPr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Sora"/>
              <a:buChar char="○"/>
              <a:defRPr sz="1000">
                <a:solidFill>
                  <a:schemeClr val="dk1"/>
                </a:solidFill>
              </a:defRPr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Sora"/>
              <a:buChar char="■"/>
              <a:defRPr sz="1000">
                <a:solidFill>
                  <a:schemeClr val="dk1"/>
                </a:solidFill>
              </a:defRPr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Sora"/>
              <a:buChar char="●"/>
              <a:defRPr sz="1000">
                <a:solidFill>
                  <a:schemeClr val="dk1"/>
                </a:solidFill>
              </a:defRPr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Sora"/>
              <a:buChar char="○"/>
              <a:defRPr sz="1000">
                <a:solidFill>
                  <a:schemeClr val="dk1"/>
                </a:solidFill>
              </a:defRPr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Sora"/>
              <a:buChar char="■"/>
              <a:defRPr sz="1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37" name="Google Shape;437;p31"/>
          <p:cNvSpPr txBox="1"/>
          <p:nvPr>
            <p:ph idx="16" type="body"/>
          </p:nvPr>
        </p:nvSpPr>
        <p:spPr>
          <a:xfrm>
            <a:off x="6291713" y="2606200"/>
            <a:ext cx="2296500" cy="99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Sora"/>
              <a:buChar char="●"/>
              <a:defRPr sz="1000">
                <a:solidFill>
                  <a:schemeClr val="dk1"/>
                </a:solidFill>
              </a:defRPr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Sora"/>
              <a:buChar char="○"/>
              <a:defRPr sz="1000">
                <a:solidFill>
                  <a:schemeClr val="dk1"/>
                </a:solidFill>
              </a:defRPr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Sora"/>
              <a:buChar char="■"/>
              <a:defRPr sz="1000">
                <a:solidFill>
                  <a:schemeClr val="dk1"/>
                </a:solidFill>
              </a:defRPr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Sora"/>
              <a:buChar char="●"/>
              <a:defRPr sz="1000">
                <a:solidFill>
                  <a:schemeClr val="dk1"/>
                </a:solidFill>
              </a:defRPr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Sora"/>
              <a:buChar char="○"/>
              <a:defRPr sz="1000">
                <a:solidFill>
                  <a:schemeClr val="dk1"/>
                </a:solidFill>
              </a:defRPr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Sora"/>
              <a:buChar char="■"/>
              <a:defRPr sz="1000">
                <a:solidFill>
                  <a:schemeClr val="dk1"/>
                </a:solidFill>
              </a:defRPr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Sora"/>
              <a:buChar char="●"/>
              <a:defRPr sz="1000">
                <a:solidFill>
                  <a:schemeClr val="dk1"/>
                </a:solidFill>
              </a:defRPr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Sora"/>
              <a:buChar char="○"/>
              <a:defRPr sz="1000">
                <a:solidFill>
                  <a:schemeClr val="dk1"/>
                </a:solidFill>
              </a:defRPr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Sora"/>
              <a:buChar char="■"/>
              <a:defRPr sz="1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38" name="Google Shape;438;p31"/>
          <p:cNvSpPr txBox="1"/>
          <p:nvPr>
            <p:ph idx="17" type="body"/>
          </p:nvPr>
        </p:nvSpPr>
        <p:spPr>
          <a:xfrm>
            <a:off x="1326025" y="1524225"/>
            <a:ext cx="2296500" cy="83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Sora"/>
              <a:buChar char="➔"/>
              <a:defRPr sz="1000">
                <a:solidFill>
                  <a:schemeClr val="dk1"/>
                </a:solidFill>
              </a:defRPr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Sora"/>
              <a:buChar char="◆"/>
              <a:defRPr sz="1000">
                <a:solidFill>
                  <a:schemeClr val="dk1"/>
                </a:solidFill>
              </a:defRPr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Sora"/>
              <a:buChar char="●"/>
              <a:defRPr sz="1000">
                <a:solidFill>
                  <a:schemeClr val="dk1"/>
                </a:solidFill>
              </a:defRPr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Sora"/>
              <a:buChar char="○"/>
              <a:defRPr sz="1000">
                <a:solidFill>
                  <a:schemeClr val="dk1"/>
                </a:solidFill>
              </a:defRPr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Sora"/>
              <a:buChar char="◆"/>
              <a:defRPr sz="1000">
                <a:solidFill>
                  <a:schemeClr val="dk1"/>
                </a:solidFill>
              </a:defRPr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Sora"/>
              <a:buChar char="●"/>
              <a:defRPr sz="1000">
                <a:solidFill>
                  <a:schemeClr val="dk1"/>
                </a:solidFill>
              </a:defRPr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Sora"/>
              <a:buChar char="○"/>
              <a:defRPr sz="1000">
                <a:solidFill>
                  <a:schemeClr val="dk1"/>
                </a:solidFill>
              </a:defRPr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Sora"/>
              <a:buChar char="◆"/>
              <a:defRPr sz="1000">
                <a:solidFill>
                  <a:schemeClr val="dk1"/>
                </a:solidFill>
              </a:defRPr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Sora"/>
              <a:buChar char="●"/>
              <a:defRPr sz="1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39" name="Google Shape;439;p31"/>
          <p:cNvSpPr txBox="1"/>
          <p:nvPr>
            <p:ph idx="18" type="body"/>
          </p:nvPr>
        </p:nvSpPr>
        <p:spPr>
          <a:xfrm>
            <a:off x="3808867" y="1524225"/>
            <a:ext cx="2296500" cy="83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Sora"/>
              <a:buChar char="➔"/>
              <a:defRPr sz="1000">
                <a:solidFill>
                  <a:schemeClr val="dk1"/>
                </a:solidFill>
              </a:defRPr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Sora"/>
              <a:buChar char="◆"/>
              <a:defRPr sz="1000">
                <a:solidFill>
                  <a:schemeClr val="dk1"/>
                </a:solidFill>
              </a:defRPr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Sora"/>
              <a:buChar char="●"/>
              <a:defRPr sz="1000">
                <a:solidFill>
                  <a:schemeClr val="dk1"/>
                </a:solidFill>
              </a:defRPr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Sora"/>
              <a:buChar char="○"/>
              <a:defRPr sz="1000">
                <a:solidFill>
                  <a:schemeClr val="dk1"/>
                </a:solidFill>
              </a:defRPr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Sora"/>
              <a:buChar char="◆"/>
              <a:defRPr sz="1000">
                <a:solidFill>
                  <a:schemeClr val="dk1"/>
                </a:solidFill>
              </a:defRPr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Sora"/>
              <a:buChar char="●"/>
              <a:defRPr sz="1000">
                <a:solidFill>
                  <a:schemeClr val="dk1"/>
                </a:solidFill>
              </a:defRPr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Sora"/>
              <a:buChar char="○"/>
              <a:defRPr sz="1000">
                <a:solidFill>
                  <a:schemeClr val="dk1"/>
                </a:solidFill>
              </a:defRPr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Sora"/>
              <a:buChar char="◆"/>
              <a:defRPr sz="1000">
                <a:solidFill>
                  <a:schemeClr val="dk1"/>
                </a:solidFill>
              </a:defRPr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Sora"/>
              <a:buChar char="●"/>
              <a:defRPr sz="1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40" name="Google Shape;440;p31"/>
          <p:cNvSpPr txBox="1"/>
          <p:nvPr>
            <p:ph idx="19" type="body"/>
          </p:nvPr>
        </p:nvSpPr>
        <p:spPr>
          <a:xfrm>
            <a:off x="6291721" y="1524225"/>
            <a:ext cx="2296500" cy="83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Sora"/>
              <a:buChar char="➔"/>
              <a:defRPr sz="1000">
                <a:solidFill>
                  <a:schemeClr val="dk1"/>
                </a:solidFill>
              </a:defRPr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Sora"/>
              <a:buChar char="◆"/>
              <a:defRPr sz="1000">
                <a:solidFill>
                  <a:schemeClr val="dk1"/>
                </a:solidFill>
              </a:defRPr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Sora"/>
              <a:buChar char="●"/>
              <a:defRPr sz="1000">
                <a:solidFill>
                  <a:schemeClr val="dk1"/>
                </a:solidFill>
              </a:defRPr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Sora"/>
              <a:buChar char="○"/>
              <a:defRPr sz="1000">
                <a:solidFill>
                  <a:schemeClr val="dk1"/>
                </a:solidFill>
              </a:defRPr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Sora"/>
              <a:buChar char="◆"/>
              <a:defRPr sz="1000">
                <a:solidFill>
                  <a:schemeClr val="dk1"/>
                </a:solidFill>
              </a:defRPr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Sora"/>
              <a:buChar char="●"/>
              <a:defRPr sz="1000">
                <a:solidFill>
                  <a:schemeClr val="dk1"/>
                </a:solidFill>
              </a:defRPr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Sora"/>
              <a:buChar char="○"/>
              <a:defRPr sz="1000">
                <a:solidFill>
                  <a:schemeClr val="dk1"/>
                </a:solidFill>
              </a:defRPr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Sora"/>
              <a:buChar char="◆"/>
              <a:defRPr sz="1000">
                <a:solidFill>
                  <a:schemeClr val="dk1"/>
                </a:solidFill>
              </a:defRPr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Sora"/>
              <a:buChar char="●"/>
              <a:defRPr sz="1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41" name="Google Shape;441;p31"/>
          <p:cNvSpPr txBox="1"/>
          <p:nvPr>
            <p:ph idx="20" type="title"/>
          </p:nvPr>
        </p:nvSpPr>
        <p:spPr>
          <a:xfrm>
            <a:off x="228600" y="4774929"/>
            <a:ext cx="1939200" cy="189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dk2"/>
                </a:solidFill>
                <a:latin typeface="Sora"/>
                <a:ea typeface="Sora"/>
                <a:cs typeface="Sora"/>
                <a:sym typeface="Sor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Sora"/>
              <a:buNone/>
              <a:defRPr sz="900">
                <a:solidFill>
                  <a:schemeClr val="dk2"/>
                </a:solidFill>
                <a:latin typeface="Sora SemiBold"/>
                <a:ea typeface="Sora SemiBold"/>
                <a:cs typeface="Sora SemiBold"/>
                <a:sym typeface="Sora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Sora"/>
              <a:buNone/>
              <a:defRPr sz="900">
                <a:solidFill>
                  <a:schemeClr val="dk2"/>
                </a:solidFill>
                <a:latin typeface="Sora SemiBold"/>
                <a:ea typeface="Sora SemiBold"/>
                <a:cs typeface="Sora SemiBold"/>
                <a:sym typeface="Sora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Sora"/>
              <a:buNone/>
              <a:defRPr sz="900">
                <a:solidFill>
                  <a:schemeClr val="dk2"/>
                </a:solidFill>
                <a:latin typeface="Sora SemiBold"/>
                <a:ea typeface="Sora SemiBold"/>
                <a:cs typeface="Sora SemiBold"/>
                <a:sym typeface="Sora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Sora"/>
              <a:buNone/>
              <a:defRPr sz="900">
                <a:solidFill>
                  <a:schemeClr val="dk2"/>
                </a:solidFill>
                <a:latin typeface="Sora SemiBold"/>
                <a:ea typeface="Sora SemiBold"/>
                <a:cs typeface="Sora SemiBold"/>
                <a:sym typeface="Sora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Sora"/>
              <a:buNone/>
              <a:defRPr sz="900">
                <a:solidFill>
                  <a:schemeClr val="dk2"/>
                </a:solidFill>
                <a:latin typeface="Sora SemiBold"/>
                <a:ea typeface="Sora SemiBold"/>
                <a:cs typeface="Sora SemiBold"/>
                <a:sym typeface="Sora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Sora"/>
              <a:buNone/>
              <a:defRPr sz="900">
                <a:solidFill>
                  <a:schemeClr val="dk2"/>
                </a:solidFill>
                <a:latin typeface="Sora SemiBold"/>
                <a:ea typeface="Sora SemiBold"/>
                <a:cs typeface="Sora SemiBold"/>
                <a:sym typeface="Sora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Sora"/>
              <a:buNone/>
              <a:defRPr sz="900">
                <a:solidFill>
                  <a:schemeClr val="dk2"/>
                </a:solidFill>
                <a:latin typeface="Sora SemiBold"/>
                <a:ea typeface="Sora SemiBold"/>
                <a:cs typeface="Sora SemiBold"/>
                <a:sym typeface="Sora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Sora"/>
              <a:buNone/>
              <a:defRPr sz="900">
                <a:solidFill>
                  <a:schemeClr val="dk2"/>
                </a:solidFill>
                <a:latin typeface="Sora SemiBold"/>
                <a:ea typeface="Sora SemiBold"/>
                <a:cs typeface="Sora SemiBold"/>
                <a:sym typeface="Sora SemiBol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eadline and two bodies">
  <p:cSld name="BLANK_1_1_1_1_1_1_1_1_1_1_3_2">
    <p:bg>
      <p:bgPr>
        <a:solidFill>
          <a:schemeClr val="lt1"/>
        </a:solidFill>
      </p:bgPr>
    </p:bg>
    <p:spTree>
      <p:nvGrpSpPr>
        <p:cNvPr id="442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32"/>
          <p:cNvSpPr/>
          <p:nvPr/>
        </p:nvSpPr>
        <p:spPr>
          <a:xfrm flipH="1" rot="-5400000">
            <a:off x="1263236" y="2706539"/>
            <a:ext cx="1173845" cy="3700317"/>
          </a:xfrm>
          <a:custGeom>
            <a:rect b="b" l="l" r="r" t="t"/>
            <a:pathLst>
              <a:path extrusionOk="0" fill="none" h="93762" w="39886">
                <a:moveTo>
                  <a:pt x="39886" y="0"/>
                </a:moveTo>
                <a:lnTo>
                  <a:pt x="7330" y="0"/>
                </a:lnTo>
                <a:lnTo>
                  <a:pt x="7330" y="0"/>
                </a:lnTo>
                <a:lnTo>
                  <a:pt x="6362" y="3051"/>
                </a:lnTo>
                <a:lnTo>
                  <a:pt x="5470" y="6176"/>
                </a:lnTo>
                <a:lnTo>
                  <a:pt x="4614" y="9413"/>
                </a:lnTo>
                <a:lnTo>
                  <a:pt x="3832" y="12725"/>
                </a:lnTo>
                <a:lnTo>
                  <a:pt x="3088" y="16148"/>
                </a:lnTo>
                <a:lnTo>
                  <a:pt x="2456" y="19608"/>
                </a:lnTo>
                <a:lnTo>
                  <a:pt x="1860" y="23143"/>
                </a:lnTo>
                <a:lnTo>
                  <a:pt x="1340" y="26715"/>
                </a:lnTo>
                <a:lnTo>
                  <a:pt x="1340" y="26715"/>
                </a:lnTo>
                <a:lnTo>
                  <a:pt x="930" y="29989"/>
                </a:lnTo>
                <a:lnTo>
                  <a:pt x="633" y="33263"/>
                </a:lnTo>
                <a:lnTo>
                  <a:pt x="372" y="36463"/>
                </a:lnTo>
                <a:lnTo>
                  <a:pt x="186" y="39625"/>
                </a:lnTo>
                <a:lnTo>
                  <a:pt x="37" y="42714"/>
                </a:lnTo>
                <a:lnTo>
                  <a:pt x="0" y="45802"/>
                </a:lnTo>
                <a:lnTo>
                  <a:pt x="0" y="48778"/>
                </a:lnTo>
                <a:lnTo>
                  <a:pt x="112" y="51755"/>
                </a:lnTo>
                <a:lnTo>
                  <a:pt x="223" y="54620"/>
                </a:lnTo>
                <a:lnTo>
                  <a:pt x="447" y="57448"/>
                </a:lnTo>
                <a:lnTo>
                  <a:pt x="707" y="60201"/>
                </a:lnTo>
                <a:lnTo>
                  <a:pt x="1042" y="62843"/>
                </a:lnTo>
                <a:lnTo>
                  <a:pt x="1414" y="65447"/>
                </a:lnTo>
                <a:lnTo>
                  <a:pt x="1860" y="67940"/>
                </a:lnTo>
                <a:lnTo>
                  <a:pt x="2381" y="70358"/>
                </a:lnTo>
                <a:lnTo>
                  <a:pt x="2939" y="72665"/>
                </a:lnTo>
                <a:lnTo>
                  <a:pt x="3535" y="74898"/>
                </a:lnTo>
                <a:lnTo>
                  <a:pt x="4204" y="77018"/>
                </a:lnTo>
                <a:lnTo>
                  <a:pt x="4949" y="79028"/>
                </a:lnTo>
                <a:lnTo>
                  <a:pt x="5321" y="79995"/>
                </a:lnTo>
                <a:lnTo>
                  <a:pt x="5693" y="80925"/>
                </a:lnTo>
                <a:lnTo>
                  <a:pt x="6102" y="81855"/>
                </a:lnTo>
                <a:lnTo>
                  <a:pt x="6549" y="82748"/>
                </a:lnTo>
                <a:lnTo>
                  <a:pt x="6958" y="83567"/>
                </a:lnTo>
                <a:lnTo>
                  <a:pt x="7404" y="84385"/>
                </a:lnTo>
                <a:lnTo>
                  <a:pt x="7851" y="85204"/>
                </a:lnTo>
                <a:lnTo>
                  <a:pt x="8334" y="85948"/>
                </a:lnTo>
                <a:lnTo>
                  <a:pt x="8818" y="86692"/>
                </a:lnTo>
                <a:lnTo>
                  <a:pt x="9302" y="87362"/>
                </a:lnTo>
                <a:lnTo>
                  <a:pt x="9786" y="88032"/>
                </a:lnTo>
                <a:lnTo>
                  <a:pt x="10306" y="88664"/>
                </a:lnTo>
                <a:lnTo>
                  <a:pt x="10827" y="89259"/>
                </a:lnTo>
                <a:lnTo>
                  <a:pt x="11385" y="89818"/>
                </a:lnTo>
                <a:lnTo>
                  <a:pt x="11906" y="90338"/>
                </a:lnTo>
                <a:lnTo>
                  <a:pt x="12464" y="90822"/>
                </a:lnTo>
                <a:lnTo>
                  <a:pt x="13060" y="91306"/>
                </a:lnTo>
                <a:lnTo>
                  <a:pt x="13618" y="91715"/>
                </a:lnTo>
                <a:lnTo>
                  <a:pt x="14213" y="92087"/>
                </a:lnTo>
                <a:lnTo>
                  <a:pt x="14808" y="92422"/>
                </a:lnTo>
                <a:lnTo>
                  <a:pt x="15404" y="92757"/>
                </a:lnTo>
                <a:lnTo>
                  <a:pt x="16036" y="93017"/>
                </a:lnTo>
                <a:lnTo>
                  <a:pt x="16669" y="93241"/>
                </a:lnTo>
                <a:lnTo>
                  <a:pt x="17301" y="93427"/>
                </a:lnTo>
                <a:lnTo>
                  <a:pt x="17971" y="93575"/>
                </a:lnTo>
                <a:lnTo>
                  <a:pt x="18604" y="93687"/>
                </a:lnTo>
                <a:lnTo>
                  <a:pt x="18604" y="93687"/>
                </a:lnTo>
                <a:lnTo>
                  <a:pt x="19311" y="93762"/>
                </a:lnTo>
                <a:lnTo>
                  <a:pt x="20017" y="93762"/>
                </a:lnTo>
                <a:lnTo>
                  <a:pt x="20017" y="93762"/>
                </a:lnTo>
                <a:lnTo>
                  <a:pt x="20650" y="93762"/>
                </a:lnTo>
                <a:lnTo>
                  <a:pt x="21320" y="93687"/>
                </a:lnTo>
                <a:lnTo>
                  <a:pt x="21952" y="93613"/>
                </a:lnTo>
                <a:lnTo>
                  <a:pt x="22622" y="93464"/>
                </a:lnTo>
                <a:lnTo>
                  <a:pt x="23254" y="93315"/>
                </a:lnTo>
                <a:lnTo>
                  <a:pt x="23924" y="93092"/>
                </a:lnTo>
                <a:lnTo>
                  <a:pt x="24557" y="92831"/>
                </a:lnTo>
                <a:lnTo>
                  <a:pt x="25189" y="92571"/>
                </a:lnTo>
                <a:lnTo>
                  <a:pt x="25859" y="92236"/>
                </a:lnTo>
                <a:lnTo>
                  <a:pt x="26491" y="91901"/>
                </a:lnTo>
                <a:lnTo>
                  <a:pt x="27124" y="91529"/>
                </a:lnTo>
                <a:lnTo>
                  <a:pt x="27794" y="91083"/>
                </a:lnTo>
                <a:lnTo>
                  <a:pt x="28426" y="90636"/>
                </a:lnTo>
                <a:lnTo>
                  <a:pt x="29059" y="90152"/>
                </a:lnTo>
                <a:lnTo>
                  <a:pt x="29691" y="89632"/>
                </a:lnTo>
                <a:lnTo>
                  <a:pt x="30324" y="89073"/>
                </a:lnTo>
                <a:lnTo>
                  <a:pt x="30956" y="88515"/>
                </a:lnTo>
                <a:lnTo>
                  <a:pt x="31589" y="87883"/>
                </a:lnTo>
                <a:lnTo>
                  <a:pt x="32221" y="87250"/>
                </a:lnTo>
                <a:lnTo>
                  <a:pt x="32817" y="86581"/>
                </a:lnTo>
                <a:lnTo>
                  <a:pt x="33449" y="85874"/>
                </a:lnTo>
                <a:lnTo>
                  <a:pt x="34045" y="85129"/>
                </a:lnTo>
                <a:lnTo>
                  <a:pt x="35272" y="83567"/>
                </a:lnTo>
                <a:lnTo>
                  <a:pt x="36463" y="81892"/>
                </a:lnTo>
                <a:lnTo>
                  <a:pt x="37616" y="80107"/>
                </a:lnTo>
                <a:lnTo>
                  <a:pt x="38770" y="78209"/>
                </a:lnTo>
                <a:lnTo>
                  <a:pt x="39886" y="76200"/>
                </a:lnTo>
                <a:lnTo>
                  <a:pt x="39886" y="0"/>
                </a:lnTo>
                <a:lnTo>
                  <a:pt x="39886" y="0"/>
                </a:lnTo>
              </a:path>
            </a:pathLst>
          </a:custGeom>
          <a:noFill/>
          <a:ln cap="flat" cmpd="sng" w="952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444" name="Google Shape;444;p32"/>
          <p:cNvSpPr/>
          <p:nvPr/>
        </p:nvSpPr>
        <p:spPr>
          <a:xfrm flipH="1">
            <a:off x="228605" y="3621311"/>
            <a:ext cx="3534079" cy="1522191"/>
          </a:xfrm>
          <a:custGeom>
            <a:rect b="b" l="l" r="r" t="t"/>
            <a:pathLst>
              <a:path extrusionOk="0" h="47273" w="109754">
                <a:moveTo>
                  <a:pt x="93188" y="0"/>
                </a:moveTo>
                <a:lnTo>
                  <a:pt x="91918" y="29"/>
                </a:lnTo>
                <a:lnTo>
                  <a:pt x="90619" y="87"/>
                </a:lnTo>
                <a:lnTo>
                  <a:pt x="89292" y="144"/>
                </a:lnTo>
                <a:lnTo>
                  <a:pt x="87906" y="260"/>
                </a:lnTo>
                <a:lnTo>
                  <a:pt x="86521" y="404"/>
                </a:lnTo>
                <a:lnTo>
                  <a:pt x="85107" y="606"/>
                </a:lnTo>
                <a:lnTo>
                  <a:pt x="83664" y="808"/>
                </a:lnTo>
                <a:lnTo>
                  <a:pt x="82163" y="1039"/>
                </a:lnTo>
                <a:lnTo>
                  <a:pt x="80663" y="1328"/>
                </a:lnTo>
                <a:lnTo>
                  <a:pt x="79162" y="1616"/>
                </a:lnTo>
                <a:lnTo>
                  <a:pt x="77604" y="1963"/>
                </a:lnTo>
                <a:lnTo>
                  <a:pt x="76045" y="2309"/>
                </a:lnTo>
                <a:lnTo>
                  <a:pt x="74458" y="2713"/>
                </a:lnTo>
                <a:lnTo>
                  <a:pt x="72842" y="3146"/>
                </a:lnTo>
                <a:lnTo>
                  <a:pt x="71226" y="3579"/>
                </a:lnTo>
                <a:lnTo>
                  <a:pt x="69581" y="4069"/>
                </a:lnTo>
                <a:lnTo>
                  <a:pt x="67907" y="4560"/>
                </a:lnTo>
                <a:lnTo>
                  <a:pt x="66233" y="5108"/>
                </a:lnTo>
                <a:lnTo>
                  <a:pt x="64559" y="5657"/>
                </a:lnTo>
                <a:lnTo>
                  <a:pt x="62856" y="6263"/>
                </a:lnTo>
                <a:lnTo>
                  <a:pt x="61154" y="6869"/>
                </a:lnTo>
                <a:lnTo>
                  <a:pt x="59422" y="7504"/>
                </a:lnTo>
                <a:lnTo>
                  <a:pt x="57690" y="8167"/>
                </a:lnTo>
                <a:lnTo>
                  <a:pt x="55959" y="8860"/>
                </a:lnTo>
                <a:lnTo>
                  <a:pt x="54227" y="9582"/>
                </a:lnTo>
                <a:lnTo>
                  <a:pt x="52467" y="10332"/>
                </a:lnTo>
                <a:lnTo>
                  <a:pt x="50735" y="11082"/>
                </a:lnTo>
                <a:lnTo>
                  <a:pt x="48975" y="11890"/>
                </a:lnTo>
                <a:lnTo>
                  <a:pt x="47214" y="12698"/>
                </a:lnTo>
                <a:lnTo>
                  <a:pt x="45454" y="13535"/>
                </a:lnTo>
                <a:lnTo>
                  <a:pt x="43694" y="14401"/>
                </a:lnTo>
                <a:lnTo>
                  <a:pt x="41933" y="15296"/>
                </a:lnTo>
                <a:lnTo>
                  <a:pt x="40230" y="16190"/>
                </a:lnTo>
                <a:lnTo>
                  <a:pt x="38528" y="17085"/>
                </a:lnTo>
                <a:lnTo>
                  <a:pt x="36825" y="18009"/>
                </a:lnTo>
                <a:lnTo>
                  <a:pt x="35122" y="18961"/>
                </a:lnTo>
                <a:lnTo>
                  <a:pt x="33477" y="19913"/>
                </a:lnTo>
                <a:lnTo>
                  <a:pt x="31832" y="20895"/>
                </a:lnTo>
                <a:lnTo>
                  <a:pt x="30187" y="21876"/>
                </a:lnTo>
                <a:lnTo>
                  <a:pt x="28600" y="22857"/>
                </a:lnTo>
                <a:lnTo>
                  <a:pt x="27013" y="23867"/>
                </a:lnTo>
                <a:lnTo>
                  <a:pt x="25454" y="24877"/>
                </a:lnTo>
                <a:lnTo>
                  <a:pt x="23925" y="25887"/>
                </a:lnTo>
                <a:lnTo>
                  <a:pt x="22395" y="26926"/>
                </a:lnTo>
                <a:lnTo>
                  <a:pt x="20923" y="27965"/>
                </a:lnTo>
                <a:lnTo>
                  <a:pt x="19480" y="29004"/>
                </a:lnTo>
                <a:lnTo>
                  <a:pt x="18037" y="30072"/>
                </a:lnTo>
                <a:lnTo>
                  <a:pt x="16652" y="31111"/>
                </a:lnTo>
                <a:lnTo>
                  <a:pt x="15354" y="32150"/>
                </a:lnTo>
                <a:lnTo>
                  <a:pt x="14084" y="33160"/>
                </a:lnTo>
                <a:lnTo>
                  <a:pt x="12843" y="34199"/>
                </a:lnTo>
                <a:lnTo>
                  <a:pt x="11631" y="35209"/>
                </a:lnTo>
                <a:lnTo>
                  <a:pt x="10447" y="36248"/>
                </a:lnTo>
                <a:lnTo>
                  <a:pt x="9293" y="37258"/>
                </a:lnTo>
                <a:lnTo>
                  <a:pt x="8196" y="38297"/>
                </a:lnTo>
                <a:lnTo>
                  <a:pt x="7129" y="39307"/>
                </a:lnTo>
                <a:lnTo>
                  <a:pt x="6090" y="40317"/>
                </a:lnTo>
                <a:lnTo>
                  <a:pt x="5108" y="41327"/>
                </a:lnTo>
                <a:lnTo>
                  <a:pt x="4156" y="42337"/>
                </a:lnTo>
                <a:lnTo>
                  <a:pt x="3233" y="43347"/>
                </a:lnTo>
                <a:lnTo>
                  <a:pt x="2367" y="44357"/>
                </a:lnTo>
                <a:lnTo>
                  <a:pt x="1530" y="45339"/>
                </a:lnTo>
                <a:lnTo>
                  <a:pt x="751" y="46320"/>
                </a:lnTo>
                <a:lnTo>
                  <a:pt x="0" y="47272"/>
                </a:lnTo>
                <a:lnTo>
                  <a:pt x="76016" y="47272"/>
                </a:lnTo>
                <a:lnTo>
                  <a:pt x="78152" y="45916"/>
                </a:lnTo>
                <a:lnTo>
                  <a:pt x="80230" y="44531"/>
                </a:lnTo>
                <a:lnTo>
                  <a:pt x="82250" y="43145"/>
                </a:lnTo>
                <a:lnTo>
                  <a:pt x="84241" y="41731"/>
                </a:lnTo>
                <a:lnTo>
                  <a:pt x="86146" y="40317"/>
                </a:lnTo>
                <a:lnTo>
                  <a:pt x="88022" y="38903"/>
                </a:lnTo>
                <a:lnTo>
                  <a:pt x="89840" y="37460"/>
                </a:lnTo>
                <a:lnTo>
                  <a:pt x="91572" y="36046"/>
                </a:lnTo>
                <a:lnTo>
                  <a:pt x="93245" y="34603"/>
                </a:lnTo>
                <a:lnTo>
                  <a:pt x="94862" y="33160"/>
                </a:lnTo>
                <a:lnTo>
                  <a:pt x="96420" y="31717"/>
                </a:lnTo>
                <a:lnTo>
                  <a:pt x="97892" y="30303"/>
                </a:lnTo>
                <a:lnTo>
                  <a:pt x="99277" y="28860"/>
                </a:lnTo>
                <a:lnTo>
                  <a:pt x="100605" y="27446"/>
                </a:lnTo>
                <a:lnTo>
                  <a:pt x="101846" y="26060"/>
                </a:lnTo>
                <a:lnTo>
                  <a:pt x="103000" y="24646"/>
                </a:lnTo>
                <a:lnTo>
                  <a:pt x="104068" y="23290"/>
                </a:lnTo>
                <a:lnTo>
                  <a:pt x="105049" y="21934"/>
                </a:lnTo>
                <a:lnTo>
                  <a:pt x="105944" y="20606"/>
                </a:lnTo>
                <a:lnTo>
                  <a:pt x="106752" y="19307"/>
                </a:lnTo>
                <a:lnTo>
                  <a:pt x="107444" y="18037"/>
                </a:lnTo>
                <a:lnTo>
                  <a:pt x="107791" y="17431"/>
                </a:lnTo>
                <a:lnTo>
                  <a:pt x="108079" y="16796"/>
                </a:lnTo>
                <a:lnTo>
                  <a:pt x="108339" y="16190"/>
                </a:lnTo>
                <a:lnTo>
                  <a:pt x="108599" y="15584"/>
                </a:lnTo>
                <a:lnTo>
                  <a:pt x="108830" y="15007"/>
                </a:lnTo>
                <a:lnTo>
                  <a:pt x="109032" y="14401"/>
                </a:lnTo>
                <a:lnTo>
                  <a:pt x="109205" y="13824"/>
                </a:lnTo>
                <a:lnTo>
                  <a:pt x="109349" y="13218"/>
                </a:lnTo>
                <a:lnTo>
                  <a:pt x="109493" y="12670"/>
                </a:lnTo>
                <a:lnTo>
                  <a:pt x="109609" y="12092"/>
                </a:lnTo>
                <a:lnTo>
                  <a:pt x="109667" y="11544"/>
                </a:lnTo>
                <a:lnTo>
                  <a:pt x="109724" y="10996"/>
                </a:lnTo>
                <a:lnTo>
                  <a:pt x="109753" y="10447"/>
                </a:lnTo>
                <a:lnTo>
                  <a:pt x="109753" y="9928"/>
                </a:lnTo>
                <a:lnTo>
                  <a:pt x="109753" y="9437"/>
                </a:lnTo>
                <a:lnTo>
                  <a:pt x="109695" y="8918"/>
                </a:lnTo>
                <a:lnTo>
                  <a:pt x="109609" y="8427"/>
                </a:lnTo>
                <a:lnTo>
                  <a:pt x="109522" y="7965"/>
                </a:lnTo>
                <a:lnTo>
                  <a:pt x="109378" y="7504"/>
                </a:lnTo>
                <a:lnTo>
                  <a:pt x="109234" y="7042"/>
                </a:lnTo>
                <a:lnTo>
                  <a:pt x="109060" y="6609"/>
                </a:lnTo>
                <a:lnTo>
                  <a:pt x="108858" y="6176"/>
                </a:lnTo>
                <a:lnTo>
                  <a:pt x="108656" y="5801"/>
                </a:lnTo>
                <a:lnTo>
                  <a:pt x="108426" y="5426"/>
                </a:lnTo>
                <a:lnTo>
                  <a:pt x="108195" y="5079"/>
                </a:lnTo>
                <a:lnTo>
                  <a:pt x="107935" y="4733"/>
                </a:lnTo>
                <a:lnTo>
                  <a:pt x="107646" y="4416"/>
                </a:lnTo>
                <a:lnTo>
                  <a:pt x="107358" y="4098"/>
                </a:lnTo>
                <a:lnTo>
                  <a:pt x="107011" y="3810"/>
                </a:lnTo>
                <a:lnTo>
                  <a:pt x="106694" y="3492"/>
                </a:lnTo>
                <a:lnTo>
                  <a:pt x="106319" y="3232"/>
                </a:lnTo>
                <a:lnTo>
                  <a:pt x="105944" y="2944"/>
                </a:lnTo>
                <a:lnTo>
                  <a:pt x="105568" y="2684"/>
                </a:lnTo>
                <a:lnTo>
                  <a:pt x="105164" y="2453"/>
                </a:lnTo>
                <a:lnTo>
                  <a:pt x="104732" y="2222"/>
                </a:lnTo>
                <a:lnTo>
                  <a:pt x="104270" y="1991"/>
                </a:lnTo>
                <a:lnTo>
                  <a:pt x="103808" y="1789"/>
                </a:lnTo>
                <a:lnTo>
                  <a:pt x="103317" y="1587"/>
                </a:lnTo>
                <a:lnTo>
                  <a:pt x="102307" y="1212"/>
                </a:lnTo>
                <a:lnTo>
                  <a:pt x="101211" y="895"/>
                </a:lnTo>
                <a:lnTo>
                  <a:pt x="100027" y="635"/>
                </a:lnTo>
                <a:lnTo>
                  <a:pt x="98815" y="404"/>
                </a:lnTo>
                <a:lnTo>
                  <a:pt x="97517" y="231"/>
                </a:lnTo>
                <a:lnTo>
                  <a:pt x="96131" y="116"/>
                </a:lnTo>
                <a:lnTo>
                  <a:pt x="94688" y="29"/>
                </a:lnTo>
                <a:lnTo>
                  <a:pt x="93188" y="0"/>
                </a:lnTo>
                <a:close/>
              </a:path>
            </a:pathLst>
          </a:custGeom>
          <a:noFill/>
          <a:ln cap="flat" cmpd="sng" w="952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445" name="Google Shape;445;p32"/>
          <p:cNvSpPr/>
          <p:nvPr/>
        </p:nvSpPr>
        <p:spPr>
          <a:xfrm flipH="1">
            <a:off x="234700" y="1635550"/>
            <a:ext cx="332100" cy="18900"/>
          </a:xfrm>
          <a:prstGeom prst="rect">
            <a:avLst/>
          </a:prstGeom>
          <a:gradFill>
            <a:gsLst>
              <a:gs pos="0">
                <a:schemeClr val="accent2"/>
              </a:gs>
              <a:gs pos="21000">
                <a:schemeClr val="lt2"/>
              </a:gs>
              <a:gs pos="49000">
                <a:schemeClr val="accent1"/>
              </a:gs>
              <a:gs pos="75000">
                <a:schemeClr val="accent3"/>
              </a:gs>
              <a:gs pos="100000">
                <a:schemeClr val="accent4"/>
              </a:gs>
            </a:gsLst>
            <a:lin ang="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Sora"/>
              <a:ea typeface="Sora"/>
              <a:cs typeface="Sora"/>
              <a:sym typeface="Sora"/>
            </a:endParaRPr>
          </a:p>
        </p:txBody>
      </p:sp>
      <p:grpSp>
        <p:nvGrpSpPr>
          <p:cNvPr id="446" name="Google Shape;446;p32"/>
          <p:cNvGrpSpPr/>
          <p:nvPr/>
        </p:nvGrpSpPr>
        <p:grpSpPr>
          <a:xfrm flipH="1">
            <a:off x="7293000" y="0"/>
            <a:ext cx="1851000" cy="1225325"/>
            <a:chOff x="461225" y="3875100"/>
            <a:chExt cx="1851000" cy="1225325"/>
          </a:xfrm>
        </p:grpSpPr>
        <p:grpSp>
          <p:nvGrpSpPr>
            <p:cNvPr id="447" name="Google Shape;447;p32"/>
            <p:cNvGrpSpPr/>
            <p:nvPr/>
          </p:nvGrpSpPr>
          <p:grpSpPr>
            <a:xfrm>
              <a:off x="461225" y="3875100"/>
              <a:ext cx="1851000" cy="114600"/>
              <a:chOff x="461225" y="3504775"/>
              <a:chExt cx="1851000" cy="114600"/>
            </a:xfrm>
          </p:grpSpPr>
          <p:sp>
            <p:nvSpPr>
              <p:cNvPr id="448" name="Google Shape;448;p32"/>
              <p:cNvSpPr/>
              <p:nvPr/>
            </p:nvSpPr>
            <p:spPr>
              <a:xfrm>
                <a:off x="461225" y="3504775"/>
                <a:ext cx="370200" cy="114600"/>
              </a:xfrm>
              <a:prstGeom prst="rect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solidFill>
                    <a:schemeClr val="lt1"/>
                  </a:solidFill>
                  <a:latin typeface="Sora"/>
                  <a:ea typeface="Sora"/>
                  <a:cs typeface="Sora"/>
                  <a:sym typeface="Sora"/>
                </a:endParaRPr>
              </a:p>
            </p:txBody>
          </p:sp>
          <p:sp>
            <p:nvSpPr>
              <p:cNvPr id="449" name="Google Shape;449;p32"/>
              <p:cNvSpPr/>
              <p:nvPr/>
            </p:nvSpPr>
            <p:spPr>
              <a:xfrm>
                <a:off x="831425" y="3504775"/>
                <a:ext cx="370200" cy="114600"/>
              </a:xfrm>
              <a:prstGeom prst="rect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solidFill>
                    <a:schemeClr val="lt1"/>
                  </a:solidFill>
                  <a:latin typeface="Sora"/>
                  <a:ea typeface="Sora"/>
                  <a:cs typeface="Sora"/>
                  <a:sym typeface="Sora"/>
                </a:endParaRPr>
              </a:p>
            </p:txBody>
          </p:sp>
          <p:sp>
            <p:nvSpPr>
              <p:cNvPr id="450" name="Google Shape;450;p32"/>
              <p:cNvSpPr/>
              <p:nvPr/>
            </p:nvSpPr>
            <p:spPr>
              <a:xfrm>
                <a:off x="1201625" y="3504775"/>
                <a:ext cx="370200" cy="114600"/>
              </a:xfrm>
              <a:prstGeom prst="rect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solidFill>
                    <a:schemeClr val="lt1"/>
                  </a:solidFill>
                  <a:latin typeface="Sora"/>
                  <a:ea typeface="Sora"/>
                  <a:cs typeface="Sora"/>
                  <a:sym typeface="Sora"/>
                </a:endParaRPr>
              </a:p>
            </p:txBody>
          </p:sp>
          <p:sp>
            <p:nvSpPr>
              <p:cNvPr id="451" name="Google Shape;451;p32"/>
              <p:cNvSpPr/>
              <p:nvPr/>
            </p:nvSpPr>
            <p:spPr>
              <a:xfrm>
                <a:off x="1571825" y="3504775"/>
                <a:ext cx="370200" cy="114600"/>
              </a:xfrm>
              <a:prstGeom prst="rect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solidFill>
                    <a:schemeClr val="lt1"/>
                  </a:solidFill>
                  <a:latin typeface="Sora"/>
                  <a:ea typeface="Sora"/>
                  <a:cs typeface="Sora"/>
                  <a:sym typeface="Sora"/>
                </a:endParaRPr>
              </a:p>
            </p:txBody>
          </p:sp>
          <p:sp>
            <p:nvSpPr>
              <p:cNvPr id="452" name="Google Shape;452;p32"/>
              <p:cNvSpPr/>
              <p:nvPr/>
            </p:nvSpPr>
            <p:spPr>
              <a:xfrm>
                <a:off x="1942025" y="3504775"/>
                <a:ext cx="370200" cy="114600"/>
              </a:xfrm>
              <a:prstGeom prst="rect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solidFill>
                    <a:schemeClr val="lt1"/>
                  </a:solidFill>
                  <a:latin typeface="Sora"/>
                  <a:ea typeface="Sora"/>
                  <a:cs typeface="Sora"/>
                  <a:sym typeface="Sora"/>
                </a:endParaRPr>
              </a:p>
            </p:txBody>
          </p:sp>
        </p:grpSp>
        <p:grpSp>
          <p:nvGrpSpPr>
            <p:cNvPr id="453" name="Google Shape;453;p32"/>
            <p:cNvGrpSpPr/>
            <p:nvPr/>
          </p:nvGrpSpPr>
          <p:grpSpPr>
            <a:xfrm>
              <a:off x="461225" y="3989700"/>
              <a:ext cx="1480800" cy="1110725"/>
              <a:chOff x="461225" y="3249175"/>
              <a:chExt cx="1480800" cy="1110725"/>
            </a:xfrm>
          </p:grpSpPr>
          <p:sp>
            <p:nvSpPr>
              <p:cNvPr id="454" name="Google Shape;454;p32"/>
              <p:cNvSpPr/>
              <p:nvPr/>
            </p:nvSpPr>
            <p:spPr>
              <a:xfrm>
                <a:off x="461225" y="3249175"/>
                <a:ext cx="370200" cy="370200"/>
              </a:xfrm>
              <a:prstGeom prst="rect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solidFill>
                    <a:schemeClr val="lt1"/>
                  </a:solidFill>
                  <a:latin typeface="Sora"/>
                  <a:ea typeface="Sora"/>
                  <a:cs typeface="Sora"/>
                  <a:sym typeface="Sora"/>
                </a:endParaRPr>
              </a:p>
            </p:txBody>
          </p:sp>
          <p:sp>
            <p:nvSpPr>
              <p:cNvPr id="455" name="Google Shape;455;p32"/>
              <p:cNvSpPr/>
              <p:nvPr/>
            </p:nvSpPr>
            <p:spPr>
              <a:xfrm>
                <a:off x="1201625" y="3249175"/>
                <a:ext cx="370200" cy="370200"/>
              </a:xfrm>
              <a:prstGeom prst="rect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solidFill>
                    <a:schemeClr val="lt1"/>
                  </a:solidFill>
                  <a:latin typeface="Sora"/>
                  <a:ea typeface="Sora"/>
                  <a:cs typeface="Sora"/>
                  <a:sym typeface="Sora"/>
                </a:endParaRPr>
              </a:p>
            </p:txBody>
          </p:sp>
          <p:sp>
            <p:nvSpPr>
              <p:cNvPr id="456" name="Google Shape;456;p32"/>
              <p:cNvSpPr/>
              <p:nvPr/>
            </p:nvSpPr>
            <p:spPr>
              <a:xfrm>
                <a:off x="1571825" y="3249175"/>
                <a:ext cx="370200" cy="370200"/>
              </a:xfrm>
              <a:prstGeom prst="rect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solidFill>
                    <a:schemeClr val="lt1"/>
                  </a:solidFill>
                  <a:latin typeface="Sora"/>
                  <a:ea typeface="Sora"/>
                  <a:cs typeface="Sora"/>
                  <a:sym typeface="Sora"/>
                </a:endParaRPr>
              </a:p>
            </p:txBody>
          </p:sp>
          <p:sp>
            <p:nvSpPr>
              <p:cNvPr id="457" name="Google Shape;457;p32"/>
              <p:cNvSpPr/>
              <p:nvPr/>
            </p:nvSpPr>
            <p:spPr>
              <a:xfrm>
                <a:off x="1201625" y="3989700"/>
                <a:ext cx="370200" cy="370200"/>
              </a:xfrm>
              <a:prstGeom prst="rect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solidFill>
                    <a:schemeClr val="lt1"/>
                  </a:solidFill>
                  <a:latin typeface="Sora"/>
                  <a:ea typeface="Sora"/>
                  <a:cs typeface="Sora"/>
                  <a:sym typeface="Sora"/>
                </a:endParaRPr>
              </a:p>
            </p:txBody>
          </p:sp>
        </p:grpSp>
        <p:grpSp>
          <p:nvGrpSpPr>
            <p:cNvPr id="458" name="Google Shape;458;p32"/>
            <p:cNvGrpSpPr/>
            <p:nvPr/>
          </p:nvGrpSpPr>
          <p:grpSpPr>
            <a:xfrm>
              <a:off x="831425" y="4360025"/>
              <a:ext cx="1480800" cy="370200"/>
              <a:chOff x="831425" y="3249175"/>
              <a:chExt cx="1480800" cy="370200"/>
            </a:xfrm>
          </p:grpSpPr>
          <p:sp>
            <p:nvSpPr>
              <p:cNvPr id="459" name="Google Shape;459;p32"/>
              <p:cNvSpPr/>
              <p:nvPr/>
            </p:nvSpPr>
            <p:spPr>
              <a:xfrm>
                <a:off x="831425" y="3249175"/>
                <a:ext cx="370200" cy="370200"/>
              </a:xfrm>
              <a:prstGeom prst="rect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solidFill>
                    <a:schemeClr val="lt1"/>
                  </a:solidFill>
                  <a:latin typeface="Sora"/>
                  <a:ea typeface="Sora"/>
                  <a:cs typeface="Sora"/>
                  <a:sym typeface="Sora"/>
                </a:endParaRPr>
              </a:p>
            </p:txBody>
          </p:sp>
          <p:sp>
            <p:nvSpPr>
              <p:cNvPr id="460" name="Google Shape;460;p32"/>
              <p:cNvSpPr/>
              <p:nvPr/>
            </p:nvSpPr>
            <p:spPr>
              <a:xfrm>
                <a:off x="1201625" y="3249175"/>
                <a:ext cx="370200" cy="370200"/>
              </a:xfrm>
              <a:prstGeom prst="rect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solidFill>
                    <a:schemeClr val="lt1"/>
                  </a:solidFill>
                  <a:latin typeface="Sora"/>
                  <a:ea typeface="Sora"/>
                  <a:cs typeface="Sora"/>
                  <a:sym typeface="Sora"/>
                </a:endParaRPr>
              </a:p>
            </p:txBody>
          </p:sp>
          <p:sp>
            <p:nvSpPr>
              <p:cNvPr id="461" name="Google Shape;461;p32"/>
              <p:cNvSpPr/>
              <p:nvPr/>
            </p:nvSpPr>
            <p:spPr>
              <a:xfrm>
                <a:off x="1571825" y="3249175"/>
                <a:ext cx="370200" cy="370200"/>
              </a:xfrm>
              <a:prstGeom prst="rect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solidFill>
                    <a:schemeClr val="lt1"/>
                  </a:solidFill>
                  <a:latin typeface="Sora"/>
                  <a:ea typeface="Sora"/>
                  <a:cs typeface="Sora"/>
                  <a:sym typeface="Sora"/>
                </a:endParaRPr>
              </a:p>
            </p:txBody>
          </p:sp>
          <p:sp>
            <p:nvSpPr>
              <p:cNvPr id="462" name="Google Shape;462;p32"/>
              <p:cNvSpPr/>
              <p:nvPr/>
            </p:nvSpPr>
            <p:spPr>
              <a:xfrm>
                <a:off x="1942025" y="3249175"/>
                <a:ext cx="370200" cy="370200"/>
              </a:xfrm>
              <a:prstGeom prst="rect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solidFill>
                    <a:schemeClr val="lt1"/>
                  </a:solidFill>
                  <a:latin typeface="Sora"/>
                  <a:ea typeface="Sora"/>
                  <a:cs typeface="Sora"/>
                  <a:sym typeface="Sora"/>
                </a:endParaRPr>
              </a:p>
            </p:txBody>
          </p:sp>
        </p:grpSp>
      </p:grpSp>
      <p:sp>
        <p:nvSpPr>
          <p:cNvPr id="463" name="Google Shape;463;p32"/>
          <p:cNvSpPr txBox="1"/>
          <p:nvPr>
            <p:ph type="title"/>
          </p:nvPr>
        </p:nvSpPr>
        <p:spPr>
          <a:xfrm>
            <a:off x="3822450" y="1287875"/>
            <a:ext cx="4295400" cy="277200"/>
          </a:xfrm>
          <a:prstGeom prst="rect">
            <a:avLst/>
          </a:prstGeom>
        </p:spPr>
        <p:txBody>
          <a:bodyPr anchorCtr="0" anchor="t" bIns="91425" lIns="0" spcFirstLastPara="1" rIns="0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Sora Medium"/>
              <a:buNone/>
              <a:defRPr sz="1200">
                <a:solidFill>
                  <a:schemeClr val="dk2"/>
                </a:solidFill>
                <a:latin typeface="Sora Medium"/>
                <a:ea typeface="Sora Medium"/>
                <a:cs typeface="Sora Medium"/>
                <a:sym typeface="Sora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Sora"/>
              <a:buNone/>
              <a:defRPr sz="1200">
                <a:solidFill>
                  <a:schemeClr val="dk2"/>
                </a:solidFill>
                <a:latin typeface="Sora"/>
                <a:ea typeface="Sora"/>
                <a:cs typeface="Sora"/>
                <a:sym typeface="Sor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Sora"/>
              <a:buNone/>
              <a:defRPr sz="1200">
                <a:solidFill>
                  <a:schemeClr val="dk2"/>
                </a:solidFill>
                <a:latin typeface="Sora"/>
                <a:ea typeface="Sora"/>
                <a:cs typeface="Sora"/>
                <a:sym typeface="Sor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Sora"/>
              <a:buNone/>
              <a:defRPr sz="1200">
                <a:solidFill>
                  <a:schemeClr val="dk2"/>
                </a:solidFill>
                <a:latin typeface="Sora"/>
                <a:ea typeface="Sora"/>
                <a:cs typeface="Sora"/>
                <a:sym typeface="Sor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Sora"/>
              <a:buNone/>
              <a:defRPr sz="1200">
                <a:solidFill>
                  <a:schemeClr val="dk2"/>
                </a:solidFill>
                <a:latin typeface="Sora"/>
                <a:ea typeface="Sora"/>
                <a:cs typeface="Sora"/>
                <a:sym typeface="Sor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Sora"/>
              <a:buNone/>
              <a:defRPr sz="1200">
                <a:solidFill>
                  <a:schemeClr val="dk2"/>
                </a:solidFill>
                <a:latin typeface="Sora"/>
                <a:ea typeface="Sora"/>
                <a:cs typeface="Sora"/>
                <a:sym typeface="Sor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Sora"/>
              <a:buNone/>
              <a:defRPr sz="1200">
                <a:solidFill>
                  <a:schemeClr val="dk2"/>
                </a:solidFill>
                <a:latin typeface="Sora"/>
                <a:ea typeface="Sora"/>
                <a:cs typeface="Sora"/>
                <a:sym typeface="Sor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Sora"/>
              <a:buNone/>
              <a:defRPr sz="1200">
                <a:solidFill>
                  <a:schemeClr val="dk2"/>
                </a:solidFill>
                <a:latin typeface="Sora"/>
                <a:ea typeface="Sora"/>
                <a:cs typeface="Sora"/>
                <a:sym typeface="Sor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Sora"/>
              <a:buNone/>
              <a:defRPr sz="1200">
                <a:solidFill>
                  <a:schemeClr val="dk2"/>
                </a:solidFill>
                <a:latin typeface="Sora"/>
                <a:ea typeface="Sora"/>
                <a:cs typeface="Sora"/>
                <a:sym typeface="Sora"/>
              </a:defRPr>
            </a:lvl9pPr>
          </a:lstStyle>
          <a:p/>
        </p:txBody>
      </p:sp>
      <p:sp>
        <p:nvSpPr>
          <p:cNvPr id="464" name="Google Shape;464;p32"/>
          <p:cNvSpPr txBox="1"/>
          <p:nvPr>
            <p:ph idx="2" type="title"/>
          </p:nvPr>
        </p:nvSpPr>
        <p:spPr>
          <a:xfrm>
            <a:off x="85725" y="1287875"/>
            <a:ext cx="3347400" cy="27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Sora Medium"/>
              <a:buNone/>
              <a:defRPr sz="1200">
                <a:solidFill>
                  <a:schemeClr val="dk2"/>
                </a:solidFill>
                <a:latin typeface="Sora Medium"/>
                <a:ea typeface="Sora Medium"/>
                <a:cs typeface="Sora Medium"/>
                <a:sym typeface="Sora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Sora"/>
              <a:buNone/>
              <a:defRPr sz="1200">
                <a:solidFill>
                  <a:schemeClr val="dk2"/>
                </a:solidFill>
                <a:latin typeface="Sora"/>
                <a:ea typeface="Sora"/>
                <a:cs typeface="Sora"/>
                <a:sym typeface="Sor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Sora"/>
              <a:buNone/>
              <a:defRPr sz="1200">
                <a:solidFill>
                  <a:schemeClr val="dk2"/>
                </a:solidFill>
                <a:latin typeface="Sora"/>
                <a:ea typeface="Sora"/>
                <a:cs typeface="Sora"/>
                <a:sym typeface="Sor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Sora"/>
              <a:buNone/>
              <a:defRPr sz="1200">
                <a:solidFill>
                  <a:schemeClr val="dk2"/>
                </a:solidFill>
                <a:latin typeface="Sora"/>
                <a:ea typeface="Sora"/>
                <a:cs typeface="Sora"/>
                <a:sym typeface="Sor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Sora"/>
              <a:buNone/>
              <a:defRPr sz="1200">
                <a:solidFill>
                  <a:schemeClr val="dk2"/>
                </a:solidFill>
                <a:latin typeface="Sora"/>
                <a:ea typeface="Sora"/>
                <a:cs typeface="Sora"/>
                <a:sym typeface="Sor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Sora"/>
              <a:buNone/>
              <a:defRPr sz="1200">
                <a:solidFill>
                  <a:schemeClr val="dk2"/>
                </a:solidFill>
                <a:latin typeface="Sora"/>
                <a:ea typeface="Sora"/>
                <a:cs typeface="Sora"/>
                <a:sym typeface="Sor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Sora"/>
              <a:buNone/>
              <a:defRPr sz="1200">
                <a:solidFill>
                  <a:schemeClr val="dk2"/>
                </a:solidFill>
                <a:latin typeface="Sora"/>
                <a:ea typeface="Sora"/>
                <a:cs typeface="Sora"/>
                <a:sym typeface="Sor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Sora"/>
              <a:buNone/>
              <a:defRPr sz="1200">
                <a:solidFill>
                  <a:schemeClr val="dk2"/>
                </a:solidFill>
                <a:latin typeface="Sora"/>
                <a:ea typeface="Sora"/>
                <a:cs typeface="Sora"/>
                <a:sym typeface="Sor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Sora"/>
              <a:buNone/>
              <a:defRPr sz="1200">
                <a:solidFill>
                  <a:schemeClr val="dk2"/>
                </a:solidFill>
                <a:latin typeface="Sora"/>
                <a:ea typeface="Sora"/>
                <a:cs typeface="Sora"/>
                <a:sym typeface="Sora"/>
              </a:defRPr>
            </a:lvl9pPr>
          </a:lstStyle>
          <a:p/>
        </p:txBody>
      </p:sp>
      <p:sp>
        <p:nvSpPr>
          <p:cNvPr id="465" name="Google Shape;465;p32"/>
          <p:cNvSpPr/>
          <p:nvPr>
            <p:ph idx="3" type="pic"/>
          </p:nvPr>
        </p:nvSpPr>
        <p:spPr>
          <a:xfrm>
            <a:off x="227225" y="1832375"/>
            <a:ext cx="821100" cy="785400"/>
          </a:xfrm>
          <a:prstGeom prst="rect">
            <a:avLst/>
          </a:prstGeom>
          <a:noFill/>
          <a:ln>
            <a:noFill/>
          </a:ln>
        </p:spPr>
      </p:sp>
      <p:sp>
        <p:nvSpPr>
          <p:cNvPr id="466" name="Google Shape;466;p32"/>
          <p:cNvSpPr/>
          <p:nvPr>
            <p:ph idx="4" type="pic"/>
          </p:nvPr>
        </p:nvSpPr>
        <p:spPr>
          <a:xfrm>
            <a:off x="227225" y="2672425"/>
            <a:ext cx="821100" cy="785400"/>
          </a:xfrm>
          <a:prstGeom prst="rect">
            <a:avLst/>
          </a:prstGeom>
          <a:noFill/>
          <a:ln>
            <a:noFill/>
          </a:ln>
        </p:spPr>
      </p:sp>
      <p:sp>
        <p:nvSpPr>
          <p:cNvPr id="467" name="Google Shape;467;p32"/>
          <p:cNvSpPr/>
          <p:nvPr>
            <p:ph idx="5" type="pic"/>
          </p:nvPr>
        </p:nvSpPr>
        <p:spPr>
          <a:xfrm>
            <a:off x="227225" y="3512475"/>
            <a:ext cx="821100" cy="785400"/>
          </a:xfrm>
          <a:prstGeom prst="rect">
            <a:avLst/>
          </a:prstGeom>
          <a:noFill/>
          <a:ln>
            <a:noFill/>
          </a:ln>
        </p:spPr>
      </p:sp>
      <p:sp>
        <p:nvSpPr>
          <p:cNvPr id="468" name="Google Shape;468;p32"/>
          <p:cNvSpPr txBox="1"/>
          <p:nvPr>
            <p:ph idx="6" type="title"/>
          </p:nvPr>
        </p:nvSpPr>
        <p:spPr>
          <a:xfrm>
            <a:off x="1048325" y="1832375"/>
            <a:ext cx="2069700" cy="785100"/>
          </a:xfrm>
          <a:prstGeom prst="rect">
            <a:avLst/>
          </a:prstGeom>
        </p:spPr>
        <p:txBody>
          <a:bodyPr anchorCtr="0" anchor="t" bIns="91425" lIns="18287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Sora"/>
              <a:buNone/>
              <a:defRPr sz="10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Sora"/>
              <a:buNone/>
              <a:defRPr sz="10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Sora"/>
              <a:buNone/>
              <a:defRPr sz="10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Sora"/>
              <a:buNone/>
              <a:defRPr sz="10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Sora"/>
              <a:buNone/>
              <a:defRPr sz="10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Sora"/>
              <a:buNone/>
              <a:defRPr sz="10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Sora"/>
              <a:buNone/>
              <a:defRPr sz="10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Sora"/>
              <a:buNone/>
              <a:defRPr sz="10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Sora"/>
              <a:buNone/>
              <a:defRPr sz="10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defRPr>
            </a:lvl9pPr>
          </a:lstStyle>
          <a:p/>
        </p:txBody>
      </p:sp>
      <p:sp>
        <p:nvSpPr>
          <p:cNvPr id="469" name="Google Shape;469;p32"/>
          <p:cNvSpPr txBox="1"/>
          <p:nvPr>
            <p:ph idx="7" type="title"/>
          </p:nvPr>
        </p:nvSpPr>
        <p:spPr>
          <a:xfrm>
            <a:off x="1048325" y="2672425"/>
            <a:ext cx="2069700" cy="785100"/>
          </a:xfrm>
          <a:prstGeom prst="rect">
            <a:avLst/>
          </a:prstGeom>
        </p:spPr>
        <p:txBody>
          <a:bodyPr anchorCtr="0" anchor="t" bIns="91425" lIns="18287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Sora"/>
              <a:buNone/>
              <a:defRPr sz="10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Sora"/>
              <a:buNone/>
              <a:defRPr sz="10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Sora"/>
              <a:buNone/>
              <a:defRPr sz="10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Sora"/>
              <a:buNone/>
              <a:defRPr sz="10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Sora"/>
              <a:buNone/>
              <a:defRPr sz="10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Sora"/>
              <a:buNone/>
              <a:defRPr sz="10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Sora"/>
              <a:buNone/>
              <a:defRPr sz="10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Sora"/>
              <a:buNone/>
              <a:defRPr sz="10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Sora"/>
              <a:buNone/>
              <a:defRPr sz="10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defRPr>
            </a:lvl9pPr>
          </a:lstStyle>
          <a:p/>
        </p:txBody>
      </p:sp>
      <p:sp>
        <p:nvSpPr>
          <p:cNvPr id="470" name="Google Shape;470;p32"/>
          <p:cNvSpPr txBox="1"/>
          <p:nvPr>
            <p:ph idx="8" type="title"/>
          </p:nvPr>
        </p:nvSpPr>
        <p:spPr>
          <a:xfrm>
            <a:off x="1048325" y="3512475"/>
            <a:ext cx="2069700" cy="785100"/>
          </a:xfrm>
          <a:prstGeom prst="rect">
            <a:avLst/>
          </a:prstGeom>
        </p:spPr>
        <p:txBody>
          <a:bodyPr anchorCtr="0" anchor="t" bIns="91425" lIns="18287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Sora"/>
              <a:buNone/>
              <a:defRPr sz="10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Sora"/>
              <a:buNone/>
              <a:defRPr sz="10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Sora"/>
              <a:buNone/>
              <a:defRPr sz="10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Sora"/>
              <a:buNone/>
              <a:defRPr sz="10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Sora"/>
              <a:buNone/>
              <a:defRPr sz="10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Sora"/>
              <a:buNone/>
              <a:defRPr sz="10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Sora"/>
              <a:buNone/>
              <a:defRPr sz="10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Sora"/>
              <a:buNone/>
              <a:defRPr sz="10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Sora"/>
              <a:buNone/>
              <a:defRPr sz="10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defRPr>
            </a:lvl9pPr>
          </a:lstStyle>
          <a:p/>
        </p:txBody>
      </p:sp>
      <p:sp>
        <p:nvSpPr>
          <p:cNvPr id="471" name="Google Shape;471;p32"/>
          <p:cNvSpPr txBox="1"/>
          <p:nvPr>
            <p:ph idx="9" type="title"/>
          </p:nvPr>
        </p:nvSpPr>
        <p:spPr>
          <a:xfrm>
            <a:off x="3820750" y="1711525"/>
            <a:ext cx="1800000" cy="1522200"/>
          </a:xfrm>
          <a:prstGeom prst="rect">
            <a:avLst/>
          </a:prstGeom>
        </p:spPr>
        <p:txBody>
          <a:bodyPr anchorCtr="0" anchor="t" bIns="91425" lIns="0" spcFirstLastPara="1" rIns="0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Sora Medium"/>
              <a:buNone/>
              <a:defRPr sz="1000">
                <a:solidFill>
                  <a:schemeClr val="dk2"/>
                </a:solidFill>
                <a:latin typeface="Sora Medium"/>
                <a:ea typeface="Sora Medium"/>
                <a:cs typeface="Sora Medium"/>
                <a:sym typeface="Sora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Sora Medium"/>
              <a:buNone/>
              <a:defRPr sz="1000">
                <a:solidFill>
                  <a:schemeClr val="dk2"/>
                </a:solidFill>
                <a:latin typeface="Sora Medium"/>
                <a:ea typeface="Sora Medium"/>
                <a:cs typeface="Sora Medium"/>
                <a:sym typeface="Sora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Sora Medium"/>
              <a:buNone/>
              <a:defRPr sz="1000">
                <a:solidFill>
                  <a:schemeClr val="dk2"/>
                </a:solidFill>
                <a:latin typeface="Sora Medium"/>
                <a:ea typeface="Sora Medium"/>
                <a:cs typeface="Sora Medium"/>
                <a:sym typeface="Sora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Sora Medium"/>
              <a:buNone/>
              <a:defRPr sz="1000">
                <a:solidFill>
                  <a:schemeClr val="dk2"/>
                </a:solidFill>
                <a:latin typeface="Sora Medium"/>
                <a:ea typeface="Sora Medium"/>
                <a:cs typeface="Sora Medium"/>
                <a:sym typeface="Sora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Sora Medium"/>
              <a:buNone/>
              <a:defRPr sz="1000">
                <a:solidFill>
                  <a:schemeClr val="dk2"/>
                </a:solidFill>
                <a:latin typeface="Sora Medium"/>
                <a:ea typeface="Sora Medium"/>
                <a:cs typeface="Sora Medium"/>
                <a:sym typeface="Sora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Sora Medium"/>
              <a:buNone/>
              <a:defRPr sz="1000">
                <a:solidFill>
                  <a:schemeClr val="dk2"/>
                </a:solidFill>
                <a:latin typeface="Sora Medium"/>
                <a:ea typeface="Sora Medium"/>
                <a:cs typeface="Sora Medium"/>
                <a:sym typeface="Sora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Sora Medium"/>
              <a:buNone/>
              <a:defRPr sz="1000">
                <a:solidFill>
                  <a:schemeClr val="dk2"/>
                </a:solidFill>
                <a:latin typeface="Sora Medium"/>
                <a:ea typeface="Sora Medium"/>
                <a:cs typeface="Sora Medium"/>
                <a:sym typeface="Sora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Sora Medium"/>
              <a:buNone/>
              <a:defRPr sz="1000">
                <a:solidFill>
                  <a:schemeClr val="dk2"/>
                </a:solidFill>
                <a:latin typeface="Sora Medium"/>
                <a:ea typeface="Sora Medium"/>
                <a:cs typeface="Sora Medium"/>
                <a:sym typeface="Sora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Sora Medium"/>
              <a:buNone/>
              <a:defRPr sz="1000">
                <a:solidFill>
                  <a:schemeClr val="dk2"/>
                </a:solidFill>
                <a:latin typeface="Sora Medium"/>
                <a:ea typeface="Sora Medium"/>
                <a:cs typeface="Sora Medium"/>
                <a:sym typeface="Sora Medium"/>
              </a:defRPr>
            </a:lvl9pPr>
          </a:lstStyle>
          <a:p/>
        </p:txBody>
      </p:sp>
      <p:sp>
        <p:nvSpPr>
          <p:cNvPr id="472" name="Google Shape;472;p32"/>
          <p:cNvSpPr txBox="1"/>
          <p:nvPr>
            <p:ph idx="13" type="title"/>
          </p:nvPr>
        </p:nvSpPr>
        <p:spPr>
          <a:xfrm>
            <a:off x="7107575" y="1711450"/>
            <a:ext cx="874200" cy="152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Sora Light"/>
              <a:buNone/>
              <a:defRPr sz="1000">
                <a:solidFill>
                  <a:schemeClr val="dk2"/>
                </a:solidFill>
                <a:latin typeface="Sora Light"/>
                <a:ea typeface="Sora Light"/>
                <a:cs typeface="Sora Light"/>
                <a:sym typeface="Sora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Sora Light"/>
              <a:buNone/>
              <a:defRPr sz="1000">
                <a:solidFill>
                  <a:schemeClr val="dk2"/>
                </a:solidFill>
                <a:latin typeface="Sora Light"/>
                <a:ea typeface="Sora Light"/>
                <a:cs typeface="Sora Light"/>
                <a:sym typeface="Sora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Sora Light"/>
              <a:buNone/>
              <a:defRPr sz="1000">
                <a:solidFill>
                  <a:schemeClr val="dk2"/>
                </a:solidFill>
                <a:latin typeface="Sora Light"/>
                <a:ea typeface="Sora Light"/>
                <a:cs typeface="Sora Light"/>
                <a:sym typeface="Sora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Sora Light"/>
              <a:buNone/>
              <a:defRPr sz="1000">
                <a:solidFill>
                  <a:schemeClr val="dk2"/>
                </a:solidFill>
                <a:latin typeface="Sora Light"/>
                <a:ea typeface="Sora Light"/>
                <a:cs typeface="Sora Light"/>
                <a:sym typeface="Sora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Sora Light"/>
              <a:buNone/>
              <a:defRPr sz="1000">
                <a:solidFill>
                  <a:schemeClr val="dk2"/>
                </a:solidFill>
                <a:latin typeface="Sora Light"/>
                <a:ea typeface="Sora Light"/>
                <a:cs typeface="Sora Light"/>
                <a:sym typeface="Sora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Sora Light"/>
              <a:buNone/>
              <a:defRPr sz="1000">
                <a:solidFill>
                  <a:schemeClr val="dk2"/>
                </a:solidFill>
                <a:latin typeface="Sora Light"/>
                <a:ea typeface="Sora Light"/>
                <a:cs typeface="Sora Light"/>
                <a:sym typeface="Sora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Sora Light"/>
              <a:buNone/>
              <a:defRPr sz="1000">
                <a:solidFill>
                  <a:schemeClr val="dk2"/>
                </a:solidFill>
                <a:latin typeface="Sora Light"/>
                <a:ea typeface="Sora Light"/>
                <a:cs typeface="Sora Light"/>
                <a:sym typeface="Sora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Sora Light"/>
              <a:buNone/>
              <a:defRPr sz="1000">
                <a:solidFill>
                  <a:schemeClr val="dk2"/>
                </a:solidFill>
                <a:latin typeface="Sora Light"/>
                <a:ea typeface="Sora Light"/>
                <a:cs typeface="Sora Light"/>
                <a:sym typeface="Sora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Sora Light"/>
              <a:buNone/>
              <a:defRPr sz="1000">
                <a:solidFill>
                  <a:schemeClr val="dk2"/>
                </a:solidFill>
                <a:latin typeface="Sora Light"/>
                <a:ea typeface="Sora Light"/>
                <a:cs typeface="Sora Light"/>
                <a:sym typeface="Sora Light"/>
              </a:defRPr>
            </a:lvl9pPr>
          </a:lstStyle>
          <a:p/>
        </p:txBody>
      </p:sp>
      <p:sp>
        <p:nvSpPr>
          <p:cNvPr id="473" name="Google Shape;473;p32"/>
          <p:cNvSpPr txBox="1"/>
          <p:nvPr>
            <p:ph idx="14" type="title"/>
          </p:nvPr>
        </p:nvSpPr>
        <p:spPr>
          <a:xfrm>
            <a:off x="5518325" y="1711575"/>
            <a:ext cx="1322100" cy="152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Sora Light"/>
              <a:buNone/>
              <a:defRPr sz="1000">
                <a:solidFill>
                  <a:schemeClr val="dk2"/>
                </a:solidFill>
                <a:latin typeface="Sora Light"/>
                <a:ea typeface="Sora Light"/>
                <a:cs typeface="Sora Light"/>
                <a:sym typeface="Sora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Sora Light"/>
              <a:buNone/>
              <a:defRPr sz="1000">
                <a:solidFill>
                  <a:schemeClr val="dk2"/>
                </a:solidFill>
                <a:latin typeface="Sora Light"/>
                <a:ea typeface="Sora Light"/>
                <a:cs typeface="Sora Light"/>
                <a:sym typeface="Sora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Sora Light"/>
              <a:buNone/>
              <a:defRPr sz="1000">
                <a:solidFill>
                  <a:schemeClr val="dk2"/>
                </a:solidFill>
                <a:latin typeface="Sora Light"/>
                <a:ea typeface="Sora Light"/>
                <a:cs typeface="Sora Light"/>
                <a:sym typeface="Sora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Sora Light"/>
              <a:buNone/>
              <a:defRPr sz="1000">
                <a:solidFill>
                  <a:schemeClr val="dk2"/>
                </a:solidFill>
                <a:latin typeface="Sora Light"/>
                <a:ea typeface="Sora Light"/>
                <a:cs typeface="Sora Light"/>
                <a:sym typeface="Sora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Sora Light"/>
              <a:buNone/>
              <a:defRPr sz="1000">
                <a:solidFill>
                  <a:schemeClr val="dk2"/>
                </a:solidFill>
                <a:latin typeface="Sora Light"/>
                <a:ea typeface="Sora Light"/>
                <a:cs typeface="Sora Light"/>
                <a:sym typeface="Sora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Sora Light"/>
              <a:buNone/>
              <a:defRPr sz="1000">
                <a:solidFill>
                  <a:schemeClr val="dk2"/>
                </a:solidFill>
                <a:latin typeface="Sora Light"/>
                <a:ea typeface="Sora Light"/>
                <a:cs typeface="Sora Light"/>
                <a:sym typeface="Sora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Sora Light"/>
              <a:buNone/>
              <a:defRPr sz="1000">
                <a:solidFill>
                  <a:schemeClr val="dk2"/>
                </a:solidFill>
                <a:latin typeface="Sora Light"/>
                <a:ea typeface="Sora Light"/>
                <a:cs typeface="Sora Light"/>
                <a:sym typeface="Sora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Sora Light"/>
              <a:buNone/>
              <a:defRPr sz="1000">
                <a:solidFill>
                  <a:schemeClr val="dk2"/>
                </a:solidFill>
                <a:latin typeface="Sora Light"/>
                <a:ea typeface="Sora Light"/>
                <a:cs typeface="Sora Light"/>
                <a:sym typeface="Sora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Sora Light"/>
              <a:buNone/>
              <a:defRPr sz="1000">
                <a:solidFill>
                  <a:schemeClr val="dk2"/>
                </a:solidFill>
                <a:latin typeface="Sora Light"/>
                <a:ea typeface="Sora Light"/>
                <a:cs typeface="Sora Light"/>
                <a:sym typeface="Sora Light"/>
              </a:defRPr>
            </a:lvl9pPr>
          </a:lstStyle>
          <a:p/>
        </p:txBody>
      </p:sp>
      <p:sp>
        <p:nvSpPr>
          <p:cNvPr id="474" name="Google Shape;474;p32"/>
          <p:cNvSpPr txBox="1"/>
          <p:nvPr>
            <p:ph idx="15" type="title"/>
          </p:nvPr>
        </p:nvSpPr>
        <p:spPr>
          <a:xfrm>
            <a:off x="38100" y="93150"/>
            <a:ext cx="1583400" cy="189300"/>
          </a:xfrm>
          <a:prstGeom prst="rect">
            <a:avLst/>
          </a:prstGeom>
        </p:spPr>
        <p:txBody>
          <a:bodyPr anchorCtr="0" anchor="t" bIns="91425" lIns="18287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dk2"/>
                </a:solidFill>
                <a:latin typeface="Sora"/>
                <a:ea typeface="Sora"/>
                <a:cs typeface="Sora"/>
                <a:sym typeface="Sor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Sora"/>
              <a:buNone/>
              <a:defRPr sz="900">
                <a:solidFill>
                  <a:schemeClr val="dk2"/>
                </a:solidFill>
                <a:latin typeface="Sora"/>
                <a:ea typeface="Sora"/>
                <a:cs typeface="Sora"/>
                <a:sym typeface="Sor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Sora"/>
              <a:buNone/>
              <a:defRPr sz="900">
                <a:solidFill>
                  <a:schemeClr val="dk2"/>
                </a:solidFill>
                <a:latin typeface="Sora"/>
                <a:ea typeface="Sora"/>
                <a:cs typeface="Sora"/>
                <a:sym typeface="Sor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Sora"/>
              <a:buNone/>
              <a:defRPr sz="900">
                <a:solidFill>
                  <a:schemeClr val="dk2"/>
                </a:solidFill>
                <a:latin typeface="Sora"/>
                <a:ea typeface="Sora"/>
                <a:cs typeface="Sora"/>
                <a:sym typeface="Sor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Sora"/>
              <a:buNone/>
              <a:defRPr sz="900">
                <a:solidFill>
                  <a:schemeClr val="dk2"/>
                </a:solidFill>
                <a:latin typeface="Sora"/>
                <a:ea typeface="Sora"/>
                <a:cs typeface="Sora"/>
                <a:sym typeface="Sor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Sora"/>
              <a:buNone/>
              <a:defRPr sz="900">
                <a:solidFill>
                  <a:schemeClr val="dk2"/>
                </a:solidFill>
                <a:latin typeface="Sora"/>
                <a:ea typeface="Sora"/>
                <a:cs typeface="Sora"/>
                <a:sym typeface="Sor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Sora"/>
              <a:buNone/>
              <a:defRPr sz="900">
                <a:solidFill>
                  <a:schemeClr val="dk2"/>
                </a:solidFill>
                <a:latin typeface="Sora"/>
                <a:ea typeface="Sora"/>
                <a:cs typeface="Sora"/>
                <a:sym typeface="Sor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Sora"/>
              <a:buNone/>
              <a:defRPr sz="900">
                <a:solidFill>
                  <a:schemeClr val="dk2"/>
                </a:solidFill>
                <a:latin typeface="Sora"/>
                <a:ea typeface="Sora"/>
                <a:cs typeface="Sora"/>
                <a:sym typeface="Sor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Sora"/>
              <a:buNone/>
              <a:defRPr sz="900">
                <a:solidFill>
                  <a:schemeClr val="dk2"/>
                </a:solidFill>
                <a:latin typeface="Sora"/>
                <a:ea typeface="Sora"/>
                <a:cs typeface="Sora"/>
                <a:sym typeface="Sora"/>
              </a:defRPr>
            </a:lvl9pPr>
          </a:lstStyle>
          <a:p/>
        </p:txBody>
      </p:sp>
      <p:sp>
        <p:nvSpPr>
          <p:cNvPr id="475" name="Google Shape;475;p32"/>
          <p:cNvSpPr txBox="1"/>
          <p:nvPr>
            <p:ph idx="16" type="title"/>
          </p:nvPr>
        </p:nvSpPr>
        <p:spPr>
          <a:xfrm>
            <a:off x="93381" y="502775"/>
            <a:ext cx="7178100" cy="78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dk2"/>
                </a:solidFill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dk2"/>
                </a:solidFill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dk2"/>
                </a:solidFill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dk2"/>
                </a:solidFill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dk2"/>
                </a:solidFill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dk2"/>
                </a:solidFill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dk2"/>
                </a:solidFill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dk2"/>
                </a:solidFill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476" name="Google Shape;476;p32"/>
          <p:cNvSpPr txBox="1"/>
          <p:nvPr>
            <p:ph idx="17" type="title"/>
          </p:nvPr>
        </p:nvSpPr>
        <p:spPr>
          <a:xfrm>
            <a:off x="228600" y="4774929"/>
            <a:ext cx="1939200" cy="189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dk2"/>
                </a:solidFill>
                <a:latin typeface="Sora"/>
                <a:ea typeface="Sora"/>
                <a:cs typeface="Sora"/>
                <a:sym typeface="Sor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Sora"/>
              <a:buNone/>
              <a:defRPr sz="900">
                <a:solidFill>
                  <a:schemeClr val="dk2"/>
                </a:solidFill>
                <a:latin typeface="Sora SemiBold"/>
                <a:ea typeface="Sora SemiBold"/>
                <a:cs typeface="Sora SemiBold"/>
                <a:sym typeface="Sora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Sora"/>
              <a:buNone/>
              <a:defRPr sz="900">
                <a:solidFill>
                  <a:schemeClr val="dk2"/>
                </a:solidFill>
                <a:latin typeface="Sora SemiBold"/>
                <a:ea typeface="Sora SemiBold"/>
                <a:cs typeface="Sora SemiBold"/>
                <a:sym typeface="Sora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Sora"/>
              <a:buNone/>
              <a:defRPr sz="900">
                <a:solidFill>
                  <a:schemeClr val="dk2"/>
                </a:solidFill>
                <a:latin typeface="Sora SemiBold"/>
                <a:ea typeface="Sora SemiBold"/>
                <a:cs typeface="Sora SemiBold"/>
                <a:sym typeface="Sora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Sora"/>
              <a:buNone/>
              <a:defRPr sz="900">
                <a:solidFill>
                  <a:schemeClr val="dk2"/>
                </a:solidFill>
                <a:latin typeface="Sora SemiBold"/>
                <a:ea typeface="Sora SemiBold"/>
                <a:cs typeface="Sora SemiBold"/>
                <a:sym typeface="Sora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Sora"/>
              <a:buNone/>
              <a:defRPr sz="900">
                <a:solidFill>
                  <a:schemeClr val="dk2"/>
                </a:solidFill>
                <a:latin typeface="Sora SemiBold"/>
                <a:ea typeface="Sora SemiBold"/>
                <a:cs typeface="Sora SemiBold"/>
                <a:sym typeface="Sora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Sora"/>
              <a:buNone/>
              <a:defRPr sz="900">
                <a:solidFill>
                  <a:schemeClr val="dk2"/>
                </a:solidFill>
                <a:latin typeface="Sora SemiBold"/>
                <a:ea typeface="Sora SemiBold"/>
                <a:cs typeface="Sora SemiBold"/>
                <a:sym typeface="Sora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Sora"/>
              <a:buNone/>
              <a:defRPr sz="900">
                <a:solidFill>
                  <a:schemeClr val="dk2"/>
                </a:solidFill>
                <a:latin typeface="Sora SemiBold"/>
                <a:ea typeface="Sora SemiBold"/>
                <a:cs typeface="Sora SemiBold"/>
                <a:sym typeface="Sora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Sora"/>
              <a:buNone/>
              <a:defRPr sz="900">
                <a:solidFill>
                  <a:schemeClr val="dk2"/>
                </a:solidFill>
                <a:latin typeface="Sora SemiBold"/>
                <a:ea typeface="Sora SemiBold"/>
                <a:cs typeface="Sora SemiBold"/>
                <a:sym typeface="Sora SemiBol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eadline and Project Roadmap">
  <p:cSld name="BLANK_1_1_1_1_1_1_1_1_1_1_3_1">
    <p:bg>
      <p:bgPr>
        <a:solidFill>
          <a:schemeClr val="lt1"/>
        </a:solidFill>
      </p:bgPr>
    </p:bg>
    <p:spTree>
      <p:nvGrpSpPr>
        <p:cNvPr id="477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33"/>
          <p:cNvSpPr txBox="1"/>
          <p:nvPr>
            <p:ph type="title"/>
          </p:nvPr>
        </p:nvSpPr>
        <p:spPr>
          <a:xfrm>
            <a:off x="134550" y="1339350"/>
            <a:ext cx="1119600" cy="297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IBM Plex Sans Medium"/>
              <a:buNone/>
              <a:defRPr sz="1200">
                <a:solidFill>
                  <a:schemeClr val="dk2"/>
                </a:solidFill>
                <a:latin typeface="IBM Plex Sans Medium"/>
                <a:ea typeface="IBM Plex Sans Medium"/>
                <a:cs typeface="IBM Plex Sans Medium"/>
                <a:sym typeface="IBM Plex San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IBM Plex Sans Medium"/>
              <a:buNone/>
              <a:defRPr sz="1000">
                <a:solidFill>
                  <a:schemeClr val="dk2"/>
                </a:solidFill>
                <a:latin typeface="IBM Plex Sans Medium"/>
                <a:ea typeface="IBM Plex Sans Medium"/>
                <a:cs typeface="IBM Plex Sans Medium"/>
                <a:sym typeface="IBM Plex Sans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IBM Plex Sans Medium"/>
              <a:buNone/>
              <a:defRPr sz="1000">
                <a:solidFill>
                  <a:schemeClr val="dk2"/>
                </a:solidFill>
                <a:latin typeface="IBM Plex Sans Medium"/>
                <a:ea typeface="IBM Plex Sans Medium"/>
                <a:cs typeface="IBM Plex Sans Medium"/>
                <a:sym typeface="IBM Plex Sans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IBM Plex Sans Medium"/>
              <a:buNone/>
              <a:defRPr sz="1000">
                <a:solidFill>
                  <a:schemeClr val="dk2"/>
                </a:solidFill>
                <a:latin typeface="IBM Plex Sans Medium"/>
                <a:ea typeface="IBM Plex Sans Medium"/>
                <a:cs typeface="IBM Plex Sans Medium"/>
                <a:sym typeface="IBM Plex Sans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IBM Plex Sans Medium"/>
              <a:buNone/>
              <a:defRPr sz="1000">
                <a:solidFill>
                  <a:schemeClr val="dk2"/>
                </a:solidFill>
                <a:latin typeface="IBM Plex Sans Medium"/>
                <a:ea typeface="IBM Plex Sans Medium"/>
                <a:cs typeface="IBM Plex Sans Medium"/>
                <a:sym typeface="IBM Plex Sans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IBM Plex Sans Medium"/>
              <a:buNone/>
              <a:defRPr sz="1000">
                <a:solidFill>
                  <a:schemeClr val="dk2"/>
                </a:solidFill>
                <a:latin typeface="IBM Plex Sans Medium"/>
                <a:ea typeface="IBM Plex Sans Medium"/>
                <a:cs typeface="IBM Plex Sans Medium"/>
                <a:sym typeface="IBM Plex Sans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IBM Plex Sans Medium"/>
              <a:buNone/>
              <a:defRPr sz="1000">
                <a:solidFill>
                  <a:schemeClr val="dk2"/>
                </a:solidFill>
                <a:latin typeface="IBM Plex Sans Medium"/>
                <a:ea typeface="IBM Plex Sans Medium"/>
                <a:cs typeface="IBM Plex Sans Medium"/>
                <a:sym typeface="IBM Plex Sans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IBM Plex Sans Medium"/>
              <a:buNone/>
              <a:defRPr sz="1000">
                <a:solidFill>
                  <a:schemeClr val="dk2"/>
                </a:solidFill>
                <a:latin typeface="IBM Plex Sans Medium"/>
                <a:ea typeface="IBM Plex Sans Medium"/>
                <a:cs typeface="IBM Plex Sans Medium"/>
                <a:sym typeface="IBM Plex Sans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IBM Plex Sans Medium"/>
              <a:buNone/>
              <a:defRPr sz="1000">
                <a:solidFill>
                  <a:schemeClr val="dk2"/>
                </a:solidFill>
                <a:latin typeface="IBM Plex Sans Medium"/>
                <a:ea typeface="IBM Plex Sans Medium"/>
                <a:cs typeface="IBM Plex Sans Medium"/>
                <a:sym typeface="IBM Plex Sans Medium"/>
              </a:defRPr>
            </a:lvl9pPr>
          </a:lstStyle>
          <a:p/>
        </p:txBody>
      </p:sp>
      <p:sp>
        <p:nvSpPr>
          <p:cNvPr id="479" name="Google Shape;479;p33"/>
          <p:cNvSpPr txBox="1"/>
          <p:nvPr>
            <p:ph idx="2" type="title"/>
          </p:nvPr>
        </p:nvSpPr>
        <p:spPr>
          <a:xfrm>
            <a:off x="1326150" y="904338"/>
            <a:ext cx="2296500" cy="29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IBM Plex Sans Medium"/>
              <a:buNone/>
              <a:defRPr sz="1200">
                <a:solidFill>
                  <a:schemeClr val="dk2"/>
                </a:solidFill>
                <a:latin typeface="IBM Plex Sans Medium"/>
                <a:ea typeface="IBM Plex Sans Medium"/>
                <a:cs typeface="IBM Plex Sans Medium"/>
                <a:sym typeface="IBM Plex San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IBM Plex Sans Medium"/>
              <a:buNone/>
              <a:defRPr sz="1200">
                <a:solidFill>
                  <a:schemeClr val="dk2"/>
                </a:solidFill>
                <a:latin typeface="IBM Plex Sans Medium"/>
                <a:ea typeface="IBM Plex Sans Medium"/>
                <a:cs typeface="IBM Plex Sans Medium"/>
                <a:sym typeface="IBM Plex Sans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IBM Plex Sans Medium"/>
              <a:buNone/>
              <a:defRPr sz="1200">
                <a:solidFill>
                  <a:schemeClr val="dk2"/>
                </a:solidFill>
                <a:latin typeface="IBM Plex Sans Medium"/>
                <a:ea typeface="IBM Plex Sans Medium"/>
                <a:cs typeface="IBM Plex Sans Medium"/>
                <a:sym typeface="IBM Plex Sans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IBM Plex Sans Medium"/>
              <a:buNone/>
              <a:defRPr sz="1200">
                <a:solidFill>
                  <a:schemeClr val="dk2"/>
                </a:solidFill>
                <a:latin typeface="IBM Plex Sans Medium"/>
                <a:ea typeface="IBM Plex Sans Medium"/>
                <a:cs typeface="IBM Plex Sans Medium"/>
                <a:sym typeface="IBM Plex Sans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IBM Plex Sans Medium"/>
              <a:buNone/>
              <a:defRPr sz="1200">
                <a:solidFill>
                  <a:schemeClr val="dk2"/>
                </a:solidFill>
                <a:latin typeface="IBM Plex Sans Medium"/>
                <a:ea typeface="IBM Plex Sans Medium"/>
                <a:cs typeface="IBM Plex Sans Medium"/>
                <a:sym typeface="IBM Plex Sans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IBM Plex Sans Medium"/>
              <a:buNone/>
              <a:defRPr sz="1200">
                <a:solidFill>
                  <a:schemeClr val="dk2"/>
                </a:solidFill>
                <a:latin typeface="IBM Plex Sans Medium"/>
                <a:ea typeface="IBM Plex Sans Medium"/>
                <a:cs typeface="IBM Plex Sans Medium"/>
                <a:sym typeface="IBM Plex Sans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IBM Plex Sans Medium"/>
              <a:buNone/>
              <a:defRPr sz="1200">
                <a:solidFill>
                  <a:schemeClr val="dk2"/>
                </a:solidFill>
                <a:latin typeface="IBM Plex Sans Medium"/>
                <a:ea typeface="IBM Plex Sans Medium"/>
                <a:cs typeface="IBM Plex Sans Medium"/>
                <a:sym typeface="IBM Plex Sans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IBM Plex Sans Medium"/>
              <a:buNone/>
              <a:defRPr sz="1200">
                <a:solidFill>
                  <a:schemeClr val="dk2"/>
                </a:solidFill>
                <a:latin typeface="IBM Plex Sans Medium"/>
                <a:ea typeface="IBM Plex Sans Medium"/>
                <a:cs typeface="IBM Plex Sans Medium"/>
                <a:sym typeface="IBM Plex Sans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IBM Plex Sans Medium"/>
              <a:buNone/>
              <a:defRPr sz="1200">
                <a:solidFill>
                  <a:schemeClr val="dk2"/>
                </a:solidFill>
                <a:latin typeface="IBM Plex Sans Medium"/>
                <a:ea typeface="IBM Plex Sans Medium"/>
                <a:cs typeface="IBM Plex Sans Medium"/>
                <a:sym typeface="IBM Plex Sans Medium"/>
              </a:defRPr>
            </a:lvl9pPr>
          </a:lstStyle>
          <a:p/>
        </p:txBody>
      </p:sp>
      <p:sp>
        <p:nvSpPr>
          <p:cNvPr id="480" name="Google Shape;480;p33"/>
          <p:cNvSpPr txBox="1"/>
          <p:nvPr>
            <p:ph idx="3" type="title"/>
          </p:nvPr>
        </p:nvSpPr>
        <p:spPr>
          <a:xfrm>
            <a:off x="3877025" y="904338"/>
            <a:ext cx="2296500" cy="29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IBM Plex Sans Medium"/>
              <a:buNone/>
              <a:defRPr sz="1200">
                <a:solidFill>
                  <a:schemeClr val="dk2"/>
                </a:solidFill>
                <a:latin typeface="IBM Plex Sans Medium"/>
                <a:ea typeface="IBM Plex Sans Medium"/>
                <a:cs typeface="IBM Plex Sans Medium"/>
                <a:sym typeface="IBM Plex San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IBM Plex Sans Medium"/>
              <a:buNone/>
              <a:defRPr sz="1200">
                <a:solidFill>
                  <a:schemeClr val="dk2"/>
                </a:solidFill>
                <a:latin typeface="IBM Plex Sans Medium"/>
                <a:ea typeface="IBM Plex Sans Medium"/>
                <a:cs typeface="IBM Plex Sans Medium"/>
                <a:sym typeface="IBM Plex Sans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IBM Plex Sans Medium"/>
              <a:buNone/>
              <a:defRPr sz="1200">
                <a:solidFill>
                  <a:schemeClr val="dk2"/>
                </a:solidFill>
                <a:latin typeface="IBM Plex Sans Medium"/>
                <a:ea typeface="IBM Plex Sans Medium"/>
                <a:cs typeface="IBM Plex Sans Medium"/>
                <a:sym typeface="IBM Plex Sans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IBM Plex Sans Medium"/>
              <a:buNone/>
              <a:defRPr sz="1200">
                <a:solidFill>
                  <a:schemeClr val="dk2"/>
                </a:solidFill>
                <a:latin typeface="IBM Plex Sans Medium"/>
                <a:ea typeface="IBM Plex Sans Medium"/>
                <a:cs typeface="IBM Plex Sans Medium"/>
                <a:sym typeface="IBM Plex Sans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IBM Plex Sans Medium"/>
              <a:buNone/>
              <a:defRPr sz="1200">
                <a:solidFill>
                  <a:schemeClr val="dk2"/>
                </a:solidFill>
                <a:latin typeface="IBM Plex Sans Medium"/>
                <a:ea typeface="IBM Plex Sans Medium"/>
                <a:cs typeface="IBM Plex Sans Medium"/>
                <a:sym typeface="IBM Plex Sans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IBM Plex Sans Medium"/>
              <a:buNone/>
              <a:defRPr sz="1200">
                <a:solidFill>
                  <a:schemeClr val="dk2"/>
                </a:solidFill>
                <a:latin typeface="IBM Plex Sans Medium"/>
                <a:ea typeface="IBM Plex Sans Medium"/>
                <a:cs typeface="IBM Plex Sans Medium"/>
                <a:sym typeface="IBM Plex Sans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IBM Plex Sans Medium"/>
              <a:buNone/>
              <a:defRPr sz="1200">
                <a:solidFill>
                  <a:schemeClr val="dk2"/>
                </a:solidFill>
                <a:latin typeface="IBM Plex Sans Medium"/>
                <a:ea typeface="IBM Plex Sans Medium"/>
                <a:cs typeface="IBM Plex Sans Medium"/>
                <a:sym typeface="IBM Plex Sans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IBM Plex Sans Medium"/>
              <a:buNone/>
              <a:defRPr sz="1200">
                <a:solidFill>
                  <a:schemeClr val="dk2"/>
                </a:solidFill>
                <a:latin typeface="IBM Plex Sans Medium"/>
                <a:ea typeface="IBM Plex Sans Medium"/>
                <a:cs typeface="IBM Plex Sans Medium"/>
                <a:sym typeface="IBM Plex Sans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IBM Plex Sans Medium"/>
              <a:buNone/>
              <a:defRPr sz="1200">
                <a:solidFill>
                  <a:schemeClr val="dk2"/>
                </a:solidFill>
                <a:latin typeface="IBM Plex Sans Medium"/>
                <a:ea typeface="IBM Plex Sans Medium"/>
                <a:cs typeface="IBM Plex Sans Medium"/>
                <a:sym typeface="IBM Plex Sans Medium"/>
              </a:defRPr>
            </a:lvl9pPr>
          </a:lstStyle>
          <a:p/>
        </p:txBody>
      </p:sp>
      <p:sp>
        <p:nvSpPr>
          <p:cNvPr id="481" name="Google Shape;481;p33"/>
          <p:cNvSpPr txBox="1"/>
          <p:nvPr>
            <p:ph idx="4" type="title"/>
          </p:nvPr>
        </p:nvSpPr>
        <p:spPr>
          <a:xfrm>
            <a:off x="6291700" y="904338"/>
            <a:ext cx="2296500" cy="29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IBM Plex Sans Medium"/>
              <a:buNone/>
              <a:defRPr sz="1200">
                <a:solidFill>
                  <a:schemeClr val="dk2"/>
                </a:solidFill>
                <a:latin typeface="IBM Plex Sans Medium"/>
                <a:ea typeface="IBM Plex Sans Medium"/>
                <a:cs typeface="IBM Plex Sans Medium"/>
                <a:sym typeface="IBM Plex San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IBM Plex Sans Medium"/>
              <a:buNone/>
              <a:defRPr sz="1200">
                <a:solidFill>
                  <a:schemeClr val="dk2"/>
                </a:solidFill>
                <a:latin typeface="IBM Plex Sans Medium"/>
                <a:ea typeface="IBM Plex Sans Medium"/>
                <a:cs typeface="IBM Plex Sans Medium"/>
                <a:sym typeface="IBM Plex Sans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IBM Plex Sans Medium"/>
              <a:buNone/>
              <a:defRPr sz="1200">
                <a:solidFill>
                  <a:schemeClr val="dk2"/>
                </a:solidFill>
                <a:latin typeface="IBM Plex Sans Medium"/>
                <a:ea typeface="IBM Plex Sans Medium"/>
                <a:cs typeface="IBM Plex Sans Medium"/>
                <a:sym typeface="IBM Plex Sans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IBM Plex Sans Medium"/>
              <a:buNone/>
              <a:defRPr sz="1200">
                <a:solidFill>
                  <a:schemeClr val="dk2"/>
                </a:solidFill>
                <a:latin typeface="IBM Plex Sans Medium"/>
                <a:ea typeface="IBM Plex Sans Medium"/>
                <a:cs typeface="IBM Plex Sans Medium"/>
                <a:sym typeface="IBM Plex Sans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IBM Plex Sans Medium"/>
              <a:buNone/>
              <a:defRPr sz="1200">
                <a:solidFill>
                  <a:schemeClr val="dk2"/>
                </a:solidFill>
                <a:latin typeface="IBM Plex Sans Medium"/>
                <a:ea typeface="IBM Plex Sans Medium"/>
                <a:cs typeface="IBM Plex Sans Medium"/>
                <a:sym typeface="IBM Plex Sans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IBM Plex Sans Medium"/>
              <a:buNone/>
              <a:defRPr sz="1200">
                <a:solidFill>
                  <a:schemeClr val="dk2"/>
                </a:solidFill>
                <a:latin typeface="IBM Plex Sans Medium"/>
                <a:ea typeface="IBM Plex Sans Medium"/>
                <a:cs typeface="IBM Plex Sans Medium"/>
                <a:sym typeface="IBM Plex Sans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IBM Plex Sans Medium"/>
              <a:buNone/>
              <a:defRPr sz="1200">
                <a:solidFill>
                  <a:schemeClr val="dk2"/>
                </a:solidFill>
                <a:latin typeface="IBM Plex Sans Medium"/>
                <a:ea typeface="IBM Plex Sans Medium"/>
                <a:cs typeface="IBM Plex Sans Medium"/>
                <a:sym typeface="IBM Plex Sans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IBM Plex Sans Medium"/>
              <a:buNone/>
              <a:defRPr sz="1200">
                <a:solidFill>
                  <a:schemeClr val="dk2"/>
                </a:solidFill>
                <a:latin typeface="IBM Plex Sans Medium"/>
                <a:ea typeface="IBM Plex Sans Medium"/>
                <a:cs typeface="IBM Plex Sans Medium"/>
                <a:sym typeface="IBM Plex Sans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IBM Plex Sans Medium"/>
              <a:buNone/>
              <a:defRPr sz="1200">
                <a:solidFill>
                  <a:schemeClr val="dk2"/>
                </a:solidFill>
                <a:latin typeface="IBM Plex Sans Medium"/>
                <a:ea typeface="IBM Plex Sans Medium"/>
                <a:cs typeface="IBM Plex Sans Medium"/>
                <a:sym typeface="IBM Plex Sans Medium"/>
              </a:defRPr>
            </a:lvl9pPr>
          </a:lstStyle>
          <a:p/>
        </p:txBody>
      </p:sp>
      <p:sp>
        <p:nvSpPr>
          <p:cNvPr id="482" name="Google Shape;482;p33"/>
          <p:cNvSpPr txBox="1"/>
          <p:nvPr>
            <p:ph idx="5" type="title"/>
          </p:nvPr>
        </p:nvSpPr>
        <p:spPr>
          <a:xfrm>
            <a:off x="134550" y="2545225"/>
            <a:ext cx="1119600" cy="29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IBM Plex Sans Medium"/>
              <a:buNone/>
              <a:defRPr sz="1200">
                <a:solidFill>
                  <a:schemeClr val="dk2"/>
                </a:solidFill>
                <a:latin typeface="IBM Plex Sans Medium"/>
                <a:ea typeface="IBM Plex Sans Medium"/>
                <a:cs typeface="IBM Plex Sans Medium"/>
                <a:sym typeface="IBM Plex San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IBM Plex Sans Medium"/>
              <a:buNone/>
              <a:defRPr sz="1000">
                <a:solidFill>
                  <a:schemeClr val="dk2"/>
                </a:solidFill>
                <a:latin typeface="IBM Plex Sans Medium"/>
                <a:ea typeface="IBM Plex Sans Medium"/>
                <a:cs typeface="IBM Plex Sans Medium"/>
                <a:sym typeface="IBM Plex Sans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IBM Plex Sans Medium"/>
              <a:buNone/>
              <a:defRPr sz="1000">
                <a:solidFill>
                  <a:schemeClr val="dk2"/>
                </a:solidFill>
                <a:latin typeface="IBM Plex Sans Medium"/>
                <a:ea typeface="IBM Plex Sans Medium"/>
                <a:cs typeface="IBM Plex Sans Medium"/>
                <a:sym typeface="IBM Plex Sans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IBM Plex Sans Medium"/>
              <a:buNone/>
              <a:defRPr sz="1000">
                <a:solidFill>
                  <a:schemeClr val="dk2"/>
                </a:solidFill>
                <a:latin typeface="IBM Plex Sans Medium"/>
                <a:ea typeface="IBM Plex Sans Medium"/>
                <a:cs typeface="IBM Plex Sans Medium"/>
                <a:sym typeface="IBM Plex Sans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IBM Plex Sans Medium"/>
              <a:buNone/>
              <a:defRPr sz="1000">
                <a:solidFill>
                  <a:schemeClr val="dk2"/>
                </a:solidFill>
                <a:latin typeface="IBM Plex Sans Medium"/>
                <a:ea typeface="IBM Plex Sans Medium"/>
                <a:cs typeface="IBM Plex Sans Medium"/>
                <a:sym typeface="IBM Plex Sans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IBM Plex Sans Medium"/>
              <a:buNone/>
              <a:defRPr sz="1000">
                <a:solidFill>
                  <a:schemeClr val="dk2"/>
                </a:solidFill>
                <a:latin typeface="IBM Plex Sans Medium"/>
                <a:ea typeface="IBM Plex Sans Medium"/>
                <a:cs typeface="IBM Plex Sans Medium"/>
                <a:sym typeface="IBM Plex Sans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IBM Plex Sans Medium"/>
              <a:buNone/>
              <a:defRPr sz="1000">
                <a:solidFill>
                  <a:schemeClr val="dk2"/>
                </a:solidFill>
                <a:latin typeface="IBM Plex Sans Medium"/>
                <a:ea typeface="IBM Plex Sans Medium"/>
                <a:cs typeface="IBM Plex Sans Medium"/>
                <a:sym typeface="IBM Plex Sans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IBM Plex Sans Medium"/>
              <a:buNone/>
              <a:defRPr sz="1000">
                <a:solidFill>
                  <a:schemeClr val="dk2"/>
                </a:solidFill>
                <a:latin typeface="IBM Plex Sans Medium"/>
                <a:ea typeface="IBM Plex Sans Medium"/>
                <a:cs typeface="IBM Plex Sans Medium"/>
                <a:sym typeface="IBM Plex Sans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IBM Plex Sans Medium"/>
              <a:buNone/>
              <a:defRPr sz="1000">
                <a:solidFill>
                  <a:schemeClr val="dk2"/>
                </a:solidFill>
                <a:latin typeface="IBM Plex Sans Medium"/>
                <a:ea typeface="IBM Plex Sans Medium"/>
                <a:cs typeface="IBM Plex Sans Medium"/>
                <a:sym typeface="IBM Plex Sans Medium"/>
              </a:defRPr>
            </a:lvl9pPr>
          </a:lstStyle>
          <a:p/>
        </p:txBody>
      </p:sp>
      <p:sp>
        <p:nvSpPr>
          <p:cNvPr id="483" name="Google Shape;483;p33"/>
          <p:cNvSpPr txBox="1"/>
          <p:nvPr>
            <p:ph idx="6" type="title"/>
          </p:nvPr>
        </p:nvSpPr>
        <p:spPr>
          <a:xfrm>
            <a:off x="134550" y="3703975"/>
            <a:ext cx="1119600" cy="29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IBM Plex Sans Medium"/>
              <a:buNone/>
              <a:defRPr sz="1200">
                <a:solidFill>
                  <a:schemeClr val="dk2"/>
                </a:solidFill>
                <a:latin typeface="IBM Plex Sans Medium"/>
                <a:ea typeface="IBM Plex Sans Medium"/>
                <a:cs typeface="IBM Plex Sans Medium"/>
                <a:sym typeface="IBM Plex San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IBM Plex Sans Medium"/>
              <a:buNone/>
              <a:defRPr sz="1000">
                <a:solidFill>
                  <a:schemeClr val="dk2"/>
                </a:solidFill>
                <a:latin typeface="IBM Plex Sans Medium"/>
                <a:ea typeface="IBM Plex Sans Medium"/>
                <a:cs typeface="IBM Plex Sans Medium"/>
                <a:sym typeface="IBM Plex Sans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IBM Plex Sans Medium"/>
              <a:buNone/>
              <a:defRPr sz="1000">
                <a:solidFill>
                  <a:schemeClr val="dk2"/>
                </a:solidFill>
                <a:latin typeface="IBM Plex Sans Medium"/>
                <a:ea typeface="IBM Plex Sans Medium"/>
                <a:cs typeface="IBM Plex Sans Medium"/>
                <a:sym typeface="IBM Plex Sans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IBM Plex Sans Medium"/>
              <a:buNone/>
              <a:defRPr sz="1000">
                <a:solidFill>
                  <a:schemeClr val="dk2"/>
                </a:solidFill>
                <a:latin typeface="IBM Plex Sans Medium"/>
                <a:ea typeface="IBM Plex Sans Medium"/>
                <a:cs typeface="IBM Plex Sans Medium"/>
                <a:sym typeface="IBM Plex Sans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IBM Plex Sans Medium"/>
              <a:buNone/>
              <a:defRPr sz="1000">
                <a:solidFill>
                  <a:schemeClr val="dk2"/>
                </a:solidFill>
                <a:latin typeface="IBM Plex Sans Medium"/>
                <a:ea typeface="IBM Plex Sans Medium"/>
                <a:cs typeface="IBM Plex Sans Medium"/>
                <a:sym typeface="IBM Plex Sans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IBM Plex Sans Medium"/>
              <a:buNone/>
              <a:defRPr sz="1000">
                <a:solidFill>
                  <a:schemeClr val="dk2"/>
                </a:solidFill>
                <a:latin typeface="IBM Plex Sans Medium"/>
                <a:ea typeface="IBM Plex Sans Medium"/>
                <a:cs typeface="IBM Plex Sans Medium"/>
                <a:sym typeface="IBM Plex Sans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IBM Plex Sans Medium"/>
              <a:buNone/>
              <a:defRPr sz="1000">
                <a:solidFill>
                  <a:schemeClr val="dk2"/>
                </a:solidFill>
                <a:latin typeface="IBM Plex Sans Medium"/>
                <a:ea typeface="IBM Plex Sans Medium"/>
                <a:cs typeface="IBM Plex Sans Medium"/>
                <a:sym typeface="IBM Plex Sans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IBM Plex Sans Medium"/>
              <a:buNone/>
              <a:defRPr sz="1000">
                <a:solidFill>
                  <a:schemeClr val="dk2"/>
                </a:solidFill>
                <a:latin typeface="IBM Plex Sans Medium"/>
                <a:ea typeface="IBM Plex Sans Medium"/>
                <a:cs typeface="IBM Plex Sans Medium"/>
                <a:sym typeface="IBM Plex Sans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IBM Plex Sans Medium"/>
              <a:buNone/>
              <a:defRPr sz="1000">
                <a:solidFill>
                  <a:schemeClr val="dk2"/>
                </a:solidFill>
                <a:latin typeface="IBM Plex Sans Medium"/>
                <a:ea typeface="IBM Plex Sans Medium"/>
                <a:cs typeface="IBM Plex Sans Medium"/>
                <a:sym typeface="IBM Plex Sans Medium"/>
              </a:defRPr>
            </a:lvl9pPr>
          </a:lstStyle>
          <a:p/>
        </p:txBody>
      </p:sp>
      <p:sp>
        <p:nvSpPr>
          <p:cNvPr id="484" name="Google Shape;484;p33"/>
          <p:cNvSpPr txBox="1"/>
          <p:nvPr>
            <p:ph idx="7" type="title"/>
          </p:nvPr>
        </p:nvSpPr>
        <p:spPr>
          <a:xfrm>
            <a:off x="3877025" y="1339350"/>
            <a:ext cx="2160300" cy="90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Sora"/>
              <a:buNone/>
              <a:defRPr sz="1000">
                <a:solidFill>
                  <a:schemeClr val="dk2"/>
                </a:solidFill>
                <a:latin typeface="Sora"/>
                <a:ea typeface="Sora"/>
                <a:cs typeface="Sora"/>
                <a:sym typeface="Sor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Sora"/>
              <a:buNone/>
              <a:defRPr sz="1000">
                <a:solidFill>
                  <a:schemeClr val="dk2"/>
                </a:solidFill>
                <a:latin typeface="Sora"/>
                <a:ea typeface="Sora"/>
                <a:cs typeface="Sora"/>
                <a:sym typeface="Sor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Sora"/>
              <a:buNone/>
              <a:defRPr sz="1000">
                <a:solidFill>
                  <a:schemeClr val="dk2"/>
                </a:solidFill>
                <a:latin typeface="Sora"/>
                <a:ea typeface="Sora"/>
                <a:cs typeface="Sora"/>
                <a:sym typeface="Sor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Sora"/>
              <a:buNone/>
              <a:defRPr sz="1000">
                <a:solidFill>
                  <a:schemeClr val="dk2"/>
                </a:solidFill>
                <a:latin typeface="Sora"/>
                <a:ea typeface="Sora"/>
                <a:cs typeface="Sora"/>
                <a:sym typeface="Sor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Sora"/>
              <a:buNone/>
              <a:defRPr sz="1000">
                <a:solidFill>
                  <a:schemeClr val="dk2"/>
                </a:solidFill>
                <a:latin typeface="Sora"/>
                <a:ea typeface="Sora"/>
                <a:cs typeface="Sora"/>
                <a:sym typeface="Sor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Sora"/>
              <a:buNone/>
              <a:defRPr sz="1000">
                <a:solidFill>
                  <a:schemeClr val="dk2"/>
                </a:solidFill>
                <a:latin typeface="Sora"/>
                <a:ea typeface="Sora"/>
                <a:cs typeface="Sora"/>
                <a:sym typeface="Sor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Sora"/>
              <a:buNone/>
              <a:defRPr sz="1000">
                <a:solidFill>
                  <a:schemeClr val="dk2"/>
                </a:solidFill>
                <a:latin typeface="Sora"/>
                <a:ea typeface="Sora"/>
                <a:cs typeface="Sora"/>
                <a:sym typeface="Sor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Sora"/>
              <a:buNone/>
              <a:defRPr sz="1000">
                <a:solidFill>
                  <a:schemeClr val="dk2"/>
                </a:solidFill>
                <a:latin typeface="Sora"/>
                <a:ea typeface="Sora"/>
                <a:cs typeface="Sora"/>
                <a:sym typeface="Sor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Sora"/>
              <a:buNone/>
              <a:defRPr sz="1000">
                <a:solidFill>
                  <a:schemeClr val="dk2"/>
                </a:solidFill>
                <a:latin typeface="Sora"/>
                <a:ea typeface="Sora"/>
                <a:cs typeface="Sora"/>
                <a:sym typeface="Sora"/>
              </a:defRPr>
            </a:lvl9pPr>
          </a:lstStyle>
          <a:p/>
        </p:txBody>
      </p:sp>
      <p:sp>
        <p:nvSpPr>
          <p:cNvPr id="485" name="Google Shape;485;p33"/>
          <p:cNvSpPr txBox="1"/>
          <p:nvPr>
            <p:ph idx="8" type="title"/>
          </p:nvPr>
        </p:nvSpPr>
        <p:spPr>
          <a:xfrm>
            <a:off x="3877025" y="2552413"/>
            <a:ext cx="2160300" cy="90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Sora"/>
              <a:buChar char="➔"/>
              <a:defRPr sz="1000">
                <a:solidFill>
                  <a:schemeClr val="dk2"/>
                </a:solidFill>
                <a:latin typeface="Sora"/>
                <a:ea typeface="Sora"/>
                <a:cs typeface="Sora"/>
                <a:sym typeface="Sor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Sora"/>
              <a:buChar char="◆"/>
              <a:defRPr sz="1000">
                <a:solidFill>
                  <a:schemeClr val="dk2"/>
                </a:solidFill>
                <a:latin typeface="Sora"/>
                <a:ea typeface="Sora"/>
                <a:cs typeface="Sora"/>
                <a:sym typeface="Sor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Sora"/>
              <a:buChar char="●"/>
              <a:defRPr sz="1000">
                <a:solidFill>
                  <a:schemeClr val="dk2"/>
                </a:solidFill>
                <a:latin typeface="Sora"/>
                <a:ea typeface="Sora"/>
                <a:cs typeface="Sora"/>
                <a:sym typeface="Sor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Sora"/>
              <a:buChar char="○"/>
              <a:defRPr sz="1000">
                <a:solidFill>
                  <a:schemeClr val="dk2"/>
                </a:solidFill>
                <a:latin typeface="Sora"/>
                <a:ea typeface="Sora"/>
                <a:cs typeface="Sora"/>
                <a:sym typeface="Sor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Sora"/>
              <a:buChar char="◆"/>
              <a:defRPr sz="1000">
                <a:solidFill>
                  <a:schemeClr val="dk2"/>
                </a:solidFill>
                <a:latin typeface="Sora"/>
                <a:ea typeface="Sora"/>
                <a:cs typeface="Sora"/>
                <a:sym typeface="Sor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Sora"/>
              <a:buChar char="●"/>
              <a:defRPr sz="1000">
                <a:solidFill>
                  <a:schemeClr val="dk2"/>
                </a:solidFill>
                <a:latin typeface="Sora"/>
                <a:ea typeface="Sora"/>
                <a:cs typeface="Sora"/>
                <a:sym typeface="Sor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Sora"/>
              <a:buChar char="○"/>
              <a:defRPr sz="1000">
                <a:solidFill>
                  <a:schemeClr val="dk2"/>
                </a:solidFill>
                <a:latin typeface="Sora"/>
                <a:ea typeface="Sora"/>
                <a:cs typeface="Sora"/>
                <a:sym typeface="Sor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Sora"/>
              <a:buChar char="◆"/>
              <a:defRPr sz="1000">
                <a:solidFill>
                  <a:schemeClr val="dk2"/>
                </a:solidFill>
                <a:latin typeface="Sora"/>
                <a:ea typeface="Sora"/>
                <a:cs typeface="Sora"/>
                <a:sym typeface="Sor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Sora"/>
              <a:buChar char="●"/>
              <a:defRPr sz="1000">
                <a:solidFill>
                  <a:schemeClr val="dk2"/>
                </a:solidFill>
                <a:latin typeface="Sora"/>
                <a:ea typeface="Sora"/>
                <a:cs typeface="Sora"/>
                <a:sym typeface="Sora"/>
              </a:defRPr>
            </a:lvl9pPr>
          </a:lstStyle>
          <a:p/>
        </p:txBody>
      </p:sp>
      <p:sp>
        <p:nvSpPr>
          <p:cNvPr id="486" name="Google Shape;486;p33"/>
          <p:cNvSpPr txBox="1"/>
          <p:nvPr>
            <p:ph idx="9" type="title"/>
          </p:nvPr>
        </p:nvSpPr>
        <p:spPr>
          <a:xfrm>
            <a:off x="3877025" y="3711169"/>
            <a:ext cx="2160300" cy="90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Sora"/>
              <a:buChar char="➔"/>
              <a:defRPr sz="1000">
                <a:solidFill>
                  <a:schemeClr val="dk2"/>
                </a:solidFill>
                <a:latin typeface="Sora"/>
                <a:ea typeface="Sora"/>
                <a:cs typeface="Sora"/>
                <a:sym typeface="Sor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Sora"/>
              <a:buChar char="◆"/>
              <a:defRPr sz="1000">
                <a:solidFill>
                  <a:schemeClr val="dk2"/>
                </a:solidFill>
                <a:latin typeface="Sora"/>
                <a:ea typeface="Sora"/>
                <a:cs typeface="Sora"/>
                <a:sym typeface="Sor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Sora"/>
              <a:buChar char="●"/>
              <a:defRPr sz="1000">
                <a:solidFill>
                  <a:schemeClr val="dk2"/>
                </a:solidFill>
                <a:latin typeface="Sora"/>
                <a:ea typeface="Sora"/>
                <a:cs typeface="Sora"/>
                <a:sym typeface="Sor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Sora"/>
              <a:buChar char="○"/>
              <a:defRPr sz="1000">
                <a:solidFill>
                  <a:schemeClr val="dk2"/>
                </a:solidFill>
                <a:latin typeface="Sora"/>
                <a:ea typeface="Sora"/>
                <a:cs typeface="Sora"/>
                <a:sym typeface="Sor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Sora"/>
              <a:buChar char="◆"/>
              <a:defRPr sz="1000">
                <a:solidFill>
                  <a:schemeClr val="dk2"/>
                </a:solidFill>
                <a:latin typeface="Sora"/>
                <a:ea typeface="Sora"/>
                <a:cs typeface="Sora"/>
                <a:sym typeface="Sor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Sora"/>
              <a:buChar char="●"/>
              <a:defRPr sz="1000">
                <a:solidFill>
                  <a:schemeClr val="dk2"/>
                </a:solidFill>
                <a:latin typeface="Sora"/>
                <a:ea typeface="Sora"/>
                <a:cs typeface="Sora"/>
                <a:sym typeface="Sor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Sora"/>
              <a:buChar char="○"/>
              <a:defRPr sz="1000">
                <a:solidFill>
                  <a:schemeClr val="dk2"/>
                </a:solidFill>
                <a:latin typeface="Sora"/>
                <a:ea typeface="Sora"/>
                <a:cs typeface="Sora"/>
                <a:sym typeface="Sor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Sora"/>
              <a:buChar char="◆"/>
              <a:defRPr sz="1000">
                <a:solidFill>
                  <a:schemeClr val="dk2"/>
                </a:solidFill>
                <a:latin typeface="Sora"/>
                <a:ea typeface="Sora"/>
                <a:cs typeface="Sora"/>
                <a:sym typeface="Sor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Sora"/>
              <a:buChar char="●"/>
              <a:defRPr sz="1000">
                <a:solidFill>
                  <a:schemeClr val="dk2"/>
                </a:solidFill>
                <a:latin typeface="Sora"/>
                <a:ea typeface="Sora"/>
                <a:cs typeface="Sora"/>
                <a:sym typeface="Sora"/>
              </a:defRPr>
            </a:lvl9pPr>
          </a:lstStyle>
          <a:p/>
        </p:txBody>
      </p:sp>
      <p:sp>
        <p:nvSpPr>
          <p:cNvPr id="487" name="Google Shape;487;p33"/>
          <p:cNvSpPr txBox="1"/>
          <p:nvPr>
            <p:ph idx="13" type="title"/>
          </p:nvPr>
        </p:nvSpPr>
        <p:spPr>
          <a:xfrm>
            <a:off x="6427900" y="2552413"/>
            <a:ext cx="2160300" cy="90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Sora"/>
              <a:buChar char="➔"/>
              <a:defRPr sz="1000">
                <a:latin typeface="Sora"/>
                <a:ea typeface="Sora"/>
                <a:cs typeface="Sora"/>
                <a:sym typeface="Sor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Sora"/>
              <a:buChar char="◆"/>
              <a:defRPr sz="1000">
                <a:solidFill>
                  <a:schemeClr val="lt1"/>
                </a:solidFill>
                <a:latin typeface="Sora"/>
                <a:ea typeface="Sora"/>
                <a:cs typeface="Sora"/>
                <a:sym typeface="Sor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Sora"/>
              <a:buChar char="●"/>
              <a:defRPr sz="1000">
                <a:solidFill>
                  <a:schemeClr val="lt1"/>
                </a:solidFill>
                <a:latin typeface="Sora"/>
                <a:ea typeface="Sora"/>
                <a:cs typeface="Sora"/>
                <a:sym typeface="Sor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Sora"/>
              <a:buChar char="○"/>
              <a:defRPr sz="1000">
                <a:solidFill>
                  <a:schemeClr val="lt1"/>
                </a:solidFill>
                <a:latin typeface="Sora"/>
                <a:ea typeface="Sora"/>
                <a:cs typeface="Sora"/>
                <a:sym typeface="Sor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Sora"/>
              <a:buChar char="◆"/>
              <a:defRPr sz="1000">
                <a:solidFill>
                  <a:schemeClr val="lt1"/>
                </a:solidFill>
                <a:latin typeface="Sora"/>
                <a:ea typeface="Sora"/>
                <a:cs typeface="Sora"/>
                <a:sym typeface="Sor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Sora"/>
              <a:buChar char="●"/>
              <a:defRPr sz="1000">
                <a:solidFill>
                  <a:schemeClr val="lt1"/>
                </a:solidFill>
                <a:latin typeface="Sora"/>
                <a:ea typeface="Sora"/>
                <a:cs typeface="Sora"/>
                <a:sym typeface="Sor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Sora"/>
              <a:buChar char="○"/>
              <a:defRPr sz="1000">
                <a:solidFill>
                  <a:schemeClr val="lt1"/>
                </a:solidFill>
                <a:latin typeface="Sora"/>
                <a:ea typeface="Sora"/>
                <a:cs typeface="Sora"/>
                <a:sym typeface="Sor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Sora"/>
              <a:buChar char="◆"/>
              <a:defRPr sz="1000">
                <a:solidFill>
                  <a:schemeClr val="lt1"/>
                </a:solidFill>
                <a:latin typeface="Sora"/>
                <a:ea typeface="Sora"/>
                <a:cs typeface="Sora"/>
                <a:sym typeface="Sor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Sora"/>
              <a:buChar char="●"/>
              <a:defRPr sz="1000">
                <a:solidFill>
                  <a:schemeClr val="lt1"/>
                </a:solidFill>
                <a:latin typeface="Sora"/>
                <a:ea typeface="Sora"/>
                <a:cs typeface="Sora"/>
                <a:sym typeface="Sora"/>
              </a:defRPr>
            </a:lvl9pPr>
          </a:lstStyle>
          <a:p/>
        </p:txBody>
      </p:sp>
      <p:sp>
        <p:nvSpPr>
          <p:cNvPr id="488" name="Google Shape;488;p33"/>
          <p:cNvSpPr txBox="1"/>
          <p:nvPr>
            <p:ph idx="14" type="title"/>
          </p:nvPr>
        </p:nvSpPr>
        <p:spPr>
          <a:xfrm>
            <a:off x="6427900" y="1339350"/>
            <a:ext cx="2160300" cy="90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Sora"/>
              <a:buChar char="➔"/>
              <a:defRPr sz="1000">
                <a:latin typeface="Sora"/>
                <a:ea typeface="Sora"/>
                <a:cs typeface="Sora"/>
                <a:sym typeface="Sor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Sora"/>
              <a:buChar char="◆"/>
              <a:defRPr sz="1000">
                <a:solidFill>
                  <a:schemeClr val="lt1"/>
                </a:solidFill>
                <a:latin typeface="Sora"/>
                <a:ea typeface="Sora"/>
                <a:cs typeface="Sora"/>
                <a:sym typeface="Sor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Sora"/>
              <a:buChar char="●"/>
              <a:defRPr sz="1000">
                <a:solidFill>
                  <a:schemeClr val="lt1"/>
                </a:solidFill>
                <a:latin typeface="Sora"/>
                <a:ea typeface="Sora"/>
                <a:cs typeface="Sora"/>
                <a:sym typeface="Sor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Sora"/>
              <a:buChar char="○"/>
              <a:defRPr sz="1000">
                <a:solidFill>
                  <a:schemeClr val="lt1"/>
                </a:solidFill>
                <a:latin typeface="Sora"/>
                <a:ea typeface="Sora"/>
                <a:cs typeface="Sora"/>
                <a:sym typeface="Sor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Sora"/>
              <a:buChar char="◆"/>
              <a:defRPr sz="1000">
                <a:solidFill>
                  <a:schemeClr val="lt1"/>
                </a:solidFill>
                <a:latin typeface="Sora"/>
                <a:ea typeface="Sora"/>
                <a:cs typeface="Sora"/>
                <a:sym typeface="Sor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Sora"/>
              <a:buChar char="●"/>
              <a:defRPr sz="1000">
                <a:solidFill>
                  <a:schemeClr val="lt1"/>
                </a:solidFill>
                <a:latin typeface="Sora"/>
                <a:ea typeface="Sora"/>
                <a:cs typeface="Sora"/>
                <a:sym typeface="Sor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Sora"/>
              <a:buChar char="○"/>
              <a:defRPr sz="1000">
                <a:solidFill>
                  <a:schemeClr val="lt1"/>
                </a:solidFill>
                <a:latin typeface="Sora"/>
                <a:ea typeface="Sora"/>
                <a:cs typeface="Sora"/>
                <a:sym typeface="Sor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Sora"/>
              <a:buChar char="◆"/>
              <a:defRPr sz="1000">
                <a:solidFill>
                  <a:schemeClr val="lt1"/>
                </a:solidFill>
                <a:latin typeface="Sora"/>
                <a:ea typeface="Sora"/>
                <a:cs typeface="Sora"/>
                <a:sym typeface="Sor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Sora"/>
              <a:buChar char="●"/>
              <a:defRPr sz="1000">
                <a:solidFill>
                  <a:schemeClr val="lt1"/>
                </a:solidFill>
                <a:latin typeface="Sora"/>
                <a:ea typeface="Sora"/>
                <a:cs typeface="Sora"/>
                <a:sym typeface="Sora"/>
              </a:defRPr>
            </a:lvl9pPr>
          </a:lstStyle>
          <a:p/>
        </p:txBody>
      </p:sp>
      <p:sp>
        <p:nvSpPr>
          <p:cNvPr id="489" name="Google Shape;489;p33"/>
          <p:cNvSpPr txBox="1"/>
          <p:nvPr>
            <p:ph idx="15" type="title"/>
          </p:nvPr>
        </p:nvSpPr>
        <p:spPr>
          <a:xfrm>
            <a:off x="6427900" y="3711169"/>
            <a:ext cx="2160300" cy="90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Sora"/>
              <a:buChar char="➔"/>
              <a:defRPr sz="1000">
                <a:latin typeface="Sora"/>
                <a:ea typeface="Sora"/>
                <a:cs typeface="Sora"/>
                <a:sym typeface="Sor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Sora"/>
              <a:buChar char="◆"/>
              <a:defRPr sz="1000">
                <a:solidFill>
                  <a:schemeClr val="lt1"/>
                </a:solidFill>
                <a:latin typeface="Sora"/>
                <a:ea typeface="Sora"/>
                <a:cs typeface="Sora"/>
                <a:sym typeface="Sor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Sora"/>
              <a:buChar char="●"/>
              <a:defRPr sz="1000">
                <a:solidFill>
                  <a:schemeClr val="lt1"/>
                </a:solidFill>
                <a:latin typeface="Sora"/>
                <a:ea typeface="Sora"/>
                <a:cs typeface="Sora"/>
                <a:sym typeface="Sor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Sora"/>
              <a:buChar char="○"/>
              <a:defRPr sz="1000">
                <a:solidFill>
                  <a:schemeClr val="lt1"/>
                </a:solidFill>
                <a:latin typeface="Sora"/>
                <a:ea typeface="Sora"/>
                <a:cs typeface="Sora"/>
                <a:sym typeface="Sor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Sora"/>
              <a:buChar char="◆"/>
              <a:defRPr sz="1000">
                <a:solidFill>
                  <a:schemeClr val="lt1"/>
                </a:solidFill>
                <a:latin typeface="Sora"/>
                <a:ea typeface="Sora"/>
                <a:cs typeface="Sora"/>
                <a:sym typeface="Sor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Sora"/>
              <a:buChar char="●"/>
              <a:defRPr sz="1000">
                <a:solidFill>
                  <a:schemeClr val="lt1"/>
                </a:solidFill>
                <a:latin typeface="Sora"/>
                <a:ea typeface="Sora"/>
                <a:cs typeface="Sora"/>
                <a:sym typeface="Sor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Sora"/>
              <a:buChar char="○"/>
              <a:defRPr sz="1000">
                <a:solidFill>
                  <a:schemeClr val="lt1"/>
                </a:solidFill>
                <a:latin typeface="Sora"/>
                <a:ea typeface="Sora"/>
                <a:cs typeface="Sora"/>
                <a:sym typeface="Sor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Sora"/>
              <a:buChar char="◆"/>
              <a:defRPr sz="1000">
                <a:solidFill>
                  <a:schemeClr val="lt1"/>
                </a:solidFill>
                <a:latin typeface="Sora"/>
                <a:ea typeface="Sora"/>
                <a:cs typeface="Sora"/>
                <a:sym typeface="Sor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Sora"/>
              <a:buChar char="●"/>
              <a:defRPr sz="1000">
                <a:solidFill>
                  <a:schemeClr val="lt1"/>
                </a:solidFill>
                <a:latin typeface="Sora"/>
                <a:ea typeface="Sora"/>
                <a:cs typeface="Sora"/>
                <a:sym typeface="Sora"/>
              </a:defRPr>
            </a:lvl9pPr>
          </a:lstStyle>
          <a:p/>
        </p:txBody>
      </p:sp>
      <p:sp>
        <p:nvSpPr>
          <p:cNvPr id="490" name="Google Shape;490;p33"/>
          <p:cNvSpPr txBox="1"/>
          <p:nvPr>
            <p:ph idx="16" type="title"/>
          </p:nvPr>
        </p:nvSpPr>
        <p:spPr>
          <a:xfrm>
            <a:off x="1326150" y="1339350"/>
            <a:ext cx="2296500" cy="92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Sora"/>
              <a:buNone/>
              <a:defRPr sz="1000">
                <a:solidFill>
                  <a:schemeClr val="dk2"/>
                </a:solidFill>
                <a:latin typeface="Sora"/>
                <a:ea typeface="Sora"/>
                <a:cs typeface="Sora"/>
                <a:sym typeface="Sor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Sora"/>
              <a:buNone/>
              <a:defRPr sz="1000">
                <a:solidFill>
                  <a:schemeClr val="dk2"/>
                </a:solidFill>
                <a:latin typeface="Sora"/>
                <a:ea typeface="Sora"/>
                <a:cs typeface="Sora"/>
                <a:sym typeface="Sor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Sora"/>
              <a:buNone/>
              <a:defRPr sz="1000">
                <a:solidFill>
                  <a:schemeClr val="dk2"/>
                </a:solidFill>
                <a:latin typeface="Sora"/>
                <a:ea typeface="Sora"/>
                <a:cs typeface="Sora"/>
                <a:sym typeface="Sor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Sora"/>
              <a:buNone/>
              <a:defRPr sz="1000">
                <a:solidFill>
                  <a:schemeClr val="dk2"/>
                </a:solidFill>
                <a:latin typeface="Sora"/>
                <a:ea typeface="Sora"/>
                <a:cs typeface="Sora"/>
                <a:sym typeface="Sor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Sora"/>
              <a:buNone/>
              <a:defRPr sz="1000">
                <a:solidFill>
                  <a:schemeClr val="dk2"/>
                </a:solidFill>
                <a:latin typeface="Sora"/>
                <a:ea typeface="Sora"/>
                <a:cs typeface="Sora"/>
                <a:sym typeface="Sor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Sora"/>
              <a:buNone/>
              <a:defRPr sz="1000">
                <a:solidFill>
                  <a:schemeClr val="dk2"/>
                </a:solidFill>
                <a:latin typeface="Sora"/>
                <a:ea typeface="Sora"/>
                <a:cs typeface="Sora"/>
                <a:sym typeface="Sor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Sora"/>
              <a:buNone/>
              <a:defRPr sz="1000">
                <a:solidFill>
                  <a:schemeClr val="dk2"/>
                </a:solidFill>
                <a:latin typeface="Sora"/>
                <a:ea typeface="Sora"/>
                <a:cs typeface="Sora"/>
                <a:sym typeface="Sor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Sora"/>
              <a:buNone/>
              <a:defRPr sz="1000">
                <a:solidFill>
                  <a:schemeClr val="dk2"/>
                </a:solidFill>
                <a:latin typeface="Sora"/>
                <a:ea typeface="Sora"/>
                <a:cs typeface="Sora"/>
                <a:sym typeface="Sor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Sora"/>
              <a:buNone/>
              <a:defRPr sz="1000">
                <a:solidFill>
                  <a:schemeClr val="dk2"/>
                </a:solidFill>
                <a:latin typeface="Sora"/>
                <a:ea typeface="Sora"/>
                <a:cs typeface="Sora"/>
                <a:sym typeface="Sora"/>
              </a:defRPr>
            </a:lvl9pPr>
          </a:lstStyle>
          <a:p/>
        </p:txBody>
      </p:sp>
      <p:sp>
        <p:nvSpPr>
          <p:cNvPr id="491" name="Google Shape;491;p33"/>
          <p:cNvSpPr txBox="1"/>
          <p:nvPr>
            <p:ph idx="17" type="title"/>
          </p:nvPr>
        </p:nvSpPr>
        <p:spPr>
          <a:xfrm>
            <a:off x="1326150" y="2545213"/>
            <a:ext cx="2296500" cy="92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Sora"/>
              <a:buNone/>
              <a:defRPr sz="1000">
                <a:solidFill>
                  <a:schemeClr val="dk2"/>
                </a:solidFill>
                <a:latin typeface="Sora"/>
                <a:ea typeface="Sora"/>
                <a:cs typeface="Sora"/>
                <a:sym typeface="Sor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Sora"/>
              <a:buNone/>
              <a:defRPr sz="1000">
                <a:solidFill>
                  <a:schemeClr val="dk2"/>
                </a:solidFill>
                <a:latin typeface="Sora"/>
                <a:ea typeface="Sora"/>
                <a:cs typeface="Sora"/>
                <a:sym typeface="Sor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Sora"/>
              <a:buNone/>
              <a:defRPr sz="1000">
                <a:solidFill>
                  <a:schemeClr val="dk2"/>
                </a:solidFill>
                <a:latin typeface="Sora"/>
                <a:ea typeface="Sora"/>
                <a:cs typeface="Sora"/>
                <a:sym typeface="Sor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Sora"/>
              <a:buNone/>
              <a:defRPr sz="1000">
                <a:solidFill>
                  <a:schemeClr val="dk2"/>
                </a:solidFill>
                <a:latin typeface="Sora"/>
                <a:ea typeface="Sora"/>
                <a:cs typeface="Sora"/>
                <a:sym typeface="Sor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Sora"/>
              <a:buNone/>
              <a:defRPr sz="1000">
                <a:solidFill>
                  <a:schemeClr val="dk2"/>
                </a:solidFill>
                <a:latin typeface="Sora"/>
                <a:ea typeface="Sora"/>
                <a:cs typeface="Sora"/>
                <a:sym typeface="Sor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Sora"/>
              <a:buNone/>
              <a:defRPr sz="1000">
                <a:solidFill>
                  <a:schemeClr val="dk2"/>
                </a:solidFill>
                <a:latin typeface="Sora"/>
                <a:ea typeface="Sora"/>
                <a:cs typeface="Sora"/>
                <a:sym typeface="Sor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Sora"/>
              <a:buNone/>
              <a:defRPr sz="1000">
                <a:solidFill>
                  <a:schemeClr val="dk2"/>
                </a:solidFill>
                <a:latin typeface="Sora"/>
                <a:ea typeface="Sora"/>
                <a:cs typeface="Sora"/>
                <a:sym typeface="Sor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Sora"/>
              <a:buNone/>
              <a:defRPr sz="1000">
                <a:solidFill>
                  <a:schemeClr val="dk2"/>
                </a:solidFill>
                <a:latin typeface="Sora"/>
                <a:ea typeface="Sora"/>
                <a:cs typeface="Sora"/>
                <a:sym typeface="Sor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Sora"/>
              <a:buNone/>
              <a:defRPr sz="1000">
                <a:solidFill>
                  <a:schemeClr val="dk2"/>
                </a:solidFill>
                <a:latin typeface="Sora"/>
                <a:ea typeface="Sora"/>
                <a:cs typeface="Sora"/>
                <a:sym typeface="Sora"/>
              </a:defRPr>
            </a:lvl9pPr>
          </a:lstStyle>
          <a:p/>
        </p:txBody>
      </p:sp>
      <p:sp>
        <p:nvSpPr>
          <p:cNvPr id="492" name="Google Shape;492;p33"/>
          <p:cNvSpPr txBox="1"/>
          <p:nvPr>
            <p:ph idx="18" type="title"/>
          </p:nvPr>
        </p:nvSpPr>
        <p:spPr>
          <a:xfrm>
            <a:off x="1326150" y="3703969"/>
            <a:ext cx="2296500" cy="92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Sora"/>
              <a:buNone/>
              <a:defRPr sz="1000">
                <a:solidFill>
                  <a:schemeClr val="dk2"/>
                </a:solidFill>
                <a:latin typeface="Sora"/>
                <a:ea typeface="Sora"/>
                <a:cs typeface="Sora"/>
                <a:sym typeface="Sor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Sora"/>
              <a:buNone/>
              <a:defRPr sz="1000">
                <a:solidFill>
                  <a:schemeClr val="dk2"/>
                </a:solidFill>
                <a:latin typeface="Sora"/>
                <a:ea typeface="Sora"/>
                <a:cs typeface="Sora"/>
                <a:sym typeface="Sor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Sora"/>
              <a:buNone/>
              <a:defRPr sz="1000">
                <a:solidFill>
                  <a:schemeClr val="dk2"/>
                </a:solidFill>
                <a:latin typeface="Sora"/>
                <a:ea typeface="Sora"/>
                <a:cs typeface="Sora"/>
                <a:sym typeface="Sor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Sora"/>
              <a:buNone/>
              <a:defRPr sz="1000">
                <a:solidFill>
                  <a:schemeClr val="dk2"/>
                </a:solidFill>
                <a:latin typeface="Sora"/>
                <a:ea typeface="Sora"/>
                <a:cs typeface="Sora"/>
                <a:sym typeface="Sor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Sora"/>
              <a:buNone/>
              <a:defRPr sz="1000">
                <a:solidFill>
                  <a:schemeClr val="dk2"/>
                </a:solidFill>
                <a:latin typeface="Sora"/>
                <a:ea typeface="Sora"/>
                <a:cs typeface="Sora"/>
                <a:sym typeface="Sor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Sora"/>
              <a:buNone/>
              <a:defRPr sz="1000">
                <a:solidFill>
                  <a:schemeClr val="dk2"/>
                </a:solidFill>
                <a:latin typeface="Sora"/>
                <a:ea typeface="Sora"/>
                <a:cs typeface="Sora"/>
                <a:sym typeface="Sor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Sora"/>
              <a:buNone/>
              <a:defRPr sz="1000">
                <a:solidFill>
                  <a:schemeClr val="dk2"/>
                </a:solidFill>
                <a:latin typeface="Sora"/>
                <a:ea typeface="Sora"/>
                <a:cs typeface="Sora"/>
                <a:sym typeface="Sor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Sora"/>
              <a:buNone/>
              <a:defRPr sz="1000">
                <a:solidFill>
                  <a:schemeClr val="dk2"/>
                </a:solidFill>
                <a:latin typeface="Sora"/>
                <a:ea typeface="Sora"/>
                <a:cs typeface="Sora"/>
                <a:sym typeface="Sor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Sora"/>
              <a:buNone/>
              <a:defRPr sz="1000">
                <a:solidFill>
                  <a:schemeClr val="dk2"/>
                </a:solidFill>
                <a:latin typeface="Sora"/>
                <a:ea typeface="Sora"/>
                <a:cs typeface="Sora"/>
                <a:sym typeface="Sora"/>
              </a:defRPr>
            </a:lvl9pPr>
          </a:lstStyle>
          <a:p/>
        </p:txBody>
      </p:sp>
      <p:sp>
        <p:nvSpPr>
          <p:cNvPr id="493" name="Google Shape;493;p33"/>
          <p:cNvSpPr txBox="1"/>
          <p:nvPr>
            <p:ph idx="19" type="title"/>
          </p:nvPr>
        </p:nvSpPr>
        <p:spPr>
          <a:xfrm>
            <a:off x="38100" y="93150"/>
            <a:ext cx="1583400" cy="189300"/>
          </a:xfrm>
          <a:prstGeom prst="rect">
            <a:avLst/>
          </a:prstGeom>
        </p:spPr>
        <p:txBody>
          <a:bodyPr anchorCtr="0" anchor="t" bIns="91425" lIns="18287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dk2"/>
                </a:solidFill>
                <a:latin typeface="Sora"/>
                <a:ea typeface="Sora"/>
                <a:cs typeface="Sora"/>
                <a:sym typeface="Sor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Sora"/>
              <a:buNone/>
              <a:defRPr sz="900">
                <a:solidFill>
                  <a:schemeClr val="dk2"/>
                </a:solidFill>
                <a:latin typeface="Sora"/>
                <a:ea typeface="Sora"/>
                <a:cs typeface="Sora"/>
                <a:sym typeface="Sor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Sora"/>
              <a:buNone/>
              <a:defRPr sz="900">
                <a:solidFill>
                  <a:schemeClr val="dk2"/>
                </a:solidFill>
                <a:latin typeface="Sora"/>
                <a:ea typeface="Sora"/>
                <a:cs typeface="Sora"/>
                <a:sym typeface="Sor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Sora"/>
              <a:buNone/>
              <a:defRPr sz="900">
                <a:solidFill>
                  <a:schemeClr val="dk2"/>
                </a:solidFill>
                <a:latin typeface="Sora"/>
                <a:ea typeface="Sora"/>
                <a:cs typeface="Sora"/>
                <a:sym typeface="Sor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Sora"/>
              <a:buNone/>
              <a:defRPr sz="900">
                <a:solidFill>
                  <a:schemeClr val="dk2"/>
                </a:solidFill>
                <a:latin typeface="Sora"/>
                <a:ea typeface="Sora"/>
                <a:cs typeface="Sora"/>
                <a:sym typeface="Sor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Sora"/>
              <a:buNone/>
              <a:defRPr sz="900">
                <a:solidFill>
                  <a:schemeClr val="dk2"/>
                </a:solidFill>
                <a:latin typeface="Sora"/>
                <a:ea typeface="Sora"/>
                <a:cs typeface="Sora"/>
                <a:sym typeface="Sor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Sora"/>
              <a:buNone/>
              <a:defRPr sz="900">
                <a:solidFill>
                  <a:schemeClr val="dk2"/>
                </a:solidFill>
                <a:latin typeface="Sora"/>
                <a:ea typeface="Sora"/>
                <a:cs typeface="Sora"/>
                <a:sym typeface="Sor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Sora"/>
              <a:buNone/>
              <a:defRPr sz="900">
                <a:solidFill>
                  <a:schemeClr val="dk2"/>
                </a:solidFill>
                <a:latin typeface="Sora"/>
                <a:ea typeface="Sora"/>
                <a:cs typeface="Sora"/>
                <a:sym typeface="Sor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Sora"/>
              <a:buNone/>
              <a:defRPr sz="900">
                <a:solidFill>
                  <a:schemeClr val="dk2"/>
                </a:solidFill>
                <a:latin typeface="Sora"/>
                <a:ea typeface="Sora"/>
                <a:cs typeface="Sora"/>
                <a:sym typeface="Sora"/>
              </a:defRPr>
            </a:lvl9pPr>
          </a:lstStyle>
          <a:p/>
        </p:txBody>
      </p:sp>
      <p:sp>
        <p:nvSpPr>
          <p:cNvPr id="494" name="Google Shape;494;p33"/>
          <p:cNvSpPr txBox="1"/>
          <p:nvPr>
            <p:ph idx="20" type="title"/>
          </p:nvPr>
        </p:nvSpPr>
        <p:spPr>
          <a:xfrm>
            <a:off x="38100" y="319650"/>
            <a:ext cx="3116700" cy="520200"/>
          </a:xfrm>
          <a:prstGeom prst="rect">
            <a:avLst/>
          </a:prstGeom>
        </p:spPr>
        <p:txBody>
          <a:bodyPr anchorCtr="0" anchor="t" bIns="91425" lIns="18287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3"/>
                </a:solidFill>
                <a:latin typeface="IBM Plex Sans Medium"/>
                <a:ea typeface="IBM Plex Sans Medium"/>
                <a:cs typeface="IBM Plex Sans Medium"/>
                <a:sym typeface="IBM Plex Sans Medium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3"/>
                </a:solidFill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3"/>
                </a:solidFill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3"/>
                </a:solidFill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3"/>
                </a:solidFill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3"/>
                </a:solidFill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3"/>
                </a:solidFill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3"/>
                </a:solidFill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3"/>
                </a:solidFill>
              </a:defRPr>
            </a:lvl9pPr>
          </a:lstStyle>
          <a:p/>
        </p:txBody>
      </p:sp>
      <p:sp>
        <p:nvSpPr>
          <p:cNvPr id="495" name="Google Shape;495;p33"/>
          <p:cNvSpPr txBox="1"/>
          <p:nvPr>
            <p:ph idx="21" type="title"/>
          </p:nvPr>
        </p:nvSpPr>
        <p:spPr>
          <a:xfrm>
            <a:off x="228600" y="4774929"/>
            <a:ext cx="1939200" cy="189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dk2"/>
                </a:solidFill>
                <a:latin typeface="Sora"/>
                <a:ea typeface="Sora"/>
                <a:cs typeface="Sora"/>
                <a:sym typeface="Sor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Sora"/>
              <a:buNone/>
              <a:defRPr sz="900">
                <a:solidFill>
                  <a:schemeClr val="dk2"/>
                </a:solidFill>
                <a:latin typeface="Sora SemiBold"/>
                <a:ea typeface="Sora SemiBold"/>
                <a:cs typeface="Sora SemiBold"/>
                <a:sym typeface="Sora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Sora"/>
              <a:buNone/>
              <a:defRPr sz="900">
                <a:solidFill>
                  <a:schemeClr val="dk2"/>
                </a:solidFill>
                <a:latin typeface="Sora SemiBold"/>
                <a:ea typeface="Sora SemiBold"/>
                <a:cs typeface="Sora SemiBold"/>
                <a:sym typeface="Sora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Sora"/>
              <a:buNone/>
              <a:defRPr sz="900">
                <a:solidFill>
                  <a:schemeClr val="dk2"/>
                </a:solidFill>
                <a:latin typeface="Sora SemiBold"/>
                <a:ea typeface="Sora SemiBold"/>
                <a:cs typeface="Sora SemiBold"/>
                <a:sym typeface="Sora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Sora"/>
              <a:buNone/>
              <a:defRPr sz="900">
                <a:solidFill>
                  <a:schemeClr val="dk2"/>
                </a:solidFill>
                <a:latin typeface="Sora SemiBold"/>
                <a:ea typeface="Sora SemiBold"/>
                <a:cs typeface="Sora SemiBold"/>
                <a:sym typeface="Sora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Sora"/>
              <a:buNone/>
              <a:defRPr sz="900">
                <a:solidFill>
                  <a:schemeClr val="dk2"/>
                </a:solidFill>
                <a:latin typeface="Sora SemiBold"/>
                <a:ea typeface="Sora SemiBold"/>
                <a:cs typeface="Sora SemiBold"/>
                <a:sym typeface="Sora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Sora"/>
              <a:buNone/>
              <a:defRPr sz="900">
                <a:solidFill>
                  <a:schemeClr val="dk2"/>
                </a:solidFill>
                <a:latin typeface="Sora SemiBold"/>
                <a:ea typeface="Sora SemiBold"/>
                <a:cs typeface="Sora SemiBold"/>
                <a:sym typeface="Sora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Sora"/>
              <a:buNone/>
              <a:defRPr sz="900">
                <a:solidFill>
                  <a:schemeClr val="dk2"/>
                </a:solidFill>
                <a:latin typeface="Sora SemiBold"/>
                <a:ea typeface="Sora SemiBold"/>
                <a:cs typeface="Sora SemiBold"/>
                <a:sym typeface="Sora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Sora"/>
              <a:buNone/>
              <a:defRPr sz="900">
                <a:solidFill>
                  <a:schemeClr val="dk2"/>
                </a:solidFill>
                <a:latin typeface="Sora SemiBold"/>
                <a:ea typeface="Sora SemiBold"/>
                <a:cs typeface="Sora SemiBold"/>
                <a:sym typeface="Sora SemiBol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Roadmap">
  <p:cSld name="BLANK_1_1_1_1_1_1_1_1_1_1_2">
    <p:spTree>
      <p:nvGrpSpPr>
        <p:cNvPr id="496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p34"/>
          <p:cNvSpPr/>
          <p:nvPr/>
        </p:nvSpPr>
        <p:spPr>
          <a:xfrm>
            <a:off x="8210550" y="-7150"/>
            <a:ext cx="945375" cy="1453000"/>
          </a:xfrm>
          <a:custGeom>
            <a:rect b="b" l="l" r="r" t="t"/>
            <a:pathLst>
              <a:path extrusionOk="0" h="58120" w="37815">
                <a:moveTo>
                  <a:pt x="0" y="35846"/>
                </a:moveTo>
                <a:lnTo>
                  <a:pt x="37815" y="58120"/>
                </a:lnTo>
                <a:lnTo>
                  <a:pt x="37589" y="0"/>
                </a:lnTo>
                <a:lnTo>
                  <a:pt x="2413" y="32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498" name="Google Shape;498;p34"/>
          <p:cNvSpPr/>
          <p:nvPr/>
        </p:nvSpPr>
        <p:spPr>
          <a:xfrm>
            <a:off x="4614025" y="-6850"/>
            <a:ext cx="3659250" cy="1404775"/>
          </a:xfrm>
          <a:custGeom>
            <a:rect b="b" l="l" r="r" t="t"/>
            <a:pathLst>
              <a:path extrusionOk="0" h="56191" w="146370">
                <a:moveTo>
                  <a:pt x="5482" y="0"/>
                </a:moveTo>
                <a:lnTo>
                  <a:pt x="0" y="56191"/>
                </a:lnTo>
                <a:lnTo>
                  <a:pt x="144451" y="35907"/>
                </a:lnTo>
                <a:lnTo>
                  <a:pt x="146370" y="274"/>
                </a:lnTo>
                <a:close/>
              </a:path>
            </a:pathLst>
          </a:custGeom>
          <a:gradFill>
            <a:gsLst>
              <a:gs pos="0">
                <a:schemeClr val="accent3"/>
              </a:gs>
              <a:gs pos="35000">
                <a:schemeClr val="accent3"/>
              </a:gs>
              <a:gs pos="100000">
                <a:schemeClr val="accent1"/>
              </a:gs>
            </a:gsLst>
            <a:lin ang="8099331" scaled="0"/>
          </a:gradFill>
          <a:ln>
            <a:noFill/>
          </a:ln>
        </p:spPr>
      </p:sp>
      <p:sp>
        <p:nvSpPr>
          <p:cNvPr id="499" name="Google Shape;499;p34"/>
          <p:cNvSpPr txBox="1"/>
          <p:nvPr>
            <p:ph type="title"/>
          </p:nvPr>
        </p:nvSpPr>
        <p:spPr>
          <a:xfrm>
            <a:off x="115025" y="502775"/>
            <a:ext cx="5829000" cy="12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600"/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600"/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600"/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600"/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600"/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600"/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600"/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600"/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600"/>
            </a:lvl9pPr>
          </a:lstStyle>
          <a:p/>
        </p:txBody>
      </p:sp>
      <p:sp>
        <p:nvSpPr>
          <p:cNvPr id="500" name="Google Shape;500;p34"/>
          <p:cNvSpPr txBox="1"/>
          <p:nvPr>
            <p:ph idx="2" type="title"/>
          </p:nvPr>
        </p:nvSpPr>
        <p:spPr>
          <a:xfrm>
            <a:off x="38100" y="93150"/>
            <a:ext cx="1583400" cy="189300"/>
          </a:xfrm>
          <a:prstGeom prst="rect">
            <a:avLst/>
          </a:prstGeom>
        </p:spPr>
        <p:txBody>
          <a:bodyPr anchorCtr="0" anchor="t" bIns="91425" lIns="18287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5"/>
                </a:solidFill>
                <a:latin typeface="Sora"/>
                <a:ea typeface="Sora"/>
                <a:cs typeface="Sora"/>
                <a:sym typeface="Sor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Sora"/>
              <a:buNone/>
              <a:defRPr sz="900">
                <a:solidFill>
                  <a:schemeClr val="accent5"/>
                </a:solidFill>
                <a:latin typeface="Sora"/>
                <a:ea typeface="Sora"/>
                <a:cs typeface="Sora"/>
                <a:sym typeface="Sor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Sora"/>
              <a:buNone/>
              <a:defRPr sz="900">
                <a:solidFill>
                  <a:schemeClr val="accent5"/>
                </a:solidFill>
                <a:latin typeface="Sora"/>
                <a:ea typeface="Sora"/>
                <a:cs typeface="Sora"/>
                <a:sym typeface="Sor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Sora"/>
              <a:buNone/>
              <a:defRPr sz="900">
                <a:solidFill>
                  <a:schemeClr val="accent5"/>
                </a:solidFill>
                <a:latin typeface="Sora"/>
                <a:ea typeface="Sora"/>
                <a:cs typeface="Sora"/>
                <a:sym typeface="Sor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Sora"/>
              <a:buNone/>
              <a:defRPr sz="900">
                <a:solidFill>
                  <a:schemeClr val="accent5"/>
                </a:solidFill>
                <a:latin typeface="Sora"/>
                <a:ea typeface="Sora"/>
                <a:cs typeface="Sora"/>
                <a:sym typeface="Sor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Sora"/>
              <a:buNone/>
              <a:defRPr sz="900">
                <a:solidFill>
                  <a:schemeClr val="accent5"/>
                </a:solidFill>
                <a:latin typeface="Sora"/>
                <a:ea typeface="Sora"/>
                <a:cs typeface="Sora"/>
                <a:sym typeface="Sor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Sora"/>
              <a:buNone/>
              <a:defRPr sz="900">
                <a:solidFill>
                  <a:schemeClr val="accent5"/>
                </a:solidFill>
                <a:latin typeface="Sora"/>
                <a:ea typeface="Sora"/>
                <a:cs typeface="Sora"/>
                <a:sym typeface="Sor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Sora"/>
              <a:buNone/>
              <a:defRPr sz="900">
                <a:solidFill>
                  <a:schemeClr val="accent5"/>
                </a:solidFill>
                <a:latin typeface="Sora"/>
                <a:ea typeface="Sora"/>
                <a:cs typeface="Sora"/>
                <a:sym typeface="Sor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Sora"/>
              <a:buNone/>
              <a:defRPr sz="900">
                <a:solidFill>
                  <a:schemeClr val="accent5"/>
                </a:solidFill>
                <a:latin typeface="Sora"/>
                <a:ea typeface="Sora"/>
                <a:cs typeface="Sora"/>
                <a:sym typeface="Sora"/>
              </a:defRPr>
            </a:lvl9pPr>
          </a:lstStyle>
          <a:p/>
        </p:txBody>
      </p:sp>
      <p:sp>
        <p:nvSpPr>
          <p:cNvPr id="501" name="Google Shape;501;p34"/>
          <p:cNvSpPr txBox="1"/>
          <p:nvPr>
            <p:ph idx="3" type="title"/>
          </p:nvPr>
        </p:nvSpPr>
        <p:spPr>
          <a:xfrm>
            <a:off x="2117950" y="2031200"/>
            <a:ext cx="825900" cy="36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BM Plex Sans Medium"/>
              <a:buNone/>
              <a:defRPr sz="1200">
                <a:latin typeface="IBM Plex Sans Medium"/>
                <a:ea typeface="IBM Plex Sans Medium"/>
                <a:cs typeface="IBM Plex Sans Medium"/>
                <a:sym typeface="IBM Plex Sans Medium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BM Plex Sans Medium"/>
              <a:buNone/>
              <a:defRPr sz="1200">
                <a:solidFill>
                  <a:schemeClr val="lt1"/>
                </a:solidFill>
                <a:latin typeface="IBM Plex Sans Medium"/>
                <a:ea typeface="IBM Plex Sans Medium"/>
                <a:cs typeface="IBM Plex Sans Medium"/>
                <a:sym typeface="IBM Plex Sans Medium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BM Plex Sans Medium"/>
              <a:buNone/>
              <a:defRPr sz="1200">
                <a:solidFill>
                  <a:schemeClr val="lt1"/>
                </a:solidFill>
                <a:latin typeface="IBM Plex Sans Medium"/>
                <a:ea typeface="IBM Plex Sans Medium"/>
                <a:cs typeface="IBM Plex Sans Medium"/>
                <a:sym typeface="IBM Plex Sans Medium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BM Plex Sans Medium"/>
              <a:buNone/>
              <a:defRPr sz="1200">
                <a:solidFill>
                  <a:schemeClr val="lt1"/>
                </a:solidFill>
                <a:latin typeface="IBM Plex Sans Medium"/>
                <a:ea typeface="IBM Plex Sans Medium"/>
                <a:cs typeface="IBM Plex Sans Medium"/>
                <a:sym typeface="IBM Plex Sans Medium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BM Plex Sans Medium"/>
              <a:buNone/>
              <a:defRPr sz="1200">
                <a:solidFill>
                  <a:schemeClr val="lt1"/>
                </a:solidFill>
                <a:latin typeface="IBM Plex Sans Medium"/>
                <a:ea typeface="IBM Plex Sans Medium"/>
                <a:cs typeface="IBM Plex Sans Medium"/>
                <a:sym typeface="IBM Plex Sans Medium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BM Plex Sans Medium"/>
              <a:buNone/>
              <a:defRPr sz="1200">
                <a:solidFill>
                  <a:schemeClr val="lt1"/>
                </a:solidFill>
                <a:latin typeface="IBM Plex Sans Medium"/>
                <a:ea typeface="IBM Plex Sans Medium"/>
                <a:cs typeface="IBM Plex Sans Medium"/>
                <a:sym typeface="IBM Plex Sans Medium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BM Plex Sans Medium"/>
              <a:buNone/>
              <a:defRPr sz="1200">
                <a:solidFill>
                  <a:schemeClr val="lt1"/>
                </a:solidFill>
                <a:latin typeface="IBM Plex Sans Medium"/>
                <a:ea typeface="IBM Plex Sans Medium"/>
                <a:cs typeface="IBM Plex Sans Medium"/>
                <a:sym typeface="IBM Plex Sans Medium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BM Plex Sans Medium"/>
              <a:buNone/>
              <a:defRPr sz="1200">
                <a:solidFill>
                  <a:schemeClr val="lt1"/>
                </a:solidFill>
                <a:latin typeface="IBM Plex Sans Medium"/>
                <a:ea typeface="IBM Plex Sans Medium"/>
                <a:cs typeface="IBM Plex Sans Medium"/>
                <a:sym typeface="IBM Plex Sans Medium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BM Plex Sans Medium"/>
              <a:buNone/>
              <a:defRPr sz="1200">
                <a:solidFill>
                  <a:schemeClr val="lt1"/>
                </a:solidFill>
                <a:latin typeface="IBM Plex Sans Medium"/>
                <a:ea typeface="IBM Plex Sans Medium"/>
                <a:cs typeface="IBM Plex Sans Medium"/>
                <a:sym typeface="IBM Plex Sans Medium"/>
              </a:defRPr>
            </a:lvl9pPr>
          </a:lstStyle>
          <a:p/>
        </p:txBody>
      </p:sp>
      <p:sp>
        <p:nvSpPr>
          <p:cNvPr id="502" name="Google Shape;502;p34"/>
          <p:cNvSpPr txBox="1"/>
          <p:nvPr>
            <p:ph idx="4" type="title"/>
          </p:nvPr>
        </p:nvSpPr>
        <p:spPr>
          <a:xfrm>
            <a:off x="3987300" y="2031200"/>
            <a:ext cx="825900" cy="36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BM Plex Sans Medium"/>
              <a:buNone/>
              <a:defRPr sz="1200">
                <a:latin typeface="IBM Plex Sans Medium"/>
                <a:ea typeface="IBM Plex Sans Medium"/>
                <a:cs typeface="IBM Plex Sans Medium"/>
                <a:sym typeface="IBM Plex Sans Medium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BM Plex Sans Medium"/>
              <a:buNone/>
              <a:defRPr sz="1200">
                <a:solidFill>
                  <a:schemeClr val="lt1"/>
                </a:solidFill>
                <a:latin typeface="IBM Plex Sans Medium"/>
                <a:ea typeface="IBM Plex Sans Medium"/>
                <a:cs typeface="IBM Plex Sans Medium"/>
                <a:sym typeface="IBM Plex Sans Medium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BM Plex Sans Medium"/>
              <a:buNone/>
              <a:defRPr sz="1200">
                <a:solidFill>
                  <a:schemeClr val="lt1"/>
                </a:solidFill>
                <a:latin typeface="IBM Plex Sans Medium"/>
                <a:ea typeface="IBM Plex Sans Medium"/>
                <a:cs typeface="IBM Plex Sans Medium"/>
                <a:sym typeface="IBM Plex Sans Medium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BM Plex Sans Medium"/>
              <a:buNone/>
              <a:defRPr sz="1200">
                <a:solidFill>
                  <a:schemeClr val="lt1"/>
                </a:solidFill>
                <a:latin typeface="IBM Plex Sans Medium"/>
                <a:ea typeface="IBM Plex Sans Medium"/>
                <a:cs typeface="IBM Plex Sans Medium"/>
                <a:sym typeface="IBM Plex Sans Medium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BM Plex Sans Medium"/>
              <a:buNone/>
              <a:defRPr sz="1200">
                <a:solidFill>
                  <a:schemeClr val="lt1"/>
                </a:solidFill>
                <a:latin typeface="IBM Plex Sans Medium"/>
                <a:ea typeface="IBM Plex Sans Medium"/>
                <a:cs typeface="IBM Plex Sans Medium"/>
                <a:sym typeface="IBM Plex Sans Medium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BM Plex Sans Medium"/>
              <a:buNone/>
              <a:defRPr sz="1200">
                <a:solidFill>
                  <a:schemeClr val="lt1"/>
                </a:solidFill>
                <a:latin typeface="IBM Plex Sans Medium"/>
                <a:ea typeface="IBM Plex Sans Medium"/>
                <a:cs typeface="IBM Plex Sans Medium"/>
                <a:sym typeface="IBM Plex Sans Medium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BM Plex Sans Medium"/>
              <a:buNone/>
              <a:defRPr sz="1200">
                <a:solidFill>
                  <a:schemeClr val="lt1"/>
                </a:solidFill>
                <a:latin typeface="IBM Plex Sans Medium"/>
                <a:ea typeface="IBM Plex Sans Medium"/>
                <a:cs typeface="IBM Plex Sans Medium"/>
                <a:sym typeface="IBM Plex Sans Medium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BM Plex Sans Medium"/>
              <a:buNone/>
              <a:defRPr sz="1200">
                <a:solidFill>
                  <a:schemeClr val="lt1"/>
                </a:solidFill>
                <a:latin typeface="IBM Plex Sans Medium"/>
                <a:ea typeface="IBM Plex Sans Medium"/>
                <a:cs typeface="IBM Plex Sans Medium"/>
                <a:sym typeface="IBM Plex Sans Medium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BM Plex Sans Medium"/>
              <a:buNone/>
              <a:defRPr sz="1200">
                <a:solidFill>
                  <a:schemeClr val="lt1"/>
                </a:solidFill>
                <a:latin typeface="IBM Plex Sans Medium"/>
                <a:ea typeface="IBM Plex Sans Medium"/>
                <a:cs typeface="IBM Plex Sans Medium"/>
                <a:sym typeface="IBM Plex Sans Medium"/>
              </a:defRPr>
            </a:lvl9pPr>
          </a:lstStyle>
          <a:p/>
        </p:txBody>
      </p:sp>
      <p:sp>
        <p:nvSpPr>
          <p:cNvPr id="503" name="Google Shape;503;p34"/>
          <p:cNvSpPr txBox="1"/>
          <p:nvPr>
            <p:ph idx="5" type="title"/>
          </p:nvPr>
        </p:nvSpPr>
        <p:spPr>
          <a:xfrm>
            <a:off x="389050" y="2031200"/>
            <a:ext cx="825900" cy="36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BM Plex Sans Medium"/>
              <a:buNone/>
              <a:defRPr sz="1200">
                <a:latin typeface="IBM Plex Sans Medium"/>
                <a:ea typeface="IBM Plex Sans Medium"/>
                <a:cs typeface="IBM Plex Sans Medium"/>
                <a:sym typeface="IBM Plex Sans Medium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BM Plex Sans Medium"/>
              <a:buNone/>
              <a:defRPr sz="1200">
                <a:solidFill>
                  <a:schemeClr val="lt1"/>
                </a:solidFill>
                <a:latin typeface="IBM Plex Sans Medium"/>
                <a:ea typeface="IBM Plex Sans Medium"/>
                <a:cs typeface="IBM Plex Sans Medium"/>
                <a:sym typeface="IBM Plex Sans Medium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BM Plex Sans Medium"/>
              <a:buNone/>
              <a:defRPr sz="1200">
                <a:solidFill>
                  <a:schemeClr val="lt1"/>
                </a:solidFill>
                <a:latin typeface="IBM Plex Sans Medium"/>
                <a:ea typeface="IBM Plex Sans Medium"/>
                <a:cs typeface="IBM Plex Sans Medium"/>
                <a:sym typeface="IBM Plex Sans Medium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BM Plex Sans Medium"/>
              <a:buNone/>
              <a:defRPr sz="1200">
                <a:solidFill>
                  <a:schemeClr val="lt1"/>
                </a:solidFill>
                <a:latin typeface="IBM Plex Sans Medium"/>
                <a:ea typeface="IBM Plex Sans Medium"/>
                <a:cs typeface="IBM Plex Sans Medium"/>
                <a:sym typeface="IBM Plex Sans Medium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BM Plex Sans Medium"/>
              <a:buNone/>
              <a:defRPr sz="1200">
                <a:solidFill>
                  <a:schemeClr val="lt1"/>
                </a:solidFill>
                <a:latin typeface="IBM Plex Sans Medium"/>
                <a:ea typeface="IBM Plex Sans Medium"/>
                <a:cs typeface="IBM Plex Sans Medium"/>
                <a:sym typeface="IBM Plex Sans Medium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BM Plex Sans Medium"/>
              <a:buNone/>
              <a:defRPr sz="1200">
                <a:solidFill>
                  <a:schemeClr val="lt1"/>
                </a:solidFill>
                <a:latin typeface="IBM Plex Sans Medium"/>
                <a:ea typeface="IBM Plex Sans Medium"/>
                <a:cs typeface="IBM Plex Sans Medium"/>
                <a:sym typeface="IBM Plex Sans Medium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BM Plex Sans Medium"/>
              <a:buNone/>
              <a:defRPr sz="1200">
                <a:solidFill>
                  <a:schemeClr val="lt1"/>
                </a:solidFill>
                <a:latin typeface="IBM Plex Sans Medium"/>
                <a:ea typeface="IBM Plex Sans Medium"/>
                <a:cs typeface="IBM Plex Sans Medium"/>
                <a:sym typeface="IBM Plex Sans Medium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BM Plex Sans Medium"/>
              <a:buNone/>
              <a:defRPr sz="1200">
                <a:solidFill>
                  <a:schemeClr val="lt1"/>
                </a:solidFill>
                <a:latin typeface="IBM Plex Sans Medium"/>
                <a:ea typeface="IBM Plex Sans Medium"/>
                <a:cs typeface="IBM Plex Sans Medium"/>
                <a:sym typeface="IBM Plex Sans Medium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BM Plex Sans Medium"/>
              <a:buNone/>
              <a:defRPr sz="1200">
                <a:solidFill>
                  <a:schemeClr val="lt1"/>
                </a:solidFill>
                <a:latin typeface="IBM Plex Sans Medium"/>
                <a:ea typeface="IBM Plex Sans Medium"/>
                <a:cs typeface="IBM Plex Sans Medium"/>
                <a:sym typeface="IBM Plex Sans Medium"/>
              </a:defRPr>
            </a:lvl9pPr>
          </a:lstStyle>
          <a:p/>
        </p:txBody>
      </p:sp>
      <p:sp>
        <p:nvSpPr>
          <p:cNvPr id="504" name="Google Shape;504;p34"/>
          <p:cNvSpPr txBox="1"/>
          <p:nvPr>
            <p:ph idx="6" type="title"/>
          </p:nvPr>
        </p:nvSpPr>
        <p:spPr>
          <a:xfrm>
            <a:off x="5858938" y="2031200"/>
            <a:ext cx="825900" cy="36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BM Plex Sans Medium"/>
              <a:buNone/>
              <a:defRPr sz="1200">
                <a:latin typeface="IBM Plex Sans Medium"/>
                <a:ea typeface="IBM Plex Sans Medium"/>
                <a:cs typeface="IBM Plex Sans Medium"/>
                <a:sym typeface="IBM Plex Sans Medium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BM Plex Sans Medium"/>
              <a:buNone/>
              <a:defRPr sz="1200">
                <a:solidFill>
                  <a:schemeClr val="lt1"/>
                </a:solidFill>
                <a:latin typeface="IBM Plex Sans Medium"/>
                <a:ea typeface="IBM Plex Sans Medium"/>
                <a:cs typeface="IBM Plex Sans Medium"/>
                <a:sym typeface="IBM Plex Sans Medium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BM Plex Sans Medium"/>
              <a:buNone/>
              <a:defRPr sz="1200">
                <a:solidFill>
                  <a:schemeClr val="lt1"/>
                </a:solidFill>
                <a:latin typeface="IBM Plex Sans Medium"/>
                <a:ea typeface="IBM Plex Sans Medium"/>
                <a:cs typeface="IBM Plex Sans Medium"/>
                <a:sym typeface="IBM Plex Sans Medium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BM Plex Sans Medium"/>
              <a:buNone/>
              <a:defRPr sz="1200">
                <a:solidFill>
                  <a:schemeClr val="lt1"/>
                </a:solidFill>
                <a:latin typeface="IBM Plex Sans Medium"/>
                <a:ea typeface="IBM Plex Sans Medium"/>
                <a:cs typeface="IBM Plex Sans Medium"/>
                <a:sym typeface="IBM Plex Sans Medium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BM Plex Sans Medium"/>
              <a:buNone/>
              <a:defRPr sz="1200">
                <a:solidFill>
                  <a:schemeClr val="lt1"/>
                </a:solidFill>
                <a:latin typeface="IBM Plex Sans Medium"/>
                <a:ea typeface="IBM Plex Sans Medium"/>
                <a:cs typeface="IBM Plex Sans Medium"/>
                <a:sym typeface="IBM Plex Sans Medium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BM Plex Sans Medium"/>
              <a:buNone/>
              <a:defRPr sz="1200">
                <a:solidFill>
                  <a:schemeClr val="lt1"/>
                </a:solidFill>
                <a:latin typeface="IBM Plex Sans Medium"/>
                <a:ea typeface="IBM Plex Sans Medium"/>
                <a:cs typeface="IBM Plex Sans Medium"/>
                <a:sym typeface="IBM Plex Sans Medium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BM Plex Sans Medium"/>
              <a:buNone/>
              <a:defRPr sz="1200">
                <a:solidFill>
                  <a:schemeClr val="lt1"/>
                </a:solidFill>
                <a:latin typeface="IBM Plex Sans Medium"/>
                <a:ea typeface="IBM Plex Sans Medium"/>
                <a:cs typeface="IBM Plex Sans Medium"/>
                <a:sym typeface="IBM Plex Sans Medium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BM Plex Sans Medium"/>
              <a:buNone/>
              <a:defRPr sz="1200">
                <a:solidFill>
                  <a:schemeClr val="lt1"/>
                </a:solidFill>
                <a:latin typeface="IBM Plex Sans Medium"/>
                <a:ea typeface="IBM Plex Sans Medium"/>
                <a:cs typeface="IBM Plex Sans Medium"/>
                <a:sym typeface="IBM Plex Sans Medium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BM Plex Sans Medium"/>
              <a:buNone/>
              <a:defRPr sz="1200">
                <a:solidFill>
                  <a:schemeClr val="lt1"/>
                </a:solidFill>
                <a:latin typeface="IBM Plex Sans Medium"/>
                <a:ea typeface="IBM Plex Sans Medium"/>
                <a:cs typeface="IBM Plex Sans Medium"/>
                <a:sym typeface="IBM Plex Sans Medium"/>
              </a:defRPr>
            </a:lvl9pPr>
          </a:lstStyle>
          <a:p/>
        </p:txBody>
      </p:sp>
      <p:sp>
        <p:nvSpPr>
          <p:cNvPr id="505" name="Google Shape;505;p34"/>
          <p:cNvSpPr txBox="1"/>
          <p:nvPr>
            <p:ph idx="7" type="title"/>
          </p:nvPr>
        </p:nvSpPr>
        <p:spPr>
          <a:xfrm>
            <a:off x="7730563" y="1797200"/>
            <a:ext cx="825900" cy="36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BM Plex Sans Medium"/>
              <a:buNone/>
              <a:defRPr sz="1200">
                <a:latin typeface="IBM Plex Sans Medium"/>
                <a:ea typeface="IBM Plex Sans Medium"/>
                <a:cs typeface="IBM Plex Sans Medium"/>
                <a:sym typeface="IBM Plex Sans Medium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BM Plex Sans Medium"/>
              <a:buNone/>
              <a:defRPr sz="1200">
                <a:solidFill>
                  <a:schemeClr val="lt1"/>
                </a:solidFill>
                <a:latin typeface="IBM Plex Sans Medium"/>
                <a:ea typeface="IBM Plex Sans Medium"/>
                <a:cs typeface="IBM Plex Sans Medium"/>
                <a:sym typeface="IBM Plex Sans Medium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BM Plex Sans Medium"/>
              <a:buNone/>
              <a:defRPr sz="1200">
                <a:solidFill>
                  <a:schemeClr val="lt1"/>
                </a:solidFill>
                <a:latin typeface="IBM Plex Sans Medium"/>
                <a:ea typeface="IBM Plex Sans Medium"/>
                <a:cs typeface="IBM Plex Sans Medium"/>
                <a:sym typeface="IBM Plex Sans Medium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BM Plex Sans Medium"/>
              <a:buNone/>
              <a:defRPr sz="1200">
                <a:solidFill>
                  <a:schemeClr val="lt1"/>
                </a:solidFill>
                <a:latin typeface="IBM Plex Sans Medium"/>
                <a:ea typeface="IBM Plex Sans Medium"/>
                <a:cs typeface="IBM Plex Sans Medium"/>
                <a:sym typeface="IBM Plex Sans Medium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BM Plex Sans Medium"/>
              <a:buNone/>
              <a:defRPr sz="1200">
                <a:solidFill>
                  <a:schemeClr val="lt1"/>
                </a:solidFill>
                <a:latin typeface="IBM Plex Sans Medium"/>
                <a:ea typeface="IBM Plex Sans Medium"/>
                <a:cs typeface="IBM Plex Sans Medium"/>
                <a:sym typeface="IBM Plex Sans Medium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BM Plex Sans Medium"/>
              <a:buNone/>
              <a:defRPr sz="1200">
                <a:solidFill>
                  <a:schemeClr val="lt1"/>
                </a:solidFill>
                <a:latin typeface="IBM Plex Sans Medium"/>
                <a:ea typeface="IBM Plex Sans Medium"/>
                <a:cs typeface="IBM Plex Sans Medium"/>
                <a:sym typeface="IBM Plex Sans Medium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BM Plex Sans Medium"/>
              <a:buNone/>
              <a:defRPr sz="1200">
                <a:solidFill>
                  <a:schemeClr val="lt1"/>
                </a:solidFill>
                <a:latin typeface="IBM Plex Sans Medium"/>
                <a:ea typeface="IBM Plex Sans Medium"/>
                <a:cs typeface="IBM Plex Sans Medium"/>
                <a:sym typeface="IBM Plex Sans Medium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BM Plex Sans Medium"/>
              <a:buNone/>
              <a:defRPr sz="1200">
                <a:solidFill>
                  <a:schemeClr val="lt1"/>
                </a:solidFill>
                <a:latin typeface="IBM Plex Sans Medium"/>
                <a:ea typeface="IBM Plex Sans Medium"/>
                <a:cs typeface="IBM Plex Sans Medium"/>
                <a:sym typeface="IBM Plex Sans Medium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BM Plex Sans Medium"/>
              <a:buNone/>
              <a:defRPr sz="1200">
                <a:solidFill>
                  <a:schemeClr val="lt1"/>
                </a:solidFill>
                <a:latin typeface="IBM Plex Sans Medium"/>
                <a:ea typeface="IBM Plex Sans Medium"/>
                <a:cs typeface="IBM Plex Sans Medium"/>
                <a:sym typeface="IBM Plex Sans Medium"/>
              </a:defRPr>
            </a:lvl9pPr>
          </a:lstStyle>
          <a:p/>
        </p:txBody>
      </p:sp>
      <p:sp>
        <p:nvSpPr>
          <p:cNvPr id="506" name="Google Shape;506;p34"/>
          <p:cNvSpPr txBox="1"/>
          <p:nvPr>
            <p:ph idx="1" type="body"/>
          </p:nvPr>
        </p:nvSpPr>
        <p:spPr>
          <a:xfrm>
            <a:off x="148300" y="2960850"/>
            <a:ext cx="1374600" cy="105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292100" lvl="0" marL="4572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Sora Light"/>
              <a:buChar char="●"/>
              <a:defRPr sz="1000">
                <a:latin typeface="Sora Light"/>
                <a:ea typeface="Sora Light"/>
                <a:cs typeface="Sora Light"/>
                <a:sym typeface="Sora Light"/>
              </a:defRPr>
            </a:lvl1pPr>
            <a:lvl2pPr indent="-292100" lvl="1" marL="9144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Sora Light"/>
              <a:buChar char="○"/>
              <a:defRPr sz="1000">
                <a:latin typeface="Sora Light"/>
                <a:ea typeface="Sora Light"/>
                <a:cs typeface="Sora Light"/>
                <a:sym typeface="Sora Light"/>
              </a:defRPr>
            </a:lvl2pPr>
            <a:lvl3pPr indent="-292100" lvl="2" marL="13716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Sora Light"/>
              <a:buChar char="■"/>
              <a:defRPr sz="1000">
                <a:latin typeface="Sora Light"/>
                <a:ea typeface="Sora Light"/>
                <a:cs typeface="Sora Light"/>
                <a:sym typeface="Sora Light"/>
              </a:defRPr>
            </a:lvl3pPr>
            <a:lvl4pPr indent="-292100" lvl="3" marL="18288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Sora Light"/>
              <a:buChar char="●"/>
              <a:defRPr sz="1000">
                <a:latin typeface="Sora Light"/>
                <a:ea typeface="Sora Light"/>
                <a:cs typeface="Sora Light"/>
                <a:sym typeface="Sora Light"/>
              </a:defRPr>
            </a:lvl4pPr>
            <a:lvl5pPr indent="-292100" lvl="4" marL="22860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Sora Light"/>
              <a:buChar char="○"/>
              <a:defRPr sz="1000">
                <a:latin typeface="Sora Light"/>
                <a:ea typeface="Sora Light"/>
                <a:cs typeface="Sora Light"/>
                <a:sym typeface="Sora Light"/>
              </a:defRPr>
            </a:lvl5pPr>
            <a:lvl6pPr indent="-292100" lvl="5" marL="27432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Sora Light"/>
              <a:buChar char="■"/>
              <a:defRPr sz="1000">
                <a:latin typeface="Sora Light"/>
                <a:ea typeface="Sora Light"/>
                <a:cs typeface="Sora Light"/>
                <a:sym typeface="Sora Light"/>
              </a:defRPr>
            </a:lvl6pPr>
            <a:lvl7pPr indent="-292100" lvl="6" marL="32004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Sora Light"/>
              <a:buChar char="●"/>
              <a:defRPr sz="1000">
                <a:latin typeface="Sora Light"/>
                <a:ea typeface="Sora Light"/>
                <a:cs typeface="Sora Light"/>
                <a:sym typeface="Sora Light"/>
              </a:defRPr>
            </a:lvl7pPr>
            <a:lvl8pPr indent="-292100" lvl="7" marL="36576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Sora Light"/>
              <a:buChar char="○"/>
              <a:defRPr sz="1000">
                <a:latin typeface="Sora Light"/>
                <a:ea typeface="Sora Light"/>
                <a:cs typeface="Sora Light"/>
                <a:sym typeface="Sora Light"/>
              </a:defRPr>
            </a:lvl8pPr>
            <a:lvl9pPr indent="-292100" lvl="8" marL="41148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Sora Light"/>
              <a:buChar char="■"/>
              <a:defRPr sz="1000">
                <a:latin typeface="Sora Light"/>
                <a:ea typeface="Sora Light"/>
                <a:cs typeface="Sora Light"/>
                <a:sym typeface="Sora Light"/>
              </a:defRPr>
            </a:lvl9pPr>
          </a:lstStyle>
          <a:p/>
        </p:txBody>
      </p:sp>
      <p:sp>
        <p:nvSpPr>
          <p:cNvPr id="507" name="Google Shape;507;p34"/>
          <p:cNvSpPr txBox="1"/>
          <p:nvPr>
            <p:ph idx="8" type="body"/>
          </p:nvPr>
        </p:nvSpPr>
        <p:spPr>
          <a:xfrm>
            <a:off x="3601450" y="2960850"/>
            <a:ext cx="1579500" cy="105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292100" lvl="0" marL="4572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Sora Light"/>
              <a:buChar char="●"/>
              <a:defRPr sz="1000">
                <a:latin typeface="Sora Light"/>
                <a:ea typeface="Sora Light"/>
                <a:cs typeface="Sora Light"/>
                <a:sym typeface="Sora Light"/>
              </a:defRPr>
            </a:lvl1pPr>
            <a:lvl2pPr indent="-292100" lvl="1" marL="9144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Sora Light"/>
              <a:buChar char="○"/>
              <a:defRPr sz="1000">
                <a:latin typeface="Sora Light"/>
                <a:ea typeface="Sora Light"/>
                <a:cs typeface="Sora Light"/>
                <a:sym typeface="Sora Light"/>
              </a:defRPr>
            </a:lvl2pPr>
            <a:lvl3pPr indent="-292100" lvl="2" marL="13716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Sora Light"/>
              <a:buChar char="■"/>
              <a:defRPr sz="1000">
                <a:latin typeface="Sora Light"/>
                <a:ea typeface="Sora Light"/>
                <a:cs typeface="Sora Light"/>
                <a:sym typeface="Sora Light"/>
              </a:defRPr>
            </a:lvl3pPr>
            <a:lvl4pPr indent="-292100" lvl="3" marL="18288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Sora Light"/>
              <a:buChar char="●"/>
              <a:defRPr sz="1000">
                <a:latin typeface="Sora Light"/>
                <a:ea typeface="Sora Light"/>
                <a:cs typeface="Sora Light"/>
                <a:sym typeface="Sora Light"/>
              </a:defRPr>
            </a:lvl4pPr>
            <a:lvl5pPr indent="-292100" lvl="4" marL="22860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Sora Light"/>
              <a:buChar char="○"/>
              <a:defRPr sz="1000">
                <a:latin typeface="Sora Light"/>
                <a:ea typeface="Sora Light"/>
                <a:cs typeface="Sora Light"/>
                <a:sym typeface="Sora Light"/>
              </a:defRPr>
            </a:lvl5pPr>
            <a:lvl6pPr indent="-292100" lvl="5" marL="27432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Sora Light"/>
              <a:buChar char="■"/>
              <a:defRPr sz="1000">
                <a:latin typeface="Sora Light"/>
                <a:ea typeface="Sora Light"/>
                <a:cs typeface="Sora Light"/>
                <a:sym typeface="Sora Light"/>
              </a:defRPr>
            </a:lvl6pPr>
            <a:lvl7pPr indent="-292100" lvl="6" marL="32004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Sora Light"/>
              <a:buChar char="●"/>
              <a:defRPr sz="1000">
                <a:latin typeface="Sora Light"/>
                <a:ea typeface="Sora Light"/>
                <a:cs typeface="Sora Light"/>
                <a:sym typeface="Sora Light"/>
              </a:defRPr>
            </a:lvl7pPr>
            <a:lvl8pPr indent="-292100" lvl="7" marL="36576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Sora Light"/>
              <a:buChar char="○"/>
              <a:defRPr sz="1000">
                <a:latin typeface="Sora Light"/>
                <a:ea typeface="Sora Light"/>
                <a:cs typeface="Sora Light"/>
                <a:sym typeface="Sora Light"/>
              </a:defRPr>
            </a:lvl8pPr>
            <a:lvl9pPr indent="-292100" lvl="8" marL="41148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Sora Light"/>
              <a:buChar char="■"/>
              <a:defRPr sz="1000">
                <a:latin typeface="Sora Light"/>
                <a:ea typeface="Sora Light"/>
                <a:cs typeface="Sora Light"/>
                <a:sym typeface="Sora Light"/>
              </a:defRPr>
            </a:lvl9pPr>
          </a:lstStyle>
          <a:p/>
        </p:txBody>
      </p:sp>
      <p:sp>
        <p:nvSpPr>
          <p:cNvPr id="508" name="Google Shape;508;p34"/>
          <p:cNvSpPr txBox="1"/>
          <p:nvPr>
            <p:ph idx="9" type="body"/>
          </p:nvPr>
        </p:nvSpPr>
        <p:spPr>
          <a:xfrm>
            <a:off x="5565675" y="2960850"/>
            <a:ext cx="1487700" cy="105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292100" lvl="0" marL="4572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Sora Light"/>
              <a:buChar char="●"/>
              <a:defRPr sz="1000">
                <a:latin typeface="Sora Light"/>
                <a:ea typeface="Sora Light"/>
                <a:cs typeface="Sora Light"/>
                <a:sym typeface="Sora Light"/>
              </a:defRPr>
            </a:lvl1pPr>
            <a:lvl2pPr indent="-292100" lvl="1" marL="9144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Sora Light"/>
              <a:buChar char="○"/>
              <a:defRPr sz="1000">
                <a:latin typeface="Sora Light"/>
                <a:ea typeface="Sora Light"/>
                <a:cs typeface="Sora Light"/>
                <a:sym typeface="Sora Light"/>
              </a:defRPr>
            </a:lvl2pPr>
            <a:lvl3pPr indent="-292100" lvl="2" marL="13716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Sora Light"/>
              <a:buChar char="■"/>
              <a:defRPr sz="1000">
                <a:latin typeface="Sora Light"/>
                <a:ea typeface="Sora Light"/>
                <a:cs typeface="Sora Light"/>
                <a:sym typeface="Sora Light"/>
              </a:defRPr>
            </a:lvl3pPr>
            <a:lvl4pPr indent="-292100" lvl="3" marL="18288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Sora Light"/>
              <a:buChar char="●"/>
              <a:defRPr sz="1000">
                <a:latin typeface="Sora Light"/>
                <a:ea typeface="Sora Light"/>
                <a:cs typeface="Sora Light"/>
                <a:sym typeface="Sora Light"/>
              </a:defRPr>
            </a:lvl4pPr>
            <a:lvl5pPr indent="-292100" lvl="4" marL="22860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Sora Light"/>
              <a:buChar char="○"/>
              <a:defRPr sz="1000">
                <a:latin typeface="Sora Light"/>
                <a:ea typeface="Sora Light"/>
                <a:cs typeface="Sora Light"/>
                <a:sym typeface="Sora Light"/>
              </a:defRPr>
            </a:lvl5pPr>
            <a:lvl6pPr indent="-292100" lvl="5" marL="27432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Sora Light"/>
              <a:buChar char="■"/>
              <a:defRPr sz="1000">
                <a:latin typeface="Sora Light"/>
                <a:ea typeface="Sora Light"/>
                <a:cs typeface="Sora Light"/>
                <a:sym typeface="Sora Light"/>
              </a:defRPr>
            </a:lvl6pPr>
            <a:lvl7pPr indent="-292100" lvl="6" marL="32004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Sora Light"/>
              <a:buChar char="●"/>
              <a:defRPr sz="1000">
                <a:latin typeface="Sora Light"/>
                <a:ea typeface="Sora Light"/>
                <a:cs typeface="Sora Light"/>
                <a:sym typeface="Sora Light"/>
              </a:defRPr>
            </a:lvl7pPr>
            <a:lvl8pPr indent="-292100" lvl="7" marL="36576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Sora Light"/>
              <a:buChar char="○"/>
              <a:defRPr sz="1000">
                <a:latin typeface="Sora Light"/>
                <a:ea typeface="Sora Light"/>
                <a:cs typeface="Sora Light"/>
                <a:sym typeface="Sora Light"/>
              </a:defRPr>
            </a:lvl8pPr>
            <a:lvl9pPr indent="-292100" lvl="8" marL="41148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Sora Light"/>
              <a:buChar char="■"/>
              <a:defRPr sz="1000">
                <a:latin typeface="Sora Light"/>
                <a:ea typeface="Sora Light"/>
                <a:cs typeface="Sora Light"/>
                <a:sym typeface="Sora Light"/>
              </a:defRPr>
            </a:lvl9pPr>
          </a:lstStyle>
          <a:p/>
        </p:txBody>
      </p:sp>
      <p:sp>
        <p:nvSpPr>
          <p:cNvPr id="509" name="Google Shape;509;p34"/>
          <p:cNvSpPr txBox="1"/>
          <p:nvPr>
            <p:ph idx="13" type="body"/>
          </p:nvPr>
        </p:nvSpPr>
        <p:spPr>
          <a:xfrm>
            <a:off x="7346300" y="3194850"/>
            <a:ext cx="1649400" cy="143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292100" lvl="0" marL="4572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Sora Medium"/>
              <a:buChar char="●"/>
              <a:defRPr sz="1000">
                <a:latin typeface="Sora Medium"/>
                <a:ea typeface="Sora Medium"/>
                <a:cs typeface="Sora Medium"/>
                <a:sym typeface="Sora Medium"/>
              </a:defRPr>
            </a:lvl1pPr>
            <a:lvl2pPr indent="-292100" lvl="1" marL="9144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Sora Medium"/>
              <a:buChar char="○"/>
              <a:defRPr sz="1000">
                <a:latin typeface="Sora Medium"/>
                <a:ea typeface="Sora Medium"/>
                <a:cs typeface="Sora Medium"/>
                <a:sym typeface="Sora Medium"/>
              </a:defRPr>
            </a:lvl2pPr>
            <a:lvl3pPr indent="-292100" lvl="2" marL="13716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Sora Medium"/>
              <a:buChar char="■"/>
              <a:defRPr sz="1000">
                <a:latin typeface="Sora Medium"/>
                <a:ea typeface="Sora Medium"/>
                <a:cs typeface="Sora Medium"/>
                <a:sym typeface="Sora Medium"/>
              </a:defRPr>
            </a:lvl3pPr>
            <a:lvl4pPr indent="-292100" lvl="3" marL="18288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Sora Medium"/>
              <a:buChar char="●"/>
              <a:defRPr sz="1000">
                <a:latin typeface="Sora Medium"/>
                <a:ea typeface="Sora Medium"/>
                <a:cs typeface="Sora Medium"/>
                <a:sym typeface="Sora Medium"/>
              </a:defRPr>
            </a:lvl4pPr>
            <a:lvl5pPr indent="-292100" lvl="4" marL="22860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Sora Medium"/>
              <a:buChar char="○"/>
              <a:defRPr sz="1000">
                <a:latin typeface="Sora Medium"/>
                <a:ea typeface="Sora Medium"/>
                <a:cs typeface="Sora Medium"/>
                <a:sym typeface="Sora Medium"/>
              </a:defRPr>
            </a:lvl5pPr>
            <a:lvl6pPr indent="-292100" lvl="5" marL="27432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Sora Medium"/>
              <a:buChar char="■"/>
              <a:defRPr sz="1000">
                <a:latin typeface="Sora Medium"/>
                <a:ea typeface="Sora Medium"/>
                <a:cs typeface="Sora Medium"/>
                <a:sym typeface="Sora Medium"/>
              </a:defRPr>
            </a:lvl6pPr>
            <a:lvl7pPr indent="-292100" lvl="6" marL="32004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Sora Medium"/>
              <a:buChar char="●"/>
              <a:defRPr sz="1000">
                <a:latin typeface="Sora Medium"/>
                <a:ea typeface="Sora Medium"/>
                <a:cs typeface="Sora Medium"/>
                <a:sym typeface="Sora Medium"/>
              </a:defRPr>
            </a:lvl7pPr>
            <a:lvl8pPr indent="-292100" lvl="7" marL="36576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Sora Medium"/>
              <a:buChar char="○"/>
              <a:defRPr sz="1000">
                <a:latin typeface="Sora Medium"/>
                <a:ea typeface="Sora Medium"/>
                <a:cs typeface="Sora Medium"/>
                <a:sym typeface="Sora Medium"/>
              </a:defRPr>
            </a:lvl8pPr>
            <a:lvl9pPr indent="-292100" lvl="8" marL="41148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Sora Medium"/>
              <a:buChar char="■"/>
              <a:defRPr sz="1000">
                <a:latin typeface="Sora Medium"/>
                <a:ea typeface="Sora Medium"/>
                <a:cs typeface="Sora Medium"/>
                <a:sym typeface="Sora Medium"/>
              </a:defRPr>
            </a:lvl9pPr>
          </a:lstStyle>
          <a:p/>
        </p:txBody>
      </p:sp>
      <p:sp>
        <p:nvSpPr>
          <p:cNvPr id="510" name="Google Shape;510;p34"/>
          <p:cNvSpPr txBox="1"/>
          <p:nvPr>
            <p:ph idx="14" type="body"/>
          </p:nvPr>
        </p:nvSpPr>
        <p:spPr>
          <a:xfrm>
            <a:off x="1842125" y="2960850"/>
            <a:ext cx="1374600" cy="105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292100" lvl="0" marL="4572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Sora Light"/>
              <a:buChar char="●"/>
              <a:defRPr sz="1000">
                <a:latin typeface="Sora Light"/>
                <a:ea typeface="Sora Light"/>
                <a:cs typeface="Sora Light"/>
                <a:sym typeface="Sora Light"/>
              </a:defRPr>
            </a:lvl1pPr>
            <a:lvl2pPr indent="-292100" lvl="1" marL="9144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Sora Light"/>
              <a:buChar char="○"/>
              <a:defRPr sz="1000">
                <a:latin typeface="Sora Light"/>
                <a:ea typeface="Sora Light"/>
                <a:cs typeface="Sora Light"/>
                <a:sym typeface="Sora Light"/>
              </a:defRPr>
            </a:lvl2pPr>
            <a:lvl3pPr indent="-292100" lvl="2" marL="13716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Sora Light"/>
              <a:buChar char="■"/>
              <a:defRPr sz="1000">
                <a:latin typeface="Sora Light"/>
                <a:ea typeface="Sora Light"/>
                <a:cs typeface="Sora Light"/>
                <a:sym typeface="Sora Light"/>
              </a:defRPr>
            </a:lvl3pPr>
            <a:lvl4pPr indent="-292100" lvl="3" marL="18288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Sora Light"/>
              <a:buChar char="●"/>
              <a:defRPr sz="1000">
                <a:latin typeface="Sora Light"/>
                <a:ea typeface="Sora Light"/>
                <a:cs typeface="Sora Light"/>
                <a:sym typeface="Sora Light"/>
              </a:defRPr>
            </a:lvl4pPr>
            <a:lvl5pPr indent="-292100" lvl="4" marL="22860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Sora Light"/>
              <a:buChar char="○"/>
              <a:defRPr sz="1000">
                <a:latin typeface="Sora Light"/>
                <a:ea typeface="Sora Light"/>
                <a:cs typeface="Sora Light"/>
                <a:sym typeface="Sora Light"/>
              </a:defRPr>
            </a:lvl5pPr>
            <a:lvl6pPr indent="-292100" lvl="5" marL="27432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Sora Light"/>
              <a:buChar char="■"/>
              <a:defRPr sz="1000">
                <a:latin typeface="Sora Light"/>
                <a:ea typeface="Sora Light"/>
                <a:cs typeface="Sora Light"/>
                <a:sym typeface="Sora Light"/>
              </a:defRPr>
            </a:lvl6pPr>
            <a:lvl7pPr indent="-292100" lvl="6" marL="32004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Sora Light"/>
              <a:buChar char="●"/>
              <a:defRPr sz="1000">
                <a:latin typeface="Sora Light"/>
                <a:ea typeface="Sora Light"/>
                <a:cs typeface="Sora Light"/>
                <a:sym typeface="Sora Light"/>
              </a:defRPr>
            </a:lvl7pPr>
            <a:lvl8pPr indent="-292100" lvl="7" marL="36576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Sora Light"/>
              <a:buChar char="○"/>
              <a:defRPr sz="1000">
                <a:latin typeface="Sora Light"/>
                <a:ea typeface="Sora Light"/>
                <a:cs typeface="Sora Light"/>
                <a:sym typeface="Sora Light"/>
              </a:defRPr>
            </a:lvl8pPr>
            <a:lvl9pPr indent="-292100" lvl="8" marL="41148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Sora Light"/>
              <a:buChar char="■"/>
              <a:defRPr sz="1000">
                <a:latin typeface="Sora Light"/>
                <a:ea typeface="Sora Light"/>
                <a:cs typeface="Sora Light"/>
                <a:sym typeface="Sora Light"/>
              </a:defRPr>
            </a:lvl9pPr>
          </a:lstStyle>
          <a:p/>
        </p:txBody>
      </p:sp>
      <p:sp>
        <p:nvSpPr>
          <p:cNvPr id="511" name="Google Shape;511;p34"/>
          <p:cNvSpPr txBox="1"/>
          <p:nvPr>
            <p:ph idx="15" type="title"/>
          </p:nvPr>
        </p:nvSpPr>
        <p:spPr>
          <a:xfrm>
            <a:off x="228600" y="4774929"/>
            <a:ext cx="1939200" cy="1893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5"/>
                </a:solidFill>
                <a:latin typeface="Sora"/>
                <a:ea typeface="Sora"/>
                <a:cs typeface="Sora"/>
                <a:sym typeface="Sor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Sora"/>
              <a:buNone/>
              <a:defRPr sz="900">
                <a:solidFill>
                  <a:schemeClr val="accent5"/>
                </a:solidFill>
                <a:latin typeface="Sora SemiBold"/>
                <a:ea typeface="Sora SemiBold"/>
                <a:cs typeface="Sora SemiBold"/>
                <a:sym typeface="Sora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Sora"/>
              <a:buNone/>
              <a:defRPr sz="900">
                <a:solidFill>
                  <a:schemeClr val="accent5"/>
                </a:solidFill>
                <a:latin typeface="Sora SemiBold"/>
                <a:ea typeface="Sora SemiBold"/>
                <a:cs typeface="Sora SemiBold"/>
                <a:sym typeface="Sora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Sora"/>
              <a:buNone/>
              <a:defRPr sz="900">
                <a:solidFill>
                  <a:schemeClr val="accent5"/>
                </a:solidFill>
                <a:latin typeface="Sora SemiBold"/>
                <a:ea typeface="Sora SemiBold"/>
                <a:cs typeface="Sora SemiBold"/>
                <a:sym typeface="Sora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Sora"/>
              <a:buNone/>
              <a:defRPr sz="900">
                <a:solidFill>
                  <a:schemeClr val="accent5"/>
                </a:solidFill>
                <a:latin typeface="Sora SemiBold"/>
                <a:ea typeface="Sora SemiBold"/>
                <a:cs typeface="Sora SemiBold"/>
                <a:sym typeface="Sora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Sora"/>
              <a:buNone/>
              <a:defRPr sz="900">
                <a:solidFill>
                  <a:schemeClr val="accent5"/>
                </a:solidFill>
                <a:latin typeface="Sora SemiBold"/>
                <a:ea typeface="Sora SemiBold"/>
                <a:cs typeface="Sora SemiBold"/>
                <a:sym typeface="Sora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Sora"/>
              <a:buNone/>
              <a:defRPr sz="900">
                <a:solidFill>
                  <a:schemeClr val="accent5"/>
                </a:solidFill>
                <a:latin typeface="Sora SemiBold"/>
                <a:ea typeface="Sora SemiBold"/>
                <a:cs typeface="Sora SemiBold"/>
                <a:sym typeface="Sora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Sora"/>
              <a:buNone/>
              <a:defRPr sz="900">
                <a:solidFill>
                  <a:schemeClr val="accent5"/>
                </a:solidFill>
                <a:latin typeface="Sora SemiBold"/>
                <a:ea typeface="Sora SemiBold"/>
                <a:cs typeface="Sora SemiBold"/>
                <a:sym typeface="Sora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Sora"/>
              <a:buNone/>
              <a:defRPr sz="900">
                <a:solidFill>
                  <a:schemeClr val="accent5"/>
                </a:solidFill>
                <a:latin typeface="Sora SemiBold"/>
                <a:ea typeface="Sora SemiBold"/>
                <a:cs typeface="Sora SemiBold"/>
                <a:sym typeface="Sora SemiBol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- Alt 4">
  <p:cSld name="BLANK_1_1_1_1_1_1_1_1_1_1_2_1">
    <p:spTree>
      <p:nvGrpSpPr>
        <p:cNvPr id="512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3" name="Google Shape;513;p35"/>
          <p:cNvGrpSpPr/>
          <p:nvPr/>
        </p:nvGrpSpPr>
        <p:grpSpPr>
          <a:xfrm flipH="1">
            <a:off x="3199575" y="156175"/>
            <a:ext cx="1851000" cy="1225325"/>
            <a:chOff x="461225" y="3875100"/>
            <a:chExt cx="1851000" cy="1225325"/>
          </a:xfrm>
        </p:grpSpPr>
        <p:grpSp>
          <p:nvGrpSpPr>
            <p:cNvPr id="514" name="Google Shape;514;p35"/>
            <p:cNvGrpSpPr/>
            <p:nvPr/>
          </p:nvGrpSpPr>
          <p:grpSpPr>
            <a:xfrm>
              <a:off x="461225" y="3875100"/>
              <a:ext cx="1851000" cy="114600"/>
              <a:chOff x="461225" y="3504775"/>
              <a:chExt cx="1851000" cy="114600"/>
            </a:xfrm>
          </p:grpSpPr>
          <p:sp>
            <p:nvSpPr>
              <p:cNvPr id="515" name="Google Shape;515;p35"/>
              <p:cNvSpPr/>
              <p:nvPr/>
            </p:nvSpPr>
            <p:spPr>
              <a:xfrm>
                <a:off x="461225" y="3504775"/>
                <a:ext cx="370200" cy="114600"/>
              </a:xfrm>
              <a:prstGeom prst="rect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solidFill>
                    <a:schemeClr val="lt1"/>
                  </a:solidFill>
                  <a:latin typeface="Sora"/>
                  <a:ea typeface="Sora"/>
                  <a:cs typeface="Sora"/>
                  <a:sym typeface="Sora"/>
                </a:endParaRPr>
              </a:p>
            </p:txBody>
          </p:sp>
          <p:sp>
            <p:nvSpPr>
              <p:cNvPr id="516" name="Google Shape;516;p35"/>
              <p:cNvSpPr/>
              <p:nvPr/>
            </p:nvSpPr>
            <p:spPr>
              <a:xfrm>
                <a:off x="831425" y="3504775"/>
                <a:ext cx="370200" cy="114600"/>
              </a:xfrm>
              <a:prstGeom prst="rect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solidFill>
                    <a:schemeClr val="lt1"/>
                  </a:solidFill>
                  <a:latin typeface="Sora"/>
                  <a:ea typeface="Sora"/>
                  <a:cs typeface="Sora"/>
                  <a:sym typeface="Sora"/>
                </a:endParaRPr>
              </a:p>
            </p:txBody>
          </p:sp>
          <p:sp>
            <p:nvSpPr>
              <p:cNvPr id="517" name="Google Shape;517;p35"/>
              <p:cNvSpPr/>
              <p:nvPr/>
            </p:nvSpPr>
            <p:spPr>
              <a:xfrm>
                <a:off x="1201625" y="3504775"/>
                <a:ext cx="370200" cy="114600"/>
              </a:xfrm>
              <a:prstGeom prst="rect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solidFill>
                    <a:schemeClr val="lt1"/>
                  </a:solidFill>
                  <a:latin typeface="Sora"/>
                  <a:ea typeface="Sora"/>
                  <a:cs typeface="Sora"/>
                  <a:sym typeface="Sora"/>
                </a:endParaRPr>
              </a:p>
            </p:txBody>
          </p:sp>
          <p:sp>
            <p:nvSpPr>
              <p:cNvPr id="518" name="Google Shape;518;p35"/>
              <p:cNvSpPr/>
              <p:nvPr/>
            </p:nvSpPr>
            <p:spPr>
              <a:xfrm>
                <a:off x="1571825" y="3504775"/>
                <a:ext cx="370200" cy="114600"/>
              </a:xfrm>
              <a:prstGeom prst="rect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solidFill>
                    <a:schemeClr val="lt1"/>
                  </a:solidFill>
                  <a:latin typeface="Sora"/>
                  <a:ea typeface="Sora"/>
                  <a:cs typeface="Sora"/>
                  <a:sym typeface="Sora"/>
                </a:endParaRPr>
              </a:p>
            </p:txBody>
          </p:sp>
          <p:sp>
            <p:nvSpPr>
              <p:cNvPr id="519" name="Google Shape;519;p35"/>
              <p:cNvSpPr/>
              <p:nvPr/>
            </p:nvSpPr>
            <p:spPr>
              <a:xfrm>
                <a:off x="1942025" y="3504775"/>
                <a:ext cx="370200" cy="114600"/>
              </a:xfrm>
              <a:prstGeom prst="rect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solidFill>
                    <a:schemeClr val="lt1"/>
                  </a:solidFill>
                  <a:latin typeface="Sora"/>
                  <a:ea typeface="Sora"/>
                  <a:cs typeface="Sora"/>
                  <a:sym typeface="Sora"/>
                </a:endParaRPr>
              </a:p>
            </p:txBody>
          </p:sp>
        </p:grpSp>
        <p:grpSp>
          <p:nvGrpSpPr>
            <p:cNvPr id="520" name="Google Shape;520;p35"/>
            <p:cNvGrpSpPr/>
            <p:nvPr/>
          </p:nvGrpSpPr>
          <p:grpSpPr>
            <a:xfrm>
              <a:off x="461225" y="3989700"/>
              <a:ext cx="1480800" cy="1110725"/>
              <a:chOff x="461225" y="3249175"/>
              <a:chExt cx="1480800" cy="1110725"/>
            </a:xfrm>
          </p:grpSpPr>
          <p:sp>
            <p:nvSpPr>
              <p:cNvPr id="521" name="Google Shape;521;p35"/>
              <p:cNvSpPr/>
              <p:nvPr/>
            </p:nvSpPr>
            <p:spPr>
              <a:xfrm>
                <a:off x="461225" y="3249175"/>
                <a:ext cx="370200" cy="370200"/>
              </a:xfrm>
              <a:prstGeom prst="rect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solidFill>
                    <a:schemeClr val="lt1"/>
                  </a:solidFill>
                  <a:latin typeface="Sora"/>
                  <a:ea typeface="Sora"/>
                  <a:cs typeface="Sora"/>
                  <a:sym typeface="Sora"/>
                </a:endParaRPr>
              </a:p>
            </p:txBody>
          </p:sp>
          <p:sp>
            <p:nvSpPr>
              <p:cNvPr id="522" name="Google Shape;522;p35"/>
              <p:cNvSpPr/>
              <p:nvPr/>
            </p:nvSpPr>
            <p:spPr>
              <a:xfrm>
                <a:off x="1201625" y="3249175"/>
                <a:ext cx="370200" cy="370200"/>
              </a:xfrm>
              <a:prstGeom prst="rect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solidFill>
                    <a:schemeClr val="lt1"/>
                  </a:solidFill>
                  <a:latin typeface="Sora"/>
                  <a:ea typeface="Sora"/>
                  <a:cs typeface="Sora"/>
                  <a:sym typeface="Sora"/>
                </a:endParaRPr>
              </a:p>
            </p:txBody>
          </p:sp>
          <p:sp>
            <p:nvSpPr>
              <p:cNvPr id="523" name="Google Shape;523;p35"/>
              <p:cNvSpPr/>
              <p:nvPr/>
            </p:nvSpPr>
            <p:spPr>
              <a:xfrm>
                <a:off x="1571825" y="3249175"/>
                <a:ext cx="370200" cy="370200"/>
              </a:xfrm>
              <a:prstGeom prst="rect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solidFill>
                    <a:schemeClr val="lt1"/>
                  </a:solidFill>
                  <a:latin typeface="Sora"/>
                  <a:ea typeface="Sora"/>
                  <a:cs typeface="Sora"/>
                  <a:sym typeface="Sora"/>
                </a:endParaRPr>
              </a:p>
            </p:txBody>
          </p:sp>
          <p:sp>
            <p:nvSpPr>
              <p:cNvPr id="524" name="Google Shape;524;p35"/>
              <p:cNvSpPr/>
              <p:nvPr/>
            </p:nvSpPr>
            <p:spPr>
              <a:xfrm>
                <a:off x="1201625" y="3989700"/>
                <a:ext cx="370200" cy="370200"/>
              </a:xfrm>
              <a:prstGeom prst="rect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solidFill>
                    <a:schemeClr val="lt1"/>
                  </a:solidFill>
                  <a:latin typeface="Sora"/>
                  <a:ea typeface="Sora"/>
                  <a:cs typeface="Sora"/>
                  <a:sym typeface="Sora"/>
                </a:endParaRPr>
              </a:p>
            </p:txBody>
          </p:sp>
        </p:grpSp>
        <p:grpSp>
          <p:nvGrpSpPr>
            <p:cNvPr id="525" name="Google Shape;525;p35"/>
            <p:cNvGrpSpPr/>
            <p:nvPr/>
          </p:nvGrpSpPr>
          <p:grpSpPr>
            <a:xfrm>
              <a:off x="831425" y="4360025"/>
              <a:ext cx="1480800" cy="370200"/>
              <a:chOff x="831425" y="3249175"/>
              <a:chExt cx="1480800" cy="370200"/>
            </a:xfrm>
          </p:grpSpPr>
          <p:sp>
            <p:nvSpPr>
              <p:cNvPr id="526" name="Google Shape;526;p35"/>
              <p:cNvSpPr/>
              <p:nvPr/>
            </p:nvSpPr>
            <p:spPr>
              <a:xfrm>
                <a:off x="831425" y="3249175"/>
                <a:ext cx="370200" cy="370200"/>
              </a:xfrm>
              <a:prstGeom prst="rect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solidFill>
                    <a:schemeClr val="lt1"/>
                  </a:solidFill>
                  <a:latin typeface="Sora"/>
                  <a:ea typeface="Sora"/>
                  <a:cs typeface="Sora"/>
                  <a:sym typeface="Sora"/>
                </a:endParaRPr>
              </a:p>
            </p:txBody>
          </p:sp>
          <p:sp>
            <p:nvSpPr>
              <p:cNvPr id="527" name="Google Shape;527;p35"/>
              <p:cNvSpPr/>
              <p:nvPr/>
            </p:nvSpPr>
            <p:spPr>
              <a:xfrm>
                <a:off x="1201625" y="3249175"/>
                <a:ext cx="370200" cy="370200"/>
              </a:xfrm>
              <a:prstGeom prst="rect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solidFill>
                    <a:schemeClr val="lt1"/>
                  </a:solidFill>
                  <a:latin typeface="Sora"/>
                  <a:ea typeface="Sora"/>
                  <a:cs typeface="Sora"/>
                  <a:sym typeface="Sora"/>
                </a:endParaRPr>
              </a:p>
            </p:txBody>
          </p:sp>
          <p:sp>
            <p:nvSpPr>
              <p:cNvPr id="528" name="Google Shape;528;p35"/>
              <p:cNvSpPr/>
              <p:nvPr/>
            </p:nvSpPr>
            <p:spPr>
              <a:xfrm>
                <a:off x="1571825" y="3249175"/>
                <a:ext cx="370200" cy="370200"/>
              </a:xfrm>
              <a:prstGeom prst="rect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solidFill>
                    <a:schemeClr val="lt1"/>
                  </a:solidFill>
                  <a:latin typeface="Sora"/>
                  <a:ea typeface="Sora"/>
                  <a:cs typeface="Sora"/>
                  <a:sym typeface="Sora"/>
                </a:endParaRPr>
              </a:p>
            </p:txBody>
          </p:sp>
          <p:sp>
            <p:nvSpPr>
              <p:cNvPr id="529" name="Google Shape;529;p35"/>
              <p:cNvSpPr/>
              <p:nvPr/>
            </p:nvSpPr>
            <p:spPr>
              <a:xfrm>
                <a:off x="1942025" y="3249175"/>
                <a:ext cx="370200" cy="370200"/>
              </a:xfrm>
              <a:prstGeom prst="rect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solidFill>
                    <a:schemeClr val="lt1"/>
                  </a:solidFill>
                  <a:latin typeface="Sora"/>
                  <a:ea typeface="Sora"/>
                  <a:cs typeface="Sora"/>
                  <a:sym typeface="Sora"/>
                </a:endParaRPr>
              </a:p>
            </p:txBody>
          </p:sp>
        </p:grpSp>
      </p:grpSp>
      <p:sp>
        <p:nvSpPr>
          <p:cNvPr id="530" name="Google Shape;530;p35"/>
          <p:cNvSpPr txBox="1"/>
          <p:nvPr>
            <p:ph type="title"/>
          </p:nvPr>
        </p:nvSpPr>
        <p:spPr>
          <a:xfrm>
            <a:off x="38100" y="93150"/>
            <a:ext cx="1583400" cy="189300"/>
          </a:xfrm>
          <a:prstGeom prst="rect">
            <a:avLst/>
          </a:prstGeom>
        </p:spPr>
        <p:txBody>
          <a:bodyPr anchorCtr="0" anchor="t" bIns="91425" lIns="18287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5"/>
                </a:solidFill>
                <a:latin typeface="Sora"/>
                <a:ea typeface="Sora"/>
                <a:cs typeface="Sora"/>
                <a:sym typeface="Sor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Sora"/>
              <a:buNone/>
              <a:defRPr sz="900">
                <a:solidFill>
                  <a:schemeClr val="accent5"/>
                </a:solidFill>
                <a:latin typeface="Sora"/>
                <a:ea typeface="Sora"/>
                <a:cs typeface="Sora"/>
                <a:sym typeface="Sor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Sora"/>
              <a:buNone/>
              <a:defRPr sz="900">
                <a:solidFill>
                  <a:schemeClr val="accent5"/>
                </a:solidFill>
                <a:latin typeface="Sora"/>
                <a:ea typeface="Sora"/>
                <a:cs typeface="Sora"/>
                <a:sym typeface="Sor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Sora"/>
              <a:buNone/>
              <a:defRPr sz="900">
                <a:solidFill>
                  <a:schemeClr val="accent5"/>
                </a:solidFill>
                <a:latin typeface="Sora"/>
                <a:ea typeface="Sora"/>
                <a:cs typeface="Sora"/>
                <a:sym typeface="Sor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Sora"/>
              <a:buNone/>
              <a:defRPr sz="900">
                <a:solidFill>
                  <a:schemeClr val="accent5"/>
                </a:solidFill>
                <a:latin typeface="Sora"/>
                <a:ea typeface="Sora"/>
                <a:cs typeface="Sora"/>
                <a:sym typeface="Sor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Sora"/>
              <a:buNone/>
              <a:defRPr sz="900">
                <a:solidFill>
                  <a:schemeClr val="accent5"/>
                </a:solidFill>
                <a:latin typeface="Sora"/>
                <a:ea typeface="Sora"/>
                <a:cs typeface="Sora"/>
                <a:sym typeface="Sor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Sora"/>
              <a:buNone/>
              <a:defRPr sz="900">
                <a:solidFill>
                  <a:schemeClr val="accent5"/>
                </a:solidFill>
                <a:latin typeface="Sora"/>
                <a:ea typeface="Sora"/>
                <a:cs typeface="Sora"/>
                <a:sym typeface="Sor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Sora"/>
              <a:buNone/>
              <a:defRPr sz="900">
                <a:solidFill>
                  <a:schemeClr val="accent5"/>
                </a:solidFill>
                <a:latin typeface="Sora"/>
                <a:ea typeface="Sora"/>
                <a:cs typeface="Sora"/>
                <a:sym typeface="Sor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Sora"/>
              <a:buNone/>
              <a:defRPr sz="900">
                <a:solidFill>
                  <a:schemeClr val="accent5"/>
                </a:solidFill>
                <a:latin typeface="Sora"/>
                <a:ea typeface="Sora"/>
                <a:cs typeface="Sora"/>
                <a:sym typeface="Sora"/>
              </a:defRPr>
            </a:lvl9pPr>
          </a:lstStyle>
          <a:p/>
        </p:txBody>
      </p:sp>
      <p:sp>
        <p:nvSpPr>
          <p:cNvPr id="531" name="Google Shape;531;p35"/>
          <p:cNvSpPr/>
          <p:nvPr/>
        </p:nvSpPr>
        <p:spPr>
          <a:xfrm>
            <a:off x="5023375" y="3994875"/>
            <a:ext cx="3941541" cy="1148616"/>
          </a:xfrm>
          <a:custGeom>
            <a:rect b="b" l="l" r="r" t="t"/>
            <a:pathLst>
              <a:path extrusionOk="0" h="47273" w="109754">
                <a:moveTo>
                  <a:pt x="93188" y="0"/>
                </a:moveTo>
                <a:lnTo>
                  <a:pt x="91918" y="29"/>
                </a:lnTo>
                <a:lnTo>
                  <a:pt x="90619" y="87"/>
                </a:lnTo>
                <a:lnTo>
                  <a:pt x="89292" y="144"/>
                </a:lnTo>
                <a:lnTo>
                  <a:pt x="87906" y="260"/>
                </a:lnTo>
                <a:lnTo>
                  <a:pt x="86521" y="404"/>
                </a:lnTo>
                <a:lnTo>
                  <a:pt x="85107" y="606"/>
                </a:lnTo>
                <a:lnTo>
                  <a:pt x="83664" y="808"/>
                </a:lnTo>
                <a:lnTo>
                  <a:pt x="82163" y="1039"/>
                </a:lnTo>
                <a:lnTo>
                  <a:pt x="80663" y="1328"/>
                </a:lnTo>
                <a:lnTo>
                  <a:pt x="79162" y="1616"/>
                </a:lnTo>
                <a:lnTo>
                  <a:pt x="77604" y="1963"/>
                </a:lnTo>
                <a:lnTo>
                  <a:pt x="76045" y="2309"/>
                </a:lnTo>
                <a:lnTo>
                  <a:pt x="74458" y="2713"/>
                </a:lnTo>
                <a:lnTo>
                  <a:pt x="72842" y="3146"/>
                </a:lnTo>
                <a:lnTo>
                  <a:pt x="71226" y="3579"/>
                </a:lnTo>
                <a:lnTo>
                  <a:pt x="69581" y="4069"/>
                </a:lnTo>
                <a:lnTo>
                  <a:pt x="67907" y="4560"/>
                </a:lnTo>
                <a:lnTo>
                  <a:pt x="66233" y="5108"/>
                </a:lnTo>
                <a:lnTo>
                  <a:pt x="64559" y="5657"/>
                </a:lnTo>
                <a:lnTo>
                  <a:pt x="62856" y="6263"/>
                </a:lnTo>
                <a:lnTo>
                  <a:pt x="61154" y="6869"/>
                </a:lnTo>
                <a:lnTo>
                  <a:pt x="59422" y="7504"/>
                </a:lnTo>
                <a:lnTo>
                  <a:pt x="57690" y="8167"/>
                </a:lnTo>
                <a:lnTo>
                  <a:pt x="55959" y="8860"/>
                </a:lnTo>
                <a:lnTo>
                  <a:pt x="54227" y="9582"/>
                </a:lnTo>
                <a:lnTo>
                  <a:pt x="52467" y="10332"/>
                </a:lnTo>
                <a:lnTo>
                  <a:pt x="50735" y="11082"/>
                </a:lnTo>
                <a:lnTo>
                  <a:pt x="48975" y="11890"/>
                </a:lnTo>
                <a:lnTo>
                  <a:pt x="47214" y="12698"/>
                </a:lnTo>
                <a:lnTo>
                  <a:pt x="45454" y="13535"/>
                </a:lnTo>
                <a:lnTo>
                  <a:pt x="43694" y="14401"/>
                </a:lnTo>
                <a:lnTo>
                  <a:pt x="41933" y="15296"/>
                </a:lnTo>
                <a:lnTo>
                  <a:pt x="40230" y="16190"/>
                </a:lnTo>
                <a:lnTo>
                  <a:pt x="38528" y="17085"/>
                </a:lnTo>
                <a:lnTo>
                  <a:pt x="36825" y="18009"/>
                </a:lnTo>
                <a:lnTo>
                  <a:pt x="35122" y="18961"/>
                </a:lnTo>
                <a:lnTo>
                  <a:pt x="33477" y="19913"/>
                </a:lnTo>
                <a:lnTo>
                  <a:pt x="31832" y="20895"/>
                </a:lnTo>
                <a:lnTo>
                  <a:pt x="30187" y="21876"/>
                </a:lnTo>
                <a:lnTo>
                  <a:pt x="28600" y="22857"/>
                </a:lnTo>
                <a:lnTo>
                  <a:pt x="27013" y="23867"/>
                </a:lnTo>
                <a:lnTo>
                  <a:pt x="25454" y="24877"/>
                </a:lnTo>
                <a:lnTo>
                  <a:pt x="23925" y="25887"/>
                </a:lnTo>
                <a:lnTo>
                  <a:pt x="22395" y="26926"/>
                </a:lnTo>
                <a:lnTo>
                  <a:pt x="20923" y="27965"/>
                </a:lnTo>
                <a:lnTo>
                  <a:pt x="19480" y="29004"/>
                </a:lnTo>
                <a:lnTo>
                  <a:pt x="18037" y="30072"/>
                </a:lnTo>
                <a:lnTo>
                  <a:pt x="16652" y="31111"/>
                </a:lnTo>
                <a:lnTo>
                  <a:pt x="15354" y="32150"/>
                </a:lnTo>
                <a:lnTo>
                  <a:pt x="14084" y="33160"/>
                </a:lnTo>
                <a:lnTo>
                  <a:pt x="12843" y="34199"/>
                </a:lnTo>
                <a:lnTo>
                  <a:pt x="11631" y="35209"/>
                </a:lnTo>
                <a:lnTo>
                  <a:pt x="10447" y="36248"/>
                </a:lnTo>
                <a:lnTo>
                  <a:pt x="9293" y="37258"/>
                </a:lnTo>
                <a:lnTo>
                  <a:pt x="8196" y="38297"/>
                </a:lnTo>
                <a:lnTo>
                  <a:pt x="7129" y="39307"/>
                </a:lnTo>
                <a:lnTo>
                  <a:pt x="6090" y="40317"/>
                </a:lnTo>
                <a:lnTo>
                  <a:pt x="5108" y="41327"/>
                </a:lnTo>
                <a:lnTo>
                  <a:pt x="4156" y="42337"/>
                </a:lnTo>
                <a:lnTo>
                  <a:pt x="3233" y="43347"/>
                </a:lnTo>
                <a:lnTo>
                  <a:pt x="2367" y="44357"/>
                </a:lnTo>
                <a:lnTo>
                  <a:pt x="1530" y="45339"/>
                </a:lnTo>
                <a:lnTo>
                  <a:pt x="751" y="46320"/>
                </a:lnTo>
                <a:lnTo>
                  <a:pt x="0" y="47272"/>
                </a:lnTo>
                <a:lnTo>
                  <a:pt x="76016" y="47272"/>
                </a:lnTo>
                <a:lnTo>
                  <a:pt x="78152" y="45916"/>
                </a:lnTo>
                <a:lnTo>
                  <a:pt x="80230" y="44531"/>
                </a:lnTo>
                <a:lnTo>
                  <a:pt x="82250" y="43145"/>
                </a:lnTo>
                <a:lnTo>
                  <a:pt x="84241" y="41731"/>
                </a:lnTo>
                <a:lnTo>
                  <a:pt x="86146" y="40317"/>
                </a:lnTo>
                <a:lnTo>
                  <a:pt x="88022" y="38903"/>
                </a:lnTo>
                <a:lnTo>
                  <a:pt x="89840" y="37460"/>
                </a:lnTo>
                <a:lnTo>
                  <a:pt x="91572" y="36046"/>
                </a:lnTo>
                <a:lnTo>
                  <a:pt x="93245" y="34603"/>
                </a:lnTo>
                <a:lnTo>
                  <a:pt x="94862" y="33160"/>
                </a:lnTo>
                <a:lnTo>
                  <a:pt x="96420" y="31717"/>
                </a:lnTo>
                <a:lnTo>
                  <a:pt x="97892" y="30303"/>
                </a:lnTo>
                <a:lnTo>
                  <a:pt x="99277" y="28860"/>
                </a:lnTo>
                <a:lnTo>
                  <a:pt x="100605" y="27446"/>
                </a:lnTo>
                <a:lnTo>
                  <a:pt x="101846" y="26060"/>
                </a:lnTo>
                <a:lnTo>
                  <a:pt x="103000" y="24646"/>
                </a:lnTo>
                <a:lnTo>
                  <a:pt x="104068" y="23290"/>
                </a:lnTo>
                <a:lnTo>
                  <a:pt x="105049" y="21934"/>
                </a:lnTo>
                <a:lnTo>
                  <a:pt x="105944" y="20606"/>
                </a:lnTo>
                <a:lnTo>
                  <a:pt x="106752" y="19307"/>
                </a:lnTo>
                <a:lnTo>
                  <a:pt x="107444" y="18037"/>
                </a:lnTo>
                <a:lnTo>
                  <a:pt x="107791" y="17431"/>
                </a:lnTo>
                <a:lnTo>
                  <a:pt x="108079" y="16796"/>
                </a:lnTo>
                <a:lnTo>
                  <a:pt x="108339" y="16190"/>
                </a:lnTo>
                <a:lnTo>
                  <a:pt x="108599" y="15584"/>
                </a:lnTo>
                <a:lnTo>
                  <a:pt x="108830" y="15007"/>
                </a:lnTo>
                <a:lnTo>
                  <a:pt x="109032" y="14401"/>
                </a:lnTo>
                <a:lnTo>
                  <a:pt x="109205" y="13824"/>
                </a:lnTo>
                <a:lnTo>
                  <a:pt x="109349" y="13218"/>
                </a:lnTo>
                <a:lnTo>
                  <a:pt x="109493" y="12670"/>
                </a:lnTo>
                <a:lnTo>
                  <a:pt x="109609" y="12092"/>
                </a:lnTo>
                <a:lnTo>
                  <a:pt x="109667" y="11544"/>
                </a:lnTo>
                <a:lnTo>
                  <a:pt x="109724" y="10996"/>
                </a:lnTo>
                <a:lnTo>
                  <a:pt x="109753" y="10447"/>
                </a:lnTo>
                <a:lnTo>
                  <a:pt x="109753" y="9928"/>
                </a:lnTo>
                <a:lnTo>
                  <a:pt x="109753" y="9437"/>
                </a:lnTo>
                <a:lnTo>
                  <a:pt x="109695" y="8918"/>
                </a:lnTo>
                <a:lnTo>
                  <a:pt x="109609" y="8427"/>
                </a:lnTo>
                <a:lnTo>
                  <a:pt x="109522" y="7965"/>
                </a:lnTo>
                <a:lnTo>
                  <a:pt x="109378" y="7504"/>
                </a:lnTo>
                <a:lnTo>
                  <a:pt x="109234" y="7042"/>
                </a:lnTo>
                <a:lnTo>
                  <a:pt x="109060" y="6609"/>
                </a:lnTo>
                <a:lnTo>
                  <a:pt x="108858" y="6176"/>
                </a:lnTo>
                <a:lnTo>
                  <a:pt x="108656" y="5801"/>
                </a:lnTo>
                <a:lnTo>
                  <a:pt x="108426" y="5426"/>
                </a:lnTo>
                <a:lnTo>
                  <a:pt x="108195" y="5079"/>
                </a:lnTo>
                <a:lnTo>
                  <a:pt x="107935" y="4733"/>
                </a:lnTo>
                <a:lnTo>
                  <a:pt x="107646" y="4416"/>
                </a:lnTo>
                <a:lnTo>
                  <a:pt x="107358" y="4098"/>
                </a:lnTo>
                <a:lnTo>
                  <a:pt x="107011" y="3810"/>
                </a:lnTo>
                <a:lnTo>
                  <a:pt x="106694" y="3492"/>
                </a:lnTo>
                <a:lnTo>
                  <a:pt x="106319" y="3232"/>
                </a:lnTo>
                <a:lnTo>
                  <a:pt x="105944" y="2944"/>
                </a:lnTo>
                <a:lnTo>
                  <a:pt x="105568" y="2684"/>
                </a:lnTo>
                <a:lnTo>
                  <a:pt x="105164" y="2453"/>
                </a:lnTo>
                <a:lnTo>
                  <a:pt x="104732" y="2222"/>
                </a:lnTo>
                <a:lnTo>
                  <a:pt x="104270" y="1991"/>
                </a:lnTo>
                <a:lnTo>
                  <a:pt x="103808" y="1789"/>
                </a:lnTo>
                <a:lnTo>
                  <a:pt x="103317" y="1587"/>
                </a:lnTo>
                <a:lnTo>
                  <a:pt x="102307" y="1212"/>
                </a:lnTo>
                <a:lnTo>
                  <a:pt x="101211" y="895"/>
                </a:lnTo>
                <a:lnTo>
                  <a:pt x="100027" y="635"/>
                </a:lnTo>
                <a:lnTo>
                  <a:pt x="98815" y="404"/>
                </a:lnTo>
                <a:lnTo>
                  <a:pt x="97517" y="231"/>
                </a:lnTo>
                <a:lnTo>
                  <a:pt x="96131" y="116"/>
                </a:lnTo>
                <a:lnTo>
                  <a:pt x="94688" y="29"/>
                </a:lnTo>
                <a:lnTo>
                  <a:pt x="93188" y="0"/>
                </a:lnTo>
                <a:close/>
              </a:path>
            </a:pathLst>
          </a:cu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u="sng">
              <a:solidFill>
                <a:schemeClr val="lt1"/>
              </a:solidFill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532" name="Google Shape;532;p35"/>
          <p:cNvSpPr/>
          <p:nvPr/>
        </p:nvSpPr>
        <p:spPr>
          <a:xfrm rot="5400000">
            <a:off x="6364434" y="2363929"/>
            <a:ext cx="912991" cy="4646142"/>
          </a:xfrm>
          <a:custGeom>
            <a:rect b="b" l="l" r="r" t="t"/>
            <a:pathLst>
              <a:path extrusionOk="0" fill="none" h="93762" w="39886">
                <a:moveTo>
                  <a:pt x="39886" y="0"/>
                </a:moveTo>
                <a:lnTo>
                  <a:pt x="7330" y="0"/>
                </a:lnTo>
                <a:lnTo>
                  <a:pt x="7330" y="0"/>
                </a:lnTo>
                <a:lnTo>
                  <a:pt x="6362" y="3051"/>
                </a:lnTo>
                <a:lnTo>
                  <a:pt x="5470" y="6176"/>
                </a:lnTo>
                <a:lnTo>
                  <a:pt x="4614" y="9413"/>
                </a:lnTo>
                <a:lnTo>
                  <a:pt x="3832" y="12725"/>
                </a:lnTo>
                <a:lnTo>
                  <a:pt x="3088" y="16148"/>
                </a:lnTo>
                <a:lnTo>
                  <a:pt x="2456" y="19608"/>
                </a:lnTo>
                <a:lnTo>
                  <a:pt x="1860" y="23143"/>
                </a:lnTo>
                <a:lnTo>
                  <a:pt x="1340" y="26715"/>
                </a:lnTo>
                <a:lnTo>
                  <a:pt x="1340" y="26715"/>
                </a:lnTo>
                <a:lnTo>
                  <a:pt x="930" y="29989"/>
                </a:lnTo>
                <a:lnTo>
                  <a:pt x="633" y="33263"/>
                </a:lnTo>
                <a:lnTo>
                  <a:pt x="372" y="36463"/>
                </a:lnTo>
                <a:lnTo>
                  <a:pt x="186" y="39625"/>
                </a:lnTo>
                <a:lnTo>
                  <a:pt x="37" y="42714"/>
                </a:lnTo>
                <a:lnTo>
                  <a:pt x="0" y="45802"/>
                </a:lnTo>
                <a:lnTo>
                  <a:pt x="0" y="48778"/>
                </a:lnTo>
                <a:lnTo>
                  <a:pt x="112" y="51755"/>
                </a:lnTo>
                <a:lnTo>
                  <a:pt x="223" y="54620"/>
                </a:lnTo>
                <a:lnTo>
                  <a:pt x="447" y="57448"/>
                </a:lnTo>
                <a:lnTo>
                  <a:pt x="707" y="60201"/>
                </a:lnTo>
                <a:lnTo>
                  <a:pt x="1042" y="62843"/>
                </a:lnTo>
                <a:lnTo>
                  <a:pt x="1414" y="65447"/>
                </a:lnTo>
                <a:lnTo>
                  <a:pt x="1860" y="67940"/>
                </a:lnTo>
                <a:lnTo>
                  <a:pt x="2381" y="70358"/>
                </a:lnTo>
                <a:lnTo>
                  <a:pt x="2939" y="72665"/>
                </a:lnTo>
                <a:lnTo>
                  <a:pt x="3535" y="74898"/>
                </a:lnTo>
                <a:lnTo>
                  <a:pt x="4204" y="77018"/>
                </a:lnTo>
                <a:lnTo>
                  <a:pt x="4949" y="79028"/>
                </a:lnTo>
                <a:lnTo>
                  <a:pt x="5321" y="79995"/>
                </a:lnTo>
                <a:lnTo>
                  <a:pt x="5693" y="80925"/>
                </a:lnTo>
                <a:lnTo>
                  <a:pt x="6102" y="81855"/>
                </a:lnTo>
                <a:lnTo>
                  <a:pt x="6549" y="82748"/>
                </a:lnTo>
                <a:lnTo>
                  <a:pt x="6958" y="83567"/>
                </a:lnTo>
                <a:lnTo>
                  <a:pt x="7404" y="84385"/>
                </a:lnTo>
                <a:lnTo>
                  <a:pt x="7851" y="85204"/>
                </a:lnTo>
                <a:lnTo>
                  <a:pt x="8334" y="85948"/>
                </a:lnTo>
                <a:lnTo>
                  <a:pt x="8818" y="86692"/>
                </a:lnTo>
                <a:lnTo>
                  <a:pt x="9302" y="87362"/>
                </a:lnTo>
                <a:lnTo>
                  <a:pt x="9786" y="88032"/>
                </a:lnTo>
                <a:lnTo>
                  <a:pt x="10306" y="88664"/>
                </a:lnTo>
                <a:lnTo>
                  <a:pt x="10827" y="89259"/>
                </a:lnTo>
                <a:lnTo>
                  <a:pt x="11385" y="89818"/>
                </a:lnTo>
                <a:lnTo>
                  <a:pt x="11906" y="90338"/>
                </a:lnTo>
                <a:lnTo>
                  <a:pt x="12464" y="90822"/>
                </a:lnTo>
                <a:lnTo>
                  <a:pt x="13060" y="91306"/>
                </a:lnTo>
                <a:lnTo>
                  <a:pt x="13618" y="91715"/>
                </a:lnTo>
                <a:lnTo>
                  <a:pt x="14213" y="92087"/>
                </a:lnTo>
                <a:lnTo>
                  <a:pt x="14808" y="92422"/>
                </a:lnTo>
                <a:lnTo>
                  <a:pt x="15404" y="92757"/>
                </a:lnTo>
                <a:lnTo>
                  <a:pt x="16036" y="93017"/>
                </a:lnTo>
                <a:lnTo>
                  <a:pt x="16669" y="93241"/>
                </a:lnTo>
                <a:lnTo>
                  <a:pt x="17301" y="93427"/>
                </a:lnTo>
                <a:lnTo>
                  <a:pt x="17971" y="93575"/>
                </a:lnTo>
                <a:lnTo>
                  <a:pt x="18604" y="93687"/>
                </a:lnTo>
                <a:lnTo>
                  <a:pt x="18604" y="93687"/>
                </a:lnTo>
                <a:lnTo>
                  <a:pt x="19311" y="93762"/>
                </a:lnTo>
                <a:lnTo>
                  <a:pt x="20017" y="93762"/>
                </a:lnTo>
                <a:lnTo>
                  <a:pt x="20017" y="93762"/>
                </a:lnTo>
                <a:lnTo>
                  <a:pt x="20650" y="93762"/>
                </a:lnTo>
                <a:lnTo>
                  <a:pt x="21320" y="93687"/>
                </a:lnTo>
                <a:lnTo>
                  <a:pt x="21952" y="93613"/>
                </a:lnTo>
                <a:lnTo>
                  <a:pt x="22622" y="93464"/>
                </a:lnTo>
                <a:lnTo>
                  <a:pt x="23254" y="93315"/>
                </a:lnTo>
                <a:lnTo>
                  <a:pt x="23924" y="93092"/>
                </a:lnTo>
                <a:lnTo>
                  <a:pt x="24557" y="92831"/>
                </a:lnTo>
                <a:lnTo>
                  <a:pt x="25189" y="92571"/>
                </a:lnTo>
                <a:lnTo>
                  <a:pt x="25859" y="92236"/>
                </a:lnTo>
                <a:lnTo>
                  <a:pt x="26491" y="91901"/>
                </a:lnTo>
                <a:lnTo>
                  <a:pt x="27124" y="91529"/>
                </a:lnTo>
                <a:lnTo>
                  <a:pt x="27794" y="91083"/>
                </a:lnTo>
                <a:lnTo>
                  <a:pt x="28426" y="90636"/>
                </a:lnTo>
                <a:lnTo>
                  <a:pt x="29059" y="90152"/>
                </a:lnTo>
                <a:lnTo>
                  <a:pt x="29691" y="89632"/>
                </a:lnTo>
                <a:lnTo>
                  <a:pt x="30324" y="89073"/>
                </a:lnTo>
                <a:lnTo>
                  <a:pt x="30956" y="88515"/>
                </a:lnTo>
                <a:lnTo>
                  <a:pt x="31589" y="87883"/>
                </a:lnTo>
                <a:lnTo>
                  <a:pt x="32221" y="87250"/>
                </a:lnTo>
                <a:lnTo>
                  <a:pt x="32817" y="86581"/>
                </a:lnTo>
                <a:lnTo>
                  <a:pt x="33449" y="85874"/>
                </a:lnTo>
                <a:lnTo>
                  <a:pt x="34045" y="85129"/>
                </a:lnTo>
                <a:lnTo>
                  <a:pt x="35272" y="83567"/>
                </a:lnTo>
                <a:lnTo>
                  <a:pt x="36463" y="81892"/>
                </a:lnTo>
                <a:lnTo>
                  <a:pt x="37616" y="80107"/>
                </a:lnTo>
                <a:lnTo>
                  <a:pt x="38770" y="78209"/>
                </a:lnTo>
                <a:lnTo>
                  <a:pt x="39886" y="76200"/>
                </a:lnTo>
                <a:lnTo>
                  <a:pt x="39886" y="0"/>
                </a:lnTo>
                <a:lnTo>
                  <a:pt x="39886" y="0"/>
                </a:lnTo>
              </a:path>
            </a:pathLst>
          </a:cu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533" name="Google Shape;533;p35"/>
          <p:cNvSpPr txBox="1"/>
          <p:nvPr>
            <p:ph idx="2" type="title"/>
          </p:nvPr>
        </p:nvSpPr>
        <p:spPr>
          <a:xfrm>
            <a:off x="115025" y="502775"/>
            <a:ext cx="3941700" cy="12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600"/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600"/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600"/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600"/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600"/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600"/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600"/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600"/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600"/>
            </a:lvl9pPr>
          </a:lstStyle>
          <a:p/>
        </p:txBody>
      </p:sp>
      <p:sp>
        <p:nvSpPr>
          <p:cNvPr id="534" name="Google Shape;534;p35"/>
          <p:cNvSpPr/>
          <p:nvPr/>
        </p:nvSpPr>
        <p:spPr>
          <a:xfrm>
            <a:off x="1643225" y="-725"/>
            <a:ext cx="5761425" cy="711800"/>
          </a:xfrm>
          <a:custGeom>
            <a:rect b="b" l="l" r="r" t="t"/>
            <a:pathLst>
              <a:path extrusionOk="0" h="28472" w="230457">
                <a:moveTo>
                  <a:pt x="0" y="0"/>
                </a:moveTo>
                <a:lnTo>
                  <a:pt x="230457" y="28472"/>
                </a:lnTo>
                <a:lnTo>
                  <a:pt x="220381" y="2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535" name="Google Shape;535;p35"/>
          <p:cNvSpPr/>
          <p:nvPr/>
        </p:nvSpPr>
        <p:spPr>
          <a:xfrm>
            <a:off x="7140700" y="-1350"/>
            <a:ext cx="2003375" cy="714225"/>
          </a:xfrm>
          <a:custGeom>
            <a:rect b="b" l="l" r="r" t="t"/>
            <a:pathLst>
              <a:path extrusionOk="0" h="28569" w="80135">
                <a:moveTo>
                  <a:pt x="10558" y="28569"/>
                </a:moveTo>
                <a:lnTo>
                  <a:pt x="67491" y="18220"/>
                </a:lnTo>
                <a:lnTo>
                  <a:pt x="80135" y="0"/>
                </a:lnTo>
                <a:lnTo>
                  <a:pt x="0" y="45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21000">
                <a:schemeClr val="lt2"/>
              </a:gs>
              <a:gs pos="49000">
                <a:schemeClr val="accent1"/>
              </a:gs>
              <a:gs pos="75000">
                <a:schemeClr val="accent3"/>
              </a:gs>
              <a:gs pos="100000">
                <a:schemeClr val="accent4"/>
              </a:gs>
            </a:gsLst>
            <a:lin ang="0" scaled="0"/>
          </a:gradFill>
          <a:ln>
            <a:noFill/>
          </a:ln>
          <a:effectLst>
            <a:outerShdw blurRad="314325" rotWithShape="0" algn="bl" dir="5400000" dist="28575">
              <a:schemeClr val="accent4">
                <a:alpha val="24000"/>
              </a:schemeClr>
            </a:outerShdw>
          </a:effectLst>
        </p:spPr>
      </p:sp>
      <p:sp>
        <p:nvSpPr>
          <p:cNvPr id="536" name="Google Shape;536;p35"/>
          <p:cNvSpPr txBox="1"/>
          <p:nvPr>
            <p:ph idx="3" type="title"/>
          </p:nvPr>
        </p:nvSpPr>
        <p:spPr>
          <a:xfrm>
            <a:off x="228600" y="4774929"/>
            <a:ext cx="1939200" cy="1893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5"/>
                </a:solidFill>
                <a:latin typeface="Sora"/>
                <a:ea typeface="Sora"/>
                <a:cs typeface="Sora"/>
                <a:sym typeface="Sor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Sora"/>
              <a:buNone/>
              <a:defRPr sz="900">
                <a:solidFill>
                  <a:schemeClr val="accent5"/>
                </a:solidFill>
                <a:latin typeface="Sora SemiBold"/>
                <a:ea typeface="Sora SemiBold"/>
                <a:cs typeface="Sora SemiBold"/>
                <a:sym typeface="Sora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Sora"/>
              <a:buNone/>
              <a:defRPr sz="900">
                <a:solidFill>
                  <a:schemeClr val="accent5"/>
                </a:solidFill>
                <a:latin typeface="Sora SemiBold"/>
                <a:ea typeface="Sora SemiBold"/>
                <a:cs typeface="Sora SemiBold"/>
                <a:sym typeface="Sora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Sora"/>
              <a:buNone/>
              <a:defRPr sz="900">
                <a:solidFill>
                  <a:schemeClr val="accent5"/>
                </a:solidFill>
                <a:latin typeface="Sora SemiBold"/>
                <a:ea typeface="Sora SemiBold"/>
                <a:cs typeface="Sora SemiBold"/>
                <a:sym typeface="Sora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Sora"/>
              <a:buNone/>
              <a:defRPr sz="900">
                <a:solidFill>
                  <a:schemeClr val="accent5"/>
                </a:solidFill>
                <a:latin typeface="Sora SemiBold"/>
                <a:ea typeface="Sora SemiBold"/>
                <a:cs typeface="Sora SemiBold"/>
                <a:sym typeface="Sora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Sora"/>
              <a:buNone/>
              <a:defRPr sz="900">
                <a:solidFill>
                  <a:schemeClr val="accent5"/>
                </a:solidFill>
                <a:latin typeface="Sora SemiBold"/>
                <a:ea typeface="Sora SemiBold"/>
                <a:cs typeface="Sora SemiBold"/>
                <a:sym typeface="Sora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Sora"/>
              <a:buNone/>
              <a:defRPr sz="900">
                <a:solidFill>
                  <a:schemeClr val="accent5"/>
                </a:solidFill>
                <a:latin typeface="Sora SemiBold"/>
                <a:ea typeface="Sora SemiBold"/>
                <a:cs typeface="Sora SemiBold"/>
                <a:sym typeface="Sora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Sora"/>
              <a:buNone/>
              <a:defRPr sz="900">
                <a:solidFill>
                  <a:schemeClr val="accent5"/>
                </a:solidFill>
                <a:latin typeface="Sora SemiBold"/>
                <a:ea typeface="Sora SemiBold"/>
                <a:cs typeface="Sora SemiBold"/>
                <a:sym typeface="Sora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Sora"/>
              <a:buNone/>
              <a:defRPr sz="900">
                <a:solidFill>
                  <a:schemeClr val="accent5"/>
                </a:solidFill>
                <a:latin typeface="Sora SemiBold"/>
                <a:ea typeface="Sora SemiBold"/>
                <a:cs typeface="Sora SemiBold"/>
                <a:sym typeface="Sora SemiBold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317">
          <p15:clr>
            <a:srgbClr val="E46962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teps">
  <p:cSld name="BLANK_1_1_1_1_1_1_1_1_1_1_2_1_1">
    <p:spTree>
      <p:nvGrpSpPr>
        <p:cNvPr id="537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8" name="Google Shape;538;p36"/>
          <p:cNvGrpSpPr/>
          <p:nvPr/>
        </p:nvGrpSpPr>
        <p:grpSpPr>
          <a:xfrm flipH="1">
            <a:off x="3199575" y="156175"/>
            <a:ext cx="1851000" cy="1225325"/>
            <a:chOff x="461225" y="3875100"/>
            <a:chExt cx="1851000" cy="1225325"/>
          </a:xfrm>
        </p:grpSpPr>
        <p:grpSp>
          <p:nvGrpSpPr>
            <p:cNvPr id="539" name="Google Shape;539;p36"/>
            <p:cNvGrpSpPr/>
            <p:nvPr/>
          </p:nvGrpSpPr>
          <p:grpSpPr>
            <a:xfrm>
              <a:off x="461225" y="3875100"/>
              <a:ext cx="1851000" cy="114600"/>
              <a:chOff x="461225" y="3504775"/>
              <a:chExt cx="1851000" cy="114600"/>
            </a:xfrm>
          </p:grpSpPr>
          <p:sp>
            <p:nvSpPr>
              <p:cNvPr id="540" name="Google Shape;540;p36"/>
              <p:cNvSpPr/>
              <p:nvPr/>
            </p:nvSpPr>
            <p:spPr>
              <a:xfrm>
                <a:off x="461225" y="3504775"/>
                <a:ext cx="370200" cy="114600"/>
              </a:xfrm>
              <a:prstGeom prst="rect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solidFill>
                    <a:schemeClr val="lt1"/>
                  </a:solidFill>
                  <a:latin typeface="Sora"/>
                  <a:ea typeface="Sora"/>
                  <a:cs typeface="Sora"/>
                  <a:sym typeface="Sora"/>
                </a:endParaRPr>
              </a:p>
            </p:txBody>
          </p:sp>
          <p:sp>
            <p:nvSpPr>
              <p:cNvPr id="541" name="Google Shape;541;p36"/>
              <p:cNvSpPr/>
              <p:nvPr/>
            </p:nvSpPr>
            <p:spPr>
              <a:xfrm>
                <a:off x="831425" y="3504775"/>
                <a:ext cx="370200" cy="114600"/>
              </a:xfrm>
              <a:prstGeom prst="rect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solidFill>
                    <a:schemeClr val="lt1"/>
                  </a:solidFill>
                  <a:latin typeface="Sora"/>
                  <a:ea typeface="Sora"/>
                  <a:cs typeface="Sora"/>
                  <a:sym typeface="Sora"/>
                </a:endParaRPr>
              </a:p>
            </p:txBody>
          </p:sp>
          <p:sp>
            <p:nvSpPr>
              <p:cNvPr id="542" name="Google Shape;542;p36"/>
              <p:cNvSpPr/>
              <p:nvPr/>
            </p:nvSpPr>
            <p:spPr>
              <a:xfrm>
                <a:off x="1201625" y="3504775"/>
                <a:ext cx="370200" cy="114600"/>
              </a:xfrm>
              <a:prstGeom prst="rect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solidFill>
                    <a:schemeClr val="lt1"/>
                  </a:solidFill>
                  <a:latin typeface="Sora"/>
                  <a:ea typeface="Sora"/>
                  <a:cs typeface="Sora"/>
                  <a:sym typeface="Sora"/>
                </a:endParaRPr>
              </a:p>
            </p:txBody>
          </p:sp>
          <p:sp>
            <p:nvSpPr>
              <p:cNvPr id="543" name="Google Shape;543;p36"/>
              <p:cNvSpPr/>
              <p:nvPr/>
            </p:nvSpPr>
            <p:spPr>
              <a:xfrm>
                <a:off x="1571825" y="3504775"/>
                <a:ext cx="370200" cy="114600"/>
              </a:xfrm>
              <a:prstGeom prst="rect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solidFill>
                    <a:schemeClr val="lt1"/>
                  </a:solidFill>
                  <a:latin typeface="Sora"/>
                  <a:ea typeface="Sora"/>
                  <a:cs typeface="Sora"/>
                  <a:sym typeface="Sora"/>
                </a:endParaRPr>
              </a:p>
            </p:txBody>
          </p:sp>
          <p:sp>
            <p:nvSpPr>
              <p:cNvPr id="544" name="Google Shape;544;p36"/>
              <p:cNvSpPr/>
              <p:nvPr/>
            </p:nvSpPr>
            <p:spPr>
              <a:xfrm>
                <a:off x="1942025" y="3504775"/>
                <a:ext cx="370200" cy="114600"/>
              </a:xfrm>
              <a:prstGeom prst="rect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solidFill>
                    <a:schemeClr val="lt1"/>
                  </a:solidFill>
                  <a:latin typeface="Sora"/>
                  <a:ea typeface="Sora"/>
                  <a:cs typeface="Sora"/>
                  <a:sym typeface="Sora"/>
                </a:endParaRPr>
              </a:p>
            </p:txBody>
          </p:sp>
        </p:grpSp>
        <p:grpSp>
          <p:nvGrpSpPr>
            <p:cNvPr id="545" name="Google Shape;545;p36"/>
            <p:cNvGrpSpPr/>
            <p:nvPr/>
          </p:nvGrpSpPr>
          <p:grpSpPr>
            <a:xfrm>
              <a:off x="461225" y="3989700"/>
              <a:ext cx="1480800" cy="1110725"/>
              <a:chOff x="461225" y="3249175"/>
              <a:chExt cx="1480800" cy="1110725"/>
            </a:xfrm>
          </p:grpSpPr>
          <p:sp>
            <p:nvSpPr>
              <p:cNvPr id="546" name="Google Shape;546;p36"/>
              <p:cNvSpPr/>
              <p:nvPr/>
            </p:nvSpPr>
            <p:spPr>
              <a:xfrm>
                <a:off x="461225" y="3249175"/>
                <a:ext cx="370200" cy="370200"/>
              </a:xfrm>
              <a:prstGeom prst="rect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solidFill>
                    <a:schemeClr val="lt1"/>
                  </a:solidFill>
                  <a:latin typeface="Sora"/>
                  <a:ea typeface="Sora"/>
                  <a:cs typeface="Sora"/>
                  <a:sym typeface="Sora"/>
                </a:endParaRPr>
              </a:p>
            </p:txBody>
          </p:sp>
          <p:sp>
            <p:nvSpPr>
              <p:cNvPr id="547" name="Google Shape;547;p36"/>
              <p:cNvSpPr/>
              <p:nvPr/>
            </p:nvSpPr>
            <p:spPr>
              <a:xfrm>
                <a:off x="1201625" y="3249175"/>
                <a:ext cx="370200" cy="370200"/>
              </a:xfrm>
              <a:prstGeom prst="rect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solidFill>
                    <a:schemeClr val="lt1"/>
                  </a:solidFill>
                  <a:latin typeface="Sora"/>
                  <a:ea typeface="Sora"/>
                  <a:cs typeface="Sora"/>
                  <a:sym typeface="Sora"/>
                </a:endParaRPr>
              </a:p>
            </p:txBody>
          </p:sp>
          <p:sp>
            <p:nvSpPr>
              <p:cNvPr id="548" name="Google Shape;548;p36"/>
              <p:cNvSpPr/>
              <p:nvPr/>
            </p:nvSpPr>
            <p:spPr>
              <a:xfrm>
                <a:off x="1571825" y="3249175"/>
                <a:ext cx="370200" cy="370200"/>
              </a:xfrm>
              <a:prstGeom prst="rect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solidFill>
                    <a:schemeClr val="lt1"/>
                  </a:solidFill>
                  <a:latin typeface="Sora"/>
                  <a:ea typeface="Sora"/>
                  <a:cs typeface="Sora"/>
                  <a:sym typeface="Sora"/>
                </a:endParaRPr>
              </a:p>
            </p:txBody>
          </p:sp>
          <p:sp>
            <p:nvSpPr>
              <p:cNvPr id="549" name="Google Shape;549;p36"/>
              <p:cNvSpPr/>
              <p:nvPr/>
            </p:nvSpPr>
            <p:spPr>
              <a:xfrm>
                <a:off x="1201625" y="3989700"/>
                <a:ext cx="370200" cy="370200"/>
              </a:xfrm>
              <a:prstGeom prst="rect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solidFill>
                    <a:schemeClr val="lt1"/>
                  </a:solidFill>
                  <a:latin typeface="Sora"/>
                  <a:ea typeface="Sora"/>
                  <a:cs typeface="Sora"/>
                  <a:sym typeface="Sora"/>
                </a:endParaRPr>
              </a:p>
            </p:txBody>
          </p:sp>
        </p:grpSp>
        <p:grpSp>
          <p:nvGrpSpPr>
            <p:cNvPr id="550" name="Google Shape;550;p36"/>
            <p:cNvGrpSpPr/>
            <p:nvPr/>
          </p:nvGrpSpPr>
          <p:grpSpPr>
            <a:xfrm>
              <a:off x="831425" y="4360025"/>
              <a:ext cx="1480800" cy="370200"/>
              <a:chOff x="831425" y="3249175"/>
              <a:chExt cx="1480800" cy="370200"/>
            </a:xfrm>
          </p:grpSpPr>
          <p:sp>
            <p:nvSpPr>
              <p:cNvPr id="551" name="Google Shape;551;p36"/>
              <p:cNvSpPr/>
              <p:nvPr/>
            </p:nvSpPr>
            <p:spPr>
              <a:xfrm>
                <a:off x="831425" y="3249175"/>
                <a:ext cx="370200" cy="370200"/>
              </a:xfrm>
              <a:prstGeom prst="rect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solidFill>
                    <a:schemeClr val="lt1"/>
                  </a:solidFill>
                  <a:latin typeface="Sora"/>
                  <a:ea typeface="Sora"/>
                  <a:cs typeface="Sora"/>
                  <a:sym typeface="Sora"/>
                </a:endParaRPr>
              </a:p>
            </p:txBody>
          </p:sp>
          <p:sp>
            <p:nvSpPr>
              <p:cNvPr id="552" name="Google Shape;552;p36"/>
              <p:cNvSpPr/>
              <p:nvPr/>
            </p:nvSpPr>
            <p:spPr>
              <a:xfrm>
                <a:off x="1201625" y="3249175"/>
                <a:ext cx="370200" cy="370200"/>
              </a:xfrm>
              <a:prstGeom prst="rect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solidFill>
                    <a:schemeClr val="lt1"/>
                  </a:solidFill>
                  <a:latin typeface="Sora"/>
                  <a:ea typeface="Sora"/>
                  <a:cs typeface="Sora"/>
                  <a:sym typeface="Sora"/>
                </a:endParaRPr>
              </a:p>
            </p:txBody>
          </p:sp>
          <p:sp>
            <p:nvSpPr>
              <p:cNvPr id="553" name="Google Shape;553;p36"/>
              <p:cNvSpPr/>
              <p:nvPr/>
            </p:nvSpPr>
            <p:spPr>
              <a:xfrm>
                <a:off x="1571825" y="3249175"/>
                <a:ext cx="370200" cy="370200"/>
              </a:xfrm>
              <a:prstGeom prst="rect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solidFill>
                    <a:schemeClr val="lt1"/>
                  </a:solidFill>
                  <a:latin typeface="Sora"/>
                  <a:ea typeface="Sora"/>
                  <a:cs typeface="Sora"/>
                  <a:sym typeface="Sora"/>
                </a:endParaRPr>
              </a:p>
            </p:txBody>
          </p:sp>
          <p:sp>
            <p:nvSpPr>
              <p:cNvPr id="554" name="Google Shape;554;p36"/>
              <p:cNvSpPr/>
              <p:nvPr/>
            </p:nvSpPr>
            <p:spPr>
              <a:xfrm>
                <a:off x="1942025" y="3249175"/>
                <a:ext cx="370200" cy="370200"/>
              </a:xfrm>
              <a:prstGeom prst="rect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solidFill>
                    <a:schemeClr val="lt1"/>
                  </a:solidFill>
                  <a:latin typeface="Sora"/>
                  <a:ea typeface="Sora"/>
                  <a:cs typeface="Sora"/>
                  <a:sym typeface="Sora"/>
                </a:endParaRPr>
              </a:p>
            </p:txBody>
          </p:sp>
        </p:grpSp>
      </p:grpSp>
      <p:sp>
        <p:nvSpPr>
          <p:cNvPr id="555" name="Google Shape;555;p36"/>
          <p:cNvSpPr/>
          <p:nvPr/>
        </p:nvSpPr>
        <p:spPr>
          <a:xfrm>
            <a:off x="5023375" y="3994875"/>
            <a:ext cx="3941541" cy="1148616"/>
          </a:xfrm>
          <a:custGeom>
            <a:rect b="b" l="l" r="r" t="t"/>
            <a:pathLst>
              <a:path extrusionOk="0" h="47273" w="109754">
                <a:moveTo>
                  <a:pt x="93188" y="0"/>
                </a:moveTo>
                <a:lnTo>
                  <a:pt x="91918" y="29"/>
                </a:lnTo>
                <a:lnTo>
                  <a:pt x="90619" y="87"/>
                </a:lnTo>
                <a:lnTo>
                  <a:pt x="89292" y="144"/>
                </a:lnTo>
                <a:lnTo>
                  <a:pt x="87906" y="260"/>
                </a:lnTo>
                <a:lnTo>
                  <a:pt x="86521" y="404"/>
                </a:lnTo>
                <a:lnTo>
                  <a:pt x="85107" y="606"/>
                </a:lnTo>
                <a:lnTo>
                  <a:pt x="83664" y="808"/>
                </a:lnTo>
                <a:lnTo>
                  <a:pt x="82163" y="1039"/>
                </a:lnTo>
                <a:lnTo>
                  <a:pt x="80663" y="1328"/>
                </a:lnTo>
                <a:lnTo>
                  <a:pt x="79162" y="1616"/>
                </a:lnTo>
                <a:lnTo>
                  <a:pt x="77604" y="1963"/>
                </a:lnTo>
                <a:lnTo>
                  <a:pt x="76045" y="2309"/>
                </a:lnTo>
                <a:lnTo>
                  <a:pt x="74458" y="2713"/>
                </a:lnTo>
                <a:lnTo>
                  <a:pt x="72842" y="3146"/>
                </a:lnTo>
                <a:lnTo>
                  <a:pt x="71226" y="3579"/>
                </a:lnTo>
                <a:lnTo>
                  <a:pt x="69581" y="4069"/>
                </a:lnTo>
                <a:lnTo>
                  <a:pt x="67907" y="4560"/>
                </a:lnTo>
                <a:lnTo>
                  <a:pt x="66233" y="5108"/>
                </a:lnTo>
                <a:lnTo>
                  <a:pt x="64559" y="5657"/>
                </a:lnTo>
                <a:lnTo>
                  <a:pt x="62856" y="6263"/>
                </a:lnTo>
                <a:lnTo>
                  <a:pt x="61154" y="6869"/>
                </a:lnTo>
                <a:lnTo>
                  <a:pt x="59422" y="7504"/>
                </a:lnTo>
                <a:lnTo>
                  <a:pt x="57690" y="8167"/>
                </a:lnTo>
                <a:lnTo>
                  <a:pt x="55959" y="8860"/>
                </a:lnTo>
                <a:lnTo>
                  <a:pt x="54227" y="9582"/>
                </a:lnTo>
                <a:lnTo>
                  <a:pt x="52467" y="10332"/>
                </a:lnTo>
                <a:lnTo>
                  <a:pt x="50735" y="11082"/>
                </a:lnTo>
                <a:lnTo>
                  <a:pt x="48975" y="11890"/>
                </a:lnTo>
                <a:lnTo>
                  <a:pt x="47214" y="12698"/>
                </a:lnTo>
                <a:lnTo>
                  <a:pt x="45454" y="13535"/>
                </a:lnTo>
                <a:lnTo>
                  <a:pt x="43694" y="14401"/>
                </a:lnTo>
                <a:lnTo>
                  <a:pt x="41933" y="15296"/>
                </a:lnTo>
                <a:lnTo>
                  <a:pt x="40230" y="16190"/>
                </a:lnTo>
                <a:lnTo>
                  <a:pt x="38528" y="17085"/>
                </a:lnTo>
                <a:lnTo>
                  <a:pt x="36825" y="18009"/>
                </a:lnTo>
                <a:lnTo>
                  <a:pt x="35122" y="18961"/>
                </a:lnTo>
                <a:lnTo>
                  <a:pt x="33477" y="19913"/>
                </a:lnTo>
                <a:lnTo>
                  <a:pt x="31832" y="20895"/>
                </a:lnTo>
                <a:lnTo>
                  <a:pt x="30187" y="21876"/>
                </a:lnTo>
                <a:lnTo>
                  <a:pt x="28600" y="22857"/>
                </a:lnTo>
                <a:lnTo>
                  <a:pt x="27013" y="23867"/>
                </a:lnTo>
                <a:lnTo>
                  <a:pt x="25454" y="24877"/>
                </a:lnTo>
                <a:lnTo>
                  <a:pt x="23925" y="25887"/>
                </a:lnTo>
                <a:lnTo>
                  <a:pt x="22395" y="26926"/>
                </a:lnTo>
                <a:lnTo>
                  <a:pt x="20923" y="27965"/>
                </a:lnTo>
                <a:lnTo>
                  <a:pt x="19480" y="29004"/>
                </a:lnTo>
                <a:lnTo>
                  <a:pt x="18037" y="30072"/>
                </a:lnTo>
                <a:lnTo>
                  <a:pt x="16652" y="31111"/>
                </a:lnTo>
                <a:lnTo>
                  <a:pt x="15354" y="32150"/>
                </a:lnTo>
                <a:lnTo>
                  <a:pt x="14084" y="33160"/>
                </a:lnTo>
                <a:lnTo>
                  <a:pt x="12843" y="34199"/>
                </a:lnTo>
                <a:lnTo>
                  <a:pt x="11631" y="35209"/>
                </a:lnTo>
                <a:lnTo>
                  <a:pt x="10447" y="36248"/>
                </a:lnTo>
                <a:lnTo>
                  <a:pt x="9293" y="37258"/>
                </a:lnTo>
                <a:lnTo>
                  <a:pt x="8196" y="38297"/>
                </a:lnTo>
                <a:lnTo>
                  <a:pt x="7129" y="39307"/>
                </a:lnTo>
                <a:lnTo>
                  <a:pt x="6090" y="40317"/>
                </a:lnTo>
                <a:lnTo>
                  <a:pt x="5108" y="41327"/>
                </a:lnTo>
                <a:lnTo>
                  <a:pt x="4156" y="42337"/>
                </a:lnTo>
                <a:lnTo>
                  <a:pt x="3233" y="43347"/>
                </a:lnTo>
                <a:lnTo>
                  <a:pt x="2367" y="44357"/>
                </a:lnTo>
                <a:lnTo>
                  <a:pt x="1530" y="45339"/>
                </a:lnTo>
                <a:lnTo>
                  <a:pt x="751" y="46320"/>
                </a:lnTo>
                <a:lnTo>
                  <a:pt x="0" y="47272"/>
                </a:lnTo>
                <a:lnTo>
                  <a:pt x="76016" y="47272"/>
                </a:lnTo>
                <a:lnTo>
                  <a:pt x="78152" y="45916"/>
                </a:lnTo>
                <a:lnTo>
                  <a:pt x="80230" y="44531"/>
                </a:lnTo>
                <a:lnTo>
                  <a:pt x="82250" y="43145"/>
                </a:lnTo>
                <a:lnTo>
                  <a:pt x="84241" y="41731"/>
                </a:lnTo>
                <a:lnTo>
                  <a:pt x="86146" y="40317"/>
                </a:lnTo>
                <a:lnTo>
                  <a:pt x="88022" y="38903"/>
                </a:lnTo>
                <a:lnTo>
                  <a:pt x="89840" y="37460"/>
                </a:lnTo>
                <a:lnTo>
                  <a:pt x="91572" y="36046"/>
                </a:lnTo>
                <a:lnTo>
                  <a:pt x="93245" y="34603"/>
                </a:lnTo>
                <a:lnTo>
                  <a:pt x="94862" y="33160"/>
                </a:lnTo>
                <a:lnTo>
                  <a:pt x="96420" y="31717"/>
                </a:lnTo>
                <a:lnTo>
                  <a:pt x="97892" y="30303"/>
                </a:lnTo>
                <a:lnTo>
                  <a:pt x="99277" y="28860"/>
                </a:lnTo>
                <a:lnTo>
                  <a:pt x="100605" y="27446"/>
                </a:lnTo>
                <a:lnTo>
                  <a:pt x="101846" y="26060"/>
                </a:lnTo>
                <a:lnTo>
                  <a:pt x="103000" y="24646"/>
                </a:lnTo>
                <a:lnTo>
                  <a:pt x="104068" y="23290"/>
                </a:lnTo>
                <a:lnTo>
                  <a:pt x="105049" y="21934"/>
                </a:lnTo>
                <a:lnTo>
                  <a:pt x="105944" y="20606"/>
                </a:lnTo>
                <a:lnTo>
                  <a:pt x="106752" y="19307"/>
                </a:lnTo>
                <a:lnTo>
                  <a:pt x="107444" y="18037"/>
                </a:lnTo>
                <a:lnTo>
                  <a:pt x="107791" y="17431"/>
                </a:lnTo>
                <a:lnTo>
                  <a:pt x="108079" y="16796"/>
                </a:lnTo>
                <a:lnTo>
                  <a:pt x="108339" y="16190"/>
                </a:lnTo>
                <a:lnTo>
                  <a:pt x="108599" y="15584"/>
                </a:lnTo>
                <a:lnTo>
                  <a:pt x="108830" y="15007"/>
                </a:lnTo>
                <a:lnTo>
                  <a:pt x="109032" y="14401"/>
                </a:lnTo>
                <a:lnTo>
                  <a:pt x="109205" y="13824"/>
                </a:lnTo>
                <a:lnTo>
                  <a:pt x="109349" y="13218"/>
                </a:lnTo>
                <a:lnTo>
                  <a:pt x="109493" y="12670"/>
                </a:lnTo>
                <a:lnTo>
                  <a:pt x="109609" y="12092"/>
                </a:lnTo>
                <a:lnTo>
                  <a:pt x="109667" y="11544"/>
                </a:lnTo>
                <a:lnTo>
                  <a:pt x="109724" y="10996"/>
                </a:lnTo>
                <a:lnTo>
                  <a:pt x="109753" y="10447"/>
                </a:lnTo>
                <a:lnTo>
                  <a:pt x="109753" y="9928"/>
                </a:lnTo>
                <a:lnTo>
                  <a:pt x="109753" y="9437"/>
                </a:lnTo>
                <a:lnTo>
                  <a:pt x="109695" y="8918"/>
                </a:lnTo>
                <a:lnTo>
                  <a:pt x="109609" y="8427"/>
                </a:lnTo>
                <a:lnTo>
                  <a:pt x="109522" y="7965"/>
                </a:lnTo>
                <a:lnTo>
                  <a:pt x="109378" y="7504"/>
                </a:lnTo>
                <a:lnTo>
                  <a:pt x="109234" y="7042"/>
                </a:lnTo>
                <a:lnTo>
                  <a:pt x="109060" y="6609"/>
                </a:lnTo>
                <a:lnTo>
                  <a:pt x="108858" y="6176"/>
                </a:lnTo>
                <a:lnTo>
                  <a:pt x="108656" y="5801"/>
                </a:lnTo>
                <a:lnTo>
                  <a:pt x="108426" y="5426"/>
                </a:lnTo>
                <a:lnTo>
                  <a:pt x="108195" y="5079"/>
                </a:lnTo>
                <a:lnTo>
                  <a:pt x="107935" y="4733"/>
                </a:lnTo>
                <a:lnTo>
                  <a:pt x="107646" y="4416"/>
                </a:lnTo>
                <a:lnTo>
                  <a:pt x="107358" y="4098"/>
                </a:lnTo>
                <a:lnTo>
                  <a:pt x="107011" y="3810"/>
                </a:lnTo>
                <a:lnTo>
                  <a:pt x="106694" y="3492"/>
                </a:lnTo>
                <a:lnTo>
                  <a:pt x="106319" y="3232"/>
                </a:lnTo>
                <a:lnTo>
                  <a:pt x="105944" y="2944"/>
                </a:lnTo>
                <a:lnTo>
                  <a:pt x="105568" y="2684"/>
                </a:lnTo>
                <a:lnTo>
                  <a:pt x="105164" y="2453"/>
                </a:lnTo>
                <a:lnTo>
                  <a:pt x="104732" y="2222"/>
                </a:lnTo>
                <a:lnTo>
                  <a:pt x="104270" y="1991"/>
                </a:lnTo>
                <a:lnTo>
                  <a:pt x="103808" y="1789"/>
                </a:lnTo>
                <a:lnTo>
                  <a:pt x="103317" y="1587"/>
                </a:lnTo>
                <a:lnTo>
                  <a:pt x="102307" y="1212"/>
                </a:lnTo>
                <a:lnTo>
                  <a:pt x="101211" y="895"/>
                </a:lnTo>
                <a:lnTo>
                  <a:pt x="100027" y="635"/>
                </a:lnTo>
                <a:lnTo>
                  <a:pt x="98815" y="404"/>
                </a:lnTo>
                <a:lnTo>
                  <a:pt x="97517" y="231"/>
                </a:lnTo>
                <a:lnTo>
                  <a:pt x="96131" y="116"/>
                </a:lnTo>
                <a:lnTo>
                  <a:pt x="94688" y="29"/>
                </a:lnTo>
                <a:lnTo>
                  <a:pt x="93188" y="0"/>
                </a:lnTo>
                <a:close/>
              </a:path>
            </a:pathLst>
          </a:cu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556" name="Google Shape;556;p36"/>
          <p:cNvSpPr/>
          <p:nvPr/>
        </p:nvSpPr>
        <p:spPr>
          <a:xfrm rot="5400000">
            <a:off x="6364434" y="2363929"/>
            <a:ext cx="912991" cy="4646142"/>
          </a:xfrm>
          <a:custGeom>
            <a:rect b="b" l="l" r="r" t="t"/>
            <a:pathLst>
              <a:path extrusionOk="0" fill="none" h="93762" w="39886">
                <a:moveTo>
                  <a:pt x="39886" y="0"/>
                </a:moveTo>
                <a:lnTo>
                  <a:pt x="7330" y="0"/>
                </a:lnTo>
                <a:lnTo>
                  <a:pt x="7330" y="0"/>
                </a:lnTo>
                <a:lnTo>
                  <a:pt x="6362" y="3051"/>
                </a:lnTo>
                <a:lnTo>
                  <a:pt x="5470" y="6176"/>
                </a:lnTo>
                <a:lnTo>
                  <a:pt x="4614" y="9413"/>
                </a:lnTo>
                <a:lnTo>
                  <a:pt x="3832" y="12725"/>
                </a:lnTo>
                <a:lnTo>
                  <a:pt x="3088" y="16148"/>
                </a:lnTo>
                <a:lnTo>
                  <a:pt x="2456" y="19608"/>
                </a:lnTo>
                <a:lnTo>
                  <a:pt x="1860" y="23143"/>
                </a:lnTo>
                <a:lnTo>
                  <a:pt x="1340" y="26715"/>
                </a:lnTo>
                <a:lnTo>
                  <a:pt x="1340" y="26715"/>
                </a:lnTo>
                <a:lnTo>
                  <a:pt x="930" y="29989"/>
                </a:lnTo>
                <a:lnTo>
                  <a:pt x="633" y="33263"/>
                </a:lnTo>
                <a:lnTo>
                  <a:pt x="372" y="36463"/>
                </a:lnTo>
                <a:lnTo>
                  <a:pt x="186" y="39625"/>
                </a:lnTo>
                <a:lnTo>
                  <a:pt x="37" y="42714"/>
                </a:lnTo>
                <a:lnTo>
                  <a:pt x="0" y="45802"/>
                </a:lnTo>
                <a:lnTo>
                  <a:pt x="0" y="48778"/>
                </a:lnTo>
                <a:lnTo>
                  <a:pt x="112" y="51755"/>
                </a:lnTo>
                <a:lnTo>
                  <a:pt x="223" y="54620"/>
                </a:lnTo>
                <a:lnTo>
                  <a:pt x="447" y="57448"/>
                </a:lnTo>
                <a:lnTo>
                  <a:pt x="707" y="60201"/>
                </a:lnTo>
                <a:lnTo>
                  <a:pt x="1042" y="62843"/>
                </a:lnTo>
                <a:lnTo>
                  <a:pt x="1414" y="65447"/>
                </a:lnTo>
                <a:lnTo>
                  <a:pt x="1860" y="67940"/>
                </a:lnTo>
                <a:lnTo>
                  <a:pt x="2381" y="70358"/>
                </a:lnTo>
                <a:lnTo>
                  <a:pt x="2939" y="72665"/>
                </a:lnTo>
                <a:lnTo>
                  <a:pt x="3535" y="74898"/>
                </a:lnTo>
                <a:lnTo>
                  <a:pt x="4204" y="77018"/>
                </a:lnTo>
                <a:lnTo>
                  <a:pt x="4949" y="79028"/>
                </a:lnTo>
                <a:lnTo>
                  <a:pt x="5321" y="79995"/>
                </a:lnTo>
                <a:lnTo>
                  <a:pt x="5693" y="80925"/>
                </a:lnTo>
                <a:lnTo>
                  <a:pt x="6102" y="81855"/>
                </a:lnTo>
                <a:lnTo>
                  <a:pt x="6549" y="82748"/>
                </a:lnTo>
                <a:lnTo>
                  <a:pt x="6958" y="83567"/>
                </a:lnTo>
                <a:lnTo>
                  <a:pt x="7404" y="84385"/>
                </a:lnTo>
                <a:lnTo>
                  <a:pt x="7851" y="85204"/>
                </a:lnTo>
                <a:lnTo>
                  <a:pt x="8334" y="85948"/>
                </a:lnTo>
                <a:lnTo>
                  <a:pt x="8818" y="86692"/>
                </a:lnTo>
                <a:lnTo>
                  <a:pt x="9302" y="87362"/>
                </a:lnTo>
                <a:lnTo>
                  <a:pt x="9786" y="88032"/>
                </a:lnTo>
                <a:lnTo>
                  <a:pt x="10306" y="88664"/>
                </a:lnTo>
                <a:lnTo>
                  <a:pt x="10827" y="89259"/>
                </a:lnTo>
                <a:lnTo>
                  <a:pt x="11385" y="89818"/>
                </a:lnTo>
                <a:lnTo>
                  <a:pt x="11906" y="90338"/>
                </a:lnTo>
                <a:lnTo>
                  <a:pt x="12464" y="90822"/>
                </a:lnTo>
                <a:lnTo>
                  <a:pt x="13060" y="91306"/>
                </a:lnTo>
                <a:lnTo>
                  <a:pt x="13618" y="91715"/>
                </a:lnTo>
                <a:lnTo>
                  <a:pt x="14213" y="92087"/>
                </a:lnTo>
                <a:lnTo>
                  <a:pt x="14808" y="92422"/>
                </a:lnTo>
                <a:lnTo>
                  <a:pt x="15404" y="92757"/>
                </a:lnTo>
                <a:lnTo>
                  <a:pt x="16036" y="93017"/>
                </a:lnTo>
                <a:lnTo>
                  <a:pt x="16669" y="93241"/>
                </a:lnTo>
                <a:lnTo>
                  <a:pt x="17301" y="93427"/>
                </a:lnTo>
                <a:lnTo>
                  <a:pt x="17971" y="93575"/>
                </a:lnTo>
                <a:lnTo>
                  <a:pt x="18604" y="93687"/>
                </a:lnTo>
                <a:lnTo>
                  <a:pt x="18604" y="93687"/>
                </a:lnTo>
                <a:lnTo>
                  <a:pt x="19311" y="93762"/>
                </a:lnTo>
                <a:lnTo>
                  <a:pt x="20017" y="93762"/>
                </a:lnTo>
                <a:lnTo>
                  <a:pt x="20017" y="93762"/>
                </a:lnTo>
                <a:lnTo>
                  <a:pt x="20650" y="93762"/>
                </a:lnTo>
                <a:lnTo>
                  <a:pt x="21320" y="93687"/>
                </a:lnTo>
                <a:lnTo>
                  <a:pt x="21952" y="93613"/>
                </a:lnTo>
                <a:lnTo>
                  <a:pt x="22622" y="93464"/>
                </a:lnTo>
                <a:lnTo>
                  <a:pt x="23254" y="93315"/>
                </a:lnTo>
                <a:lnTo>
                  <a:pt x="23924" y="93092"/>
                </a:lnTo>
                <a:lnTo>
                  <a:pt x="24557" y="92831"/>
                </a:lnTo>
                <a:lnTo>
                  <a:pt x="25189" y="92571"/>
                </a:lnTo>
                <a:lnTo>
                  <a:pt x="25859" y="92236"/>
                </a:lnTo>
                <a:lnTo>
                  <a:pt x="26491" y="91901"/>
                </a:lnTo>
                <a:lnTo>
                  <a:pt x="27124" y="91529"/>
                </a:lnTo>
                <a:lnTo>
                  <a:pt x="27794" y="91083"/>
                </a:lnTo>
                <a:lnTo>
                  <a:pt x="28426" y="90636"/>
                </a:lnTo>
                <a:lnTo>
                  <a:pt x="29059" y="90152"/>
                </a:lnTo>
                <a:lnTo>
                  <a:pt x="29691" y="89632"/>
                </a:lnTo>
                <a:lnTo>
                  <a:pt x="30324" y="89073"/>
                </a:lnTo>
                <a:lnTo>
                  <a:pt x="30956" y="88515"/>
                </a:lnTo>
                <a:lnTo>
                  <a:pt x="31589" y="87883"/>
                </a:lnTo>
                <a:lnTo>
                  <a:pt x="32221" y="87250"/>
                </a:lnTo>
                <a:lnTo>
                  <a:pt x="32817" y="86581"/>
                </a:lnTo>
                <a:lnTo>
                  <a:pt x="33449" y="85874"/>
                </a:lnTo>
                <a:lnTo>
                  <a:pt x="34045" y="85129"/>
                </a:lnTo>
                <a:lnTo>
                  <a:pt x="35272" y="83567"/>
                </a:lnTo>
                <a:lnTo>
                  <a:pt x="36463" y="81892"/>
                </a:lnTo>
                <a:lnTo>
                  <a:pt x="37616" y="80107"/>
                </a:lnTo>
                <a:lnTo>
                  <a:pt x="38770" y="78209"/>
                </a:lnTo>
                <a:lnTo>
                  <a:pt x="39886" y="76200"/>
                </a:lnTo>
                <a:lnTo>
                  <a:pt x="39886" y="0"/>
                </a:lnTo>
                <a:lnTo>
                  <a:pt x="39886" y="0"/>
                </a:lnTo>
              </a:path>
            </a:pathLst>
          </a:cu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557" name="Google Shape;557;p36"/>
          <p:cNvSpPr/>
          <p:nvPr/>
        </p:nvSpPr>
        <p:spPr>
          <a:xfrm>
            <a:off x="1643225" y="-725"/>
            <a:ext cx="5761425" cy="711800"/>
          </a:xfrm>
          <a:custGeom>
            <a:rect b="b" l="l" r="r" t="t"/>
            <a:pathLst>
              <a:path extrusionOk="0" h="28472" w="230457">
                <a:moveTo>
                  <a:pt x="0" y="0"/>
                </a:moveTo>
                <a:lnTo>
                  <a:pt x="230457" y="28472"/>
                </a:lnTo>
                <a:lnTo>
                  <a:pt x="220381" y="2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558" name="Google Shape;558;p36"/>
          <p:cNvSpPr/>
          <p:nvPr/>
        </p:nvSpPr>
        <p:spPr>
          <a:xfrm>
            <a:off x="7140700" y="-1350"/>
            <a:ext cx="2003375" cy="714225"/>
          </a:xfrm>
          <a:custGeom>
            <a:rect b="b" l="l" r="r" t="t"/>
            <a:pathLst>
              <a:path extrusionOk="0" h="28569" w="80135">
                <a:moveTo>
                  <a:pt x="10558" y="28569"/>
                </a:moveTo>
                <a:lnTo>
                  <a:pt x="67491" y="18220"/>
                </a:lnTo>
                <a:lnTo>
                  <a:pt x="80135" y="0"/>
                </a:lnTo>
                <a:lnTo>
                  <a:pt x="0" y="45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1000">
                <a:schemeClr val="accent1"/>
              </a:gs>
              <a:gs pos="26000">
                <a:schemeClr val="accent3"/>
              </a:gs>
              <a:gs pos="63000">
                <a:schemeClr val="accent4"/>
              </a:gs>
              <a:gs pos="100000">
                <a:schemeClr val="accent4"/>
              </a:gs>
            </a:gsLst>
            <a:lin ang="8100019" scaled="0"/>
          </a:gradFill>
          <a:ln>
            <a:noFill/>
          </a:ln>
          <a:effectLst>
            <a:outerShdw blurRad="314325" rotWithShape="0" algn="bl" dir="5400000" dist="28575">
              <a:schemeClr val="accent4">
                <a:alpha val="24000"/>
              </a:schemeClr>
            </a:outerShdw>
          </a:effectLst>
        </p:spPr>
      </p:sp>
      <p:cxnSp>
        <p:nvCxnSpPr>
          <p:cNvPr id="559" name="Google Shape;559;p36"/>
          <p:cNvCxnSpPr/>
          <p:nvPr/>
        </p:nvCxnSpPr>
        <p:spPr>
          <a:xfrm rot="10800000">
            <a:off x="605578" y="1794125"/>
            <a:ext cx="8537700" cy="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60" name="Google Shape;560;p36"/>
          <p:cNvCxnSpPr/>
          <p:nvPr/>
        </p:nvCxnSpPr>
        <p:spPr>
          <a:xfrm rot="10800000">
            <a:off x="605578" y="2731925"/>
            <a:ext cx="8537700" cy="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61" name="Google Shape;561;p36"/>
          <p:cNvCxnSpPr/>
          <p:nvPr/>
        </p:nvCxnSpPr>
        <p:spPr>
          <a:xfrm rot="10800000">
            <a:off x="606300" y="3669725"/>
            <a:ext cx="8537700" cy="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62" name="Google Shape;562;p36"/>
          <p:cNvSpPr txBox="1"/>
          <p:nvPr>
            <p:ph idx="1" type="body"/>
          </p:nvPr>
        </p:nvSpPr>
        <p:spPr>
          <a:xfrm>
            <a:off x="5788075" y="1906850"/>
            <a:ext cx="3021300" cy="825000"/>
          </a:xfrm>
          <a:prstGeom prst="rect">
            <a:avLst/>
          </a:prstGeom>
        </p:spPr>
        <p:txBody>
          <a:bodyPr anchorCtr="0" anchor="t" bIns="91425" lIns="0" spcFirstLastPara="1" rIns="91425" wrap="square" tIns="0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Sora Light"/>
              <a:buChar char="●"/>
              <a:defRPr sz="1000">
                <a:latin typeface="Sora Light"/>
                <a:ea typeface="Sora Light"/>
                <a:cs typeface="Sora Light"/>
                <a:sym typeface="Sora Light"/>
              </a:defRPr>
            </a:lvl1pPr>
            <a:lvl2pPr indent="-292100" lvl="1" marL="9144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Sora Light"/>
              <a:buChar char="○"/>
              <a:defRPr sz="1000">
                <a:latin typeface="Sora Light"/>
                <a:ea typeface="Sora Light"/>
                <a:cs typeface="Sora Light"/>
                <a:sym typeface="Sora Light"/>
              </a:defRPr>
            </a:lvl2pPr>
            <a:lvl3pPr indent="-292100" lvl="2" marL="13716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Sora Light"/>
              <a:buChar char="■"/>
              <a:defRPr sz="1000">
                <a:latin typeface="Sora Light"/>
                <a:ea typeface="Sora Light"/>
                <a:cs typeface="Sora Light"/>
                <a:sym typeface="Sora Light"/>
              </a:defRPr>
            </a:lvl3pPr>
            <a:lvl4pPr indent="-292100" lvl="3" marL="18288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Sora Light"/>
              <a:buChar char="●"/>
              <a:defRPr sz="1000">
                <a:latin typeface="Sora Light"/>
                <a:ea typeface="Sora Light"/>
                <a:cs typeface="Sora Light"/>
                <a:sym typeface="Sora Light"/>
              </a:defRPr>
            </a:lvl4pPr>
            <a:lvl5pPr indent="-292100" lvl="4" marL="22860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Sora Light"/>
              <a:buChar char="○"/>
              <a:defRPr sz="1000">
                <a:latin typeface="Sora Light"/>
                <a:ea typeface="Sora Light"/>
                <a:cs typeface="Sora Light"/>
                <a:sym typeface="Sora Light"/>
              </a:defRPr>
            </a:lvl5pPr>
            <a:lvl6pPr indent="-292100" lvl="5" marL="27432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Sora Light"/>
              <a:buChar char="■"/>
              <a:defRPr sz="1000">
                <a:latin typeface="Sora Light"/>
                <a:ea typeface="Sora Light"/>
                <a:cs typeface="Sora Light"/>
                <a:sym typeface="Sora Light"/>
              </a:defRPr>
            </a:lvl6pPr>
            <a:lvl7pPr indent="-292100" lvl="6" marL="32004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Sora Light"/>
              <a:buChar char="●"/>
              <a:defRPr sz="1000">
                <a:latin typeface="Sora Light"/>
                <a:ea typeface="Sora Light"/>
                <a:cs typeface="Sora Light"/>
                <a:sym typeface="Sora Light"/>
              </a:defRPr>
            </a:lvl7pPr>
            <a:lvl8pPr indent="-292100" lvl="7" marL="36576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Sora Light"/>
              <a:buChar char="○"/>
              <a:defRPr sz="1000">
                <a:latin typeface="Sora Light"/>
                <a:ea typeface="Sora Light"/>
                <a:cs typeface="Sora Light"/>
                <a:sym typeface="Sora Light"/>
              </a:defRPr>
            </a:lvl8pPr>
            <a:lvl9pPr indent="-292100" lvl="8" marL="41148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Sora Light"/>
              <a:buChar char="■"/>
              <a:defRPr sz="1000">
                <a:latin typeface="Sora Light"/>
                <a:ea typeface="Sora Light"/>
                <a:cs typeface="Sora Light"/>
                <a:sym typeface="Sora Light"/>
              </a:defRPr>
            </a:lvl9pPr>
          </a:lstStyle>
          <a:p/>
        </p:txBody>
      </p:sp>
      <p:sp>
        <p:nvSpPr>
          <p:cNvPr id="563" name="Google Shape;563;p36"/>
          <p:cNvSpPr txBox="1"/>
          <p:nvPr>
            <p:ph type="title"/>
          </p:nvPr>
        </p:nvSpPr>
        <p:spPr>
          <a:xfrm>
            <a:off x="2134625" y="2853988"/>
            <a:ext cx="1583400" cy="361200"/>
          </a:xfrm>
          <a:prstGeom prst="rect">
            <a:avLst/>
          </a:prstGeom>
        </p:spPr>
        <p:txBody>
          <a:bodyPr anchorCtr="0" anchor="t" bIns="91425" lIns="0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Sora Medium"/>
              <a:buNone/>
              <a:defRPr sz="1200">
                <a:latin typeface="Sora Medium"/>
                <a:ea typeface="Sora Medium"/>
                <a:cs typeface="Sora Medium"/>
                <a:sym typeface="Sora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Sora Medium"/>
              <a:buNone/>
              <a:defRPr sz="1200">
                <a:solidFill>
                  <a:schemeClr val="lt1"/>
                </a:solidFill>
                <a:latin typeface="Sora Medium"/>
                <a:ea typeface="Sora Medium"/>
                <a:cs typeface="Sora Medium"/>
                <a:sym typeface="Sora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Sora Medium"/>
              <a:buNone/>
              <a:defRPr sz="1200">
                <a:solidFill>
                  <a:schemeClr val="lt1"/>
                </a:solidFill>
                <a:latin typeface="Sora Medium"/>
                <a:ea typeface="Sora Medium"/>
                <a:cs typeface="Sora Medium"/>
                <a:sym typeface="Sora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Sora Medium"/>
              <a:buNone/>
              <a:defRPr sz="1200">
                <a:solidFill>
                  <a:schemeClr val="lt1"/>
                </a:solidFill>
                <a:latin typeface="Sora Medium"/>
                <a:ea typeface="Sora Medium"/>
                <a:cs typeface="Sora Medium"/>
                <a:sym typeface="Sora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Sora Medium"/>
              <a:buNone/>
              <a:defRPr sz="1200">
                <a:solidFill>
                  <a:schemeClr val="lt1"/>
                </a:solidFill>
                <a:latin typeface="Sora Medium"/>
                <a:ea typeface="Sora Medium"/>
                <a:cs typeface="Sora Medium"/>
                <a:sym typeface="Sora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Sora Medium"/>
              <a:buNone/>
              <a:defRPr sz="1200">
                <a:solidFill>
                  <a:schemeClr val="lt1"/>
                </a:solidFill>
                <a:latin typeface="Sora Medium"/>
                <a:ea typeface="Sora Medium"/>
                <a:cs typeface="Sora Medium"/>
                <a:sym typeface="Sora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Sora Medium"/>
              <a:buNone/>
              <a:defRPr sz="1200">
                <a:solidFill>
                  <a:schemeClr val="lt1"/>
                </a:solidFill>
                <a:latin typeface="Sora Medium"/>
                <a:ea typeface="Sora Medium"/>
                <a:cs typeface="Sora Medium"/>
                <a:sym typeface="Sora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Sora Medium"/>
              <a:buNone/>
              <a:defRPr sz="1200">
                <a:solidFill>
                  <a:schemeClr val="lt1"/>
                </a:solidFill>
                <a:latin typeface="Sora Medium"/>
                <a:ea typeface="Sora Medium"/>
                <a:cs typeface="Sora Medium"/>
                <a:sym typeface="Sora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Sora Medium"/>
              <a:buNone/>
              <a:defRPr sz="1200">
                <a:solidFill>
                  <a:schemeClr val="lt1"/>
                </a:solidFill>
                <a:latin typeface="Sora Medium"/>
                <a:ea typeface="Sora Medium"/>
                <a:cs typeface="Sora Medium"/>
                <a:sym typeface="Sora Medium"/>
              </a:defRPr>
            </a:lvl9pPr>
          </a:lstStyle>
          <a:p/>
        </p:txBody>
      </p:sp>
      <p:sp>
        <p:nvSpPr>
          <p:cNvPr id="564" name="Google Shape;564;p36"/>
          <p:cNvSpPr txBox="1"/>
          <p:nvPr>
            <p:ph idx="2" type="body"/>
          </p:nvPr>
        </p:nvSpPr>
        <p:spPr>
          <a:xfrm>
            <a:off x="5788075" y="2855650"/>
            <a:ext cx="3021300" cy="814200"/>
          </a:xfrm>
          <a:prstGeom prst="rect">
            <a:avLst/>
          </a:prstGeom>
        </p:spPr>
        <p:txBody>
          <a:bodyPr anchorCtr="0" anchor="t" bIns="91425" lIns="0" spcFirstLastPara="1" rIns="91425" wrap="square" tIns="0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Sora Light"/>
              <a:buChar char="●"/>
              <a:defRPr sz="1000">
                <a:latin typeface="Sora Light"/>
                <a:ea typeface="Sora Light"/>
                <a:cs typeface="Sora Light"/>
                <a:sym typeface="Sora Light"/>
              </a:defRPr>
            </a:lvl1pPr>
            <a:lvl2pPr indent="-292100" lvl="1" marL="9144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Sora Light"/>
              <a:buChar char="○"/>
              <a:defRPr sz="1000">
                <a:latin typeface="Sora Light"/>
                <a:ea typeface="Sora Light"/>
                <a:cs typeface="Sora Light"/>
                <a:sym typeface="Sora Light"/>
              </a:defRPr>
            </a:lvl2pPr>
            <a:lvl3pPr indent="-292100" lvl="2" marL="13716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Sora Light"/>
              <a:buChar char="■"/>
              <a:defRPr sz="1000">
                <a:latin typeface="Sora Light"/>
                <a:ea typeface="Sora Light"/>
                <a:cs typeface="Sora Light"/>
                <a:sym typeface="Sora Light"/>
              </a:defRPr>
            </a:lvl3pPr>
            <a:lvl4pPr indent="-292100" lvl="3" marL="18288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Sora Light"/>
              <a:buChar char="●"/>
              <a:defRPr sz="1000">
                <a:latin typeface="Sora Light"/>
                <a:ea typeface="Sora Light"/>
                <a:cs typeface="Sora Light"/>
                <a:sym typeface="Sora Light"/>
              </a:defRPr>
            </a:lvl4pPr>
            <a:lvl5pPr indent="-292100" lvl="4" marL="22860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Sora Light"/>
              <a:buChar char="○"/>
              <a:defRPr sz="1000">
                <a:latin typeface="Sora Light"/>
                <a:ea typeface="Sora Light"/>
                <a:cs typeface="Sora Light"/>
                <a:sym typeface="Sora Light"/>
              </a:defRPr>
            </a:lvl5pPr>
            <a:lvl6pPr indent="-292100" lvl="5" marL="27432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Sora Light"/>
              <a:buChar char="■"/>
              <a:defRPr sz="1000">
                <a:latin typeface="Sora Light"/>
                <a:ea typeface="Sora Light"/>
                <a:cs typeface="Sora Light"/>
                <a:sym typeface="Sora Light"/>
              </a:defRPr>
            </a:lvl6pPr>
            <a:lvl7pPr indent="-292100" lvl="6" marL="32004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Sora Light"/>
              <a:buChar char="●"/>
              <a:defRPr sz="1000">
                <a:latin typeface="Sora Light"/>
                <a:ea typeface="Sora Light"/>
                <a:cs typeface="Sora Light"/>
                <a:sym typeface="Sora Light"/>
              </a:defRPr>
            </a:lvl7pPr>
            <a:lvl8pPr indent="-292100" lvl="7" marL="36576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Sora Light"/>
              <a:buChar char="○"/>
              <a:defRPr sz="1000">
                <a:latin typeface="Sora Light"/>
                <a:ea typeface="Sora Light"/>
                <a:cs typeface="Sora Light"/>
                <a:sym typeface="Sora Light"/>
              </a:defRPr>
            </a:lvl8pPr>
            <a:lvl9pPr indent="-292100" lvl="8" marL="41148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Sora Light"/>
              <a:buChar char="■"/>
              <a:defRPr sz="1000">
                <a:latin typeface="Sora Light"/>
                <a:ea typeface="Sora Light"/>
                <a:cs typeface="Sora Light"/>
                <a:sym typeface="Sora Light"/>
              </a:defRPr>
            </a:lvl9pPr>
          </a:lstStyle>
          <a:p/>
        </p:txBody>
      </p:sp>
      <p:sp>
        <p:nvSpPr>
          <p:cNvPr id="565" name="Google Shape;565;p36"/>
          <p:cNvSpPr txBox="1"/>
          <p:nvPr>
            <p:ph idx="3" type="title"/>
          </p:nvPr>
        </p:nvSpPr>
        <p:spPr>
          <a:xfrm>
            <a:off x="525175" y="2853988"/>
            <a:ext cx="1408800" cy="361200"/>
          </a:xfrm>
          <a:prstGeom prst="rect">
            <a:avLst/>
          </a:prstGeom>
        </p:spPr>
        <p:txBody>
          <a:bodyPr anchorCtr="0" anchor="t" bIns="91425" lIns="0" spcFirstLastPara="1" rIns="91425" wrap="square" tIns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Sora Medium"/>
              <a:buNone/>
              <a:defRPr sz="1200">
                <a:latin typeface="Sora Medium"/>
                <a:ea typeface="Sora Medium"/>
                <a:cs typeface="Sora Medium"/>
                <a:sym typeface="Sora Medium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Sora Medium"/>
              <a:buNone/>
              <a:defRPr sz="1200">
                <a:solidFill>
                  <a:schemeClr val="lt1"/>
                </a:solidFill>
                <a:latin typeface="Sora Medium"/>
                <a:ea typeface="Sora Medium"/>
                <a:cs typeface="Sora Medium"/>
                <a:sym typeface="Sora Medium"/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Sora Medium"/>
              <a:buNone/>
              <a:defRPr sz="1200">
                <a:solidFill>
                  <a:schemeClr val="lt1"/>
                </a:solidFill>
                <a:latin typeface="Sora Medium"/>
                <a:ea typeface="Sora Medium"/>
                <a:cs typeface="Sora Medium"/>
                <a:sym typeface="Sora Medium"/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Sora Medium"/>
              <a:buNone/>
              <a:defRPr sz="1200">
                <a:solidFill>
                  <a:schemeClr val="lt1"/>
                </a:solidFill>
                <a:latin typeface="Sora Medium"/>
                <a:ea typeface="Sora Medium"/>
                <a:cs typeface="Sora Medium"/>
                <a:sym typeface="Sora Medium"/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Sora Medium"/>
              <a:buNone/>
              <a:defRPr sz="1200">
                <a:solidFill>
                  <a:schemeClr val="lt1"/>
                </a:solidFill>
                <a:latin typeface="Sora Medium"/>
                <a:ea typeface="Sora Medium"/>
                <a:cs typeface="Sora Medium"/>
                <a:sym typeface="Sora Medium"/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Sora Medium"/>
              <a:buNone/>
              <a:defRPr sz="1200">
                <a:solidFill>
                  <a:schemeClr val="lt1"/>
                </a:solidFill>
                <a:latin typeface="Sora Medium"/>
                <a:ea typeface="Sora Medium"/>
                <a:cs typeface="Sora Medium"/>
                <a:sym typeface="Sora Medium"/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Sora Medium"/>
              <a:buNone/>
              <a:defRPr sz="1200">
                <a:solidFill>
                  <a:schemeClr val="lt1"/>
                </a:solidFill>
                <a:latin typeface="Sora Medium"/>
                <a:ea typeface="Sora Medium"/>
                <a:cs typeface="Sora Medium"/>
                <a:sym typeface="Sora Medium"/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Sora Medium"/>
              <a:buNone/>
              <a:defRPr sz="1200">
                <a:solidFill>
                  <a:schemeClr val="lt1"/>
                </a:solidFill>
                <a:latin typeface="Sora Medium"/>
                <a:ea typeface="Sora Medium"/>
                <a:cs typeface="Sora Medium"/>
                <a:sym typeface="Sora Medium"/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Sora Medium"/>
              <a:buNone/>
              <a:defRPr sz="1200">
                <a:solidFill>
                  <a:schemeClr val="lt1"/>
                </a:solidFill>
                <a:latin typeface="Sora Medium"/>
                <a:ea typeface="Sora Medium"/>
                <a:cs typeface="Sora Medium"/>
                <a:sym typeface="Sora Medium"/>
              </a:defRPr>
            </a:lvl9pPr>
          </a:lstStyle>
          <a:p/>
        </p:txBody>
      </p:sp>
      <p:sp>
        <p:nvSpPr>
          <p:cNvPr id="566" name="Google Shape;566;p36"/>
          <p:cNvSpPr txBox="1"/>
          <p:nvPr>
            <p:ph idx="4" type="title"/>
          </p:nvPr>
        </p:nvSpPr>
        <p:spPr>
          <a:xfrm>
            <a:off x="2134625" y="3793475"/>
            <a:ext cx="1583400" cy="361200"/>
          </a:xfrm>
          <a:prstGeom prst="rect">
            <a:avLst/>
          </a:prstGeom>
        </p:spPr>
        <p:txBody>
          <a:bodyPr anchorCtr="0" anchor="t" bIns="91425" lIns="0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Sora Medium"/>
              <a:buNone/>
              <a:defRPr sz="1200">
                <a:latin typeface="Sora Medium"/>
                <a:ea typeface="Sora Medium"/>
                <a:cs typeface="Sora Medium"/>
                <a:sym typeface="Sora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Sora Medium"/>
              <a:buNone/>
              <a:defRPr sz="1200">
                <a:solidFill>
                  <a:schemeClr val="lt1"/>
                </a:solidFill>
                <a:latin typeface="Sora Medium"/>
                <a:ea typeface="Sora Medium"/>
                <a:cs typeface="Sora Medium"/>
                <a:sym typeface="Sora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Sora Medium"/>
              <a:buNone/>
              <a:defRPr sz="1200">
                <a:solidFill>
                  <a:schemeClr val="lt1"/>
                </a:solidFill>
                <a:latin typeface="Sora Medium"/>
                <a:ea typeface="Sora Medium"/>
                <a:cs typeface="Sora Medium"/>
                <a:sym typeface="Sora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Sora Medium"/>
              <a:buNone/>
              <a:defRPr sz="1200">
                <a:solidFill>
                  <a:schemeClr val="lt1"/>
                </a:solidFill>
                <a:latin typeface="Sora Medium"/>
                <a:ea typeface="Sora Medium"/>
                <a:cs typeface="Sora Medium"/>
                <a:sym typeface="Sora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Sora Medium"/>
              <a:buNone/>
              <a:defRPr sz="1200">
                <a:solidFill>
                  <a:schemeClr val="lt1"/>
                </a:solidFill>
                <a:latin typeface="Sora Medium"/>
                <a:ea typeface="Sora Medium"/>
                <a:cs typeface="Sora Medium"/>
                <a:sym typeface="Sora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Sora Medium"/>
              <a:buNone/>
              <a:defRPr sz="1200">
                <a:solidFill>
                  <a:schemeClr val="lt1"/>
                </a:solidFill>
                <a:latin typeface="Sora Medium"/>
                <a:ea typeface="Sora Medium"/>
                <a:cs typeface="Sora Medium"/>
                <a:sym typeface="Sora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Sora Medium"/>
              <a:buNone/>
              <a:defRPr sz="1200">
                <a:solidFill>
                  <a:schemeClr val="lt1"/>
                </a:solidFill>
                <a:latin typeface="Sora Medium"/>
                <a:ea typeface="Sora Medium"/>
                <a:cs typeface="Sora Medium"/>
                <a:sym typeface="Sora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Sora Medium"/>
              <a:buNone/>
              <a:defRPr sz="1200">
                <a:solidFill>
                  <a:schemeClr val="lt1"/>
                </a:solidFill>
                <a:latin typeface="Sora Medium"/>
                <a:ea typeface="Sora Medium"/>
                <a:cs typeface="Sora Medium"/>
                <a:sym typeface="Sora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Sora Medium"/>
              <a:buNone/>
              <a:defRPr sz="1200">
                <a:solidFill>
                  <a:schemeClr val="lt1"/>
                </a:solidFill>
                <a:latin typeface="Sora Medium"/>
                <a:ea typeface="Sora Medium"/>
                <a:cs typeface="Sora Medium"/>
                <a:sym typeface="Sora Medium"/>
              </a:defRPr>
            </a:lvl9pPr>
          </a:lstStyle>
          <a:p/>
        </p:txBody>
      </p:sp>
      <p:sp>
        <p:nvSpPr>
          <p:cNvPr id="567" name="Google Shape;567;p36"/>
          <p:cNvSpPr txBox="1"/>
          <p:nvPr>
            <p:ph idx="5" type="body"/>
          </p:nvPr>
        </p:nvSpPr>
        <p:spPr>
          <a:xfrm>
            <a:off x="5788075" y="3793450"/>
            <a:ext cx="3021300" cy="836100"/>
          </a:xfrm>
          <a:prstGeom prst="rect">
            <a:avLst/>
          </a:prstGeom>
        </p:spPr>
        <p:txBody>
          <a:bodyPr anchorCtr="0" anchor="t" bIns="91425" lIns="0" spcFirstLastPara="1" rIns="91425" wrap="square" tIns="0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Sora Light"/>
              <a:buChar char="●"/>
              <a:defRPr sz="1000">
                <a:latin typeface="Sora Light"/>
                <a:ea typeface="Sora Light"/>
                <a:cs typeface="Sora Light"/>
                <a:sym typeface="Sora Light"/>
              </a:defRPr>
            </a:lvl1pPr>
            <a:lvl2pPr indent="-292100" lvl="1" marL="9144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Sora Light"/>
              <a:buChar char="○"/>
              <a:defRPr sz="1000">
                <a:latin typeface="Sora Light"/>
                <a:ea typeface="Sora Light"/>
                <a:cs typeface="Sora Light"/>
                <a:sym typeface="Sora Light"/>
              </a:defRPr>
            </a:lvl2pPr>
            <a:lvl3pPr indent="-292100" lvl="2" marL="13716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Sora Light"/>
              <a:buChar char="■"/>
              <a:defRPr sz="1000">
                <a:latin typeface="Sora Light"/>
                <a:ea typeface="Sora Light"/>
                <a:cs typeface="Sora Light"/>
                <a:sym typeface="Sora Light"/>
              </a:defRPr>
            </a:lvl3pPr>
            <a:lvl4pPr indent="-292100" lvl="3" marL="18288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Sora Light"/>
              <a:buChar char="●"/>
              <a:defRPr sz="1000">
                <a:latin typeface="Sora Light"/>
                <a:ea typeface="Sora Light"/>
                <a:cs typeface="Sora Light"/>
                <a:sym typeface="Sora Light"/>
              </a:defRPr>
            </a:lvl4pPr>
            <a:lvl5pPr indent="-292100" lvl="4" marL="22860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Sora Light"/>
              <a:buChar char="○"/>
              <a:defRPr sz="1000">
                <a:latin typeface="Sora Light"/>
                <a:ea typeface="Sora Light"/>
                <a:cs typeface="Sora Light"/>
                <a:sym typeface="Sora Light"/>
              </a:defRPr>
            </a:lvl5pPr>
            <a:lvl6pPr indent="-292100" lvl="5" marL="27432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Sora Light"/>
              <a:buChar char="■"/>
              <a:defRPr sz="1000">
                <a:latin typeface="Sora Light"/>
                <a:ea typeface="Sora Light"/>
                <a:cs typeface="Sora Light"/>
                <a:sym typeface="Sora Light"/>
              </a:defRPr>
            </a:lvl6pPr>
            <a:lvl7pPr indent="-292100" lvl="6" marL="32004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Sora Light"/>
              <a:buChar char="●"/>
              <a:defRPr sz="1000">
                <a:latin typeface="Sora Light"/>
                <a:ea typeface="Sora Light"/>
                <a:cs typeface="Sora Light"/>
                <a:sym typeface="Sora Light"/>
              </a:defRPr>
            </a:lvl7pPr>
            <a:lvl8pPr indent="-292100" lvl="7" marL="36576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Sora Light"/>
              <a:buChar char="○"/>
              <a:defRPr sz="1000">
                <a:latin typeface="Sora Light"/>
                <a:ea typeface="Sora Light"/>
                <a:cs typeface="Sora Light"/>
                <a:sym typeface="Sora Light"/>
              </a:defRPr>
            </a:lvl8pPr>
            <a:lvl9pPr indent="-292100" lvl="8" marL="41148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Sora Light"/>
              <a:buChar char="■"/>
              <a:defRPr sz="1000">
                <a:latin typeface="Sora Light"/>
                <a:ea typeface="Sora Light"/>
                <a:cs typeface="Sora Light"/>
                <a:sym typeface="Sora Light"/>
              </a:defRPr>
            </a:lvl9pPr>
          </a:lstStyle>
          <a:p/>
        </p:txBody>
      </p:sp>
      <p:sp>
        <p:nvSpPr>
          <p:cNvPr id="568" name="Google Shape;568;p36"/>
          <p:cNvSpPr txBox="1"/>
          <p:nvPr>
            <p:ph idx="6" type="title"/>
          </p:nvPr>
        </p:nvSpPr>
        <p:spPr>
          <a:xfrm>
            <a:off x="525175" y="3793475"/>
            <a:ext cx="1408800" cy="361200"/>
          </a:xfrm>
          <a:prstGeom prst="rect">
            <a:avLst/>
          </a:prstGeom>
        </p:spPr>
        <p:txBody>
          <a:bodyPr anchorCtr="0" anchor="t" bIns="91425" lIns="0" spcFirstLastPara="1" rIns="91425" wrap="square" tIns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Sora Medium"/>
              <a:buNone/>
              <a:defRPr sz="1200">
                <a:latin typeface="Sora Medium"/>
                <a:ea typeface="Sora Medium"/>
                <a:cs typeface="Sora Medium"/>
                <a:sym typeface="Sora Medium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Sora Medium"/>
              <a:buNone/>
              <a:defRPr sz="1200">
                <a:solidFill>
                  <a:schemeClr val="lt1"/>
                </a:solidFill>
                <a:latin typeface="Sora Medium"/>
                <a:ea typeface="Sora Medium"/>
                <a:cs typeface="Sora Medium"/>
                <a:sym typeface="Sora Medium"/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Sora Medium"/>
              <a:buNone/>
              <a:defRPr sz="1200">
                <a:solidFill>
                  <a:schemeClr val="lt1"/>
                </a:solidFill>
                <a:latin typeface="Sora Medium"/>
                <a:ea typeface="Sora Medium"/>
                <a:cs typeface="Sora Medium"/>
                <a:sym typeface="Sora Medium"/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Sora Medium"/>
              <a:buNone/>
              <a:defRPr sz="1200">
                <a:solidFill>
                  <a:schemeClr val="lt1"/>
                </a:solidFill>
                <a:latin typeface="Sora Medium"/>
                <a:ea typeface="Sora Medium"/>
                <a:cs typeface="Sora Medium"/>
                <a:sym typeface="Sora Medium"/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Sora Medium"/>
              <a:buNone/>
              <a:defRPr sz="1200">
                <a:solidFill>
                  <a:schemeClr val="lt1"/>
                </a:solidFill>
                <a:latin typeface="Sora Medium"/>
                <a:ea typeface="Sora Medium"/>
                <a:cs typeface="Sora Medium"/>
                <a:sym typeface="Sora Medium"/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Sora Medium"/>
              <a:buNone/>
              <a:defRPr sz="1200">
                <a:solidFill>
                  <a:schemeClr val="lt1"/>
                </a:solidFill>
                <a:latin typeface="Sora Medium"/>
                <a:ea typeface="Sora Medium"/>
                <a:cs typeface="Sora Medium"/>
                <a:sym typeface="Sora Medium"/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Sora Medium"/>
              <a:buNone/>
              <a:defRPr sz="1200">
                <a:solidFill>
                  <a:schemeClr val="lt1"/>
                </a:solidFill>
                <a:latin typeface="Sora Medium"/>
                <a:ea typeface="Sora Medium"/>
                <a:cs typeface="Sora Medium"/>
                <a:sym typeface="Sora Medium"/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Sora Medium"/>
              <a:buNone/>
              <a:defRPr sz="1200">
                <a:solidFill>
                  <a:schemeClr val="lt1"/>
                </a:solidFill>
                <a:latin typeface="Sora Medium"/>
                <a:ea typeface="Sora Medium"/>
                <a:cs typeface="Sora Medium"/>
                <a:sym typeface="Sora Medium"/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Sora Medium"/>
              <a:buNone/>
              <a:defRPr sz="1200">
                <a:solidFill>
                  <a:schemeClr val="lt1"/>
                </a:solidFill>
                <a:latin typeface="Sora Medium"/>
                <a:ea typeface="Sora Medium"/>
                <a:cs typeface="Sora Medium"/>
                <a:sym typeface="Sora Medium"/>
              </a:defRPr>
            </a:lvl9pPr>
          </a:lstStyle>
          <a:p/>
        </p:txBody>
      </p:sp>
      <p:sp>
        <p:nvSpPr>
          <p:cNvPr id="569" name="Google Shape;569;p36"/>
          <p:cNvSpPr txBox="1"/>
          <p:nvPr>
            <p:ph idx="7" type="title"/>
          </p:nvPr>
        </p:nvSpPr>
        <p:spPr>
          <a:xfrm>
            <a:off x="38100" y="93150"/>
            <a:ext cx="1583400" cy="189300"/>
          </a:xfrm>
          <a:prstGeom prst="rect">
            <a:avLst/>
          </a:prstGeom>
        </p:spPr>
        <p:txBody>
          <a:bodyPr anchorCtr="0" anchor="t" bIns="91425" lIns="18287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5"/>
                </a:solidFill>
                <a:latin typeface="Sora"/>
                <a:ea typeface="Sora"/>
                <a:cs typeface="Sora"/>
                <a:sym typeface="Sor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Sora"/>
              <a:buNone/>
              <a:defRPr sz="900">
                <a:solidFill>
                  <a:schemeClr val="accent5"/>
                </a:solidFill>
                <a:latin typeface="Sora"/>
                <a:ea typeface="Sora"/>
                <a:cs typeface="Sora"/>
                <a:sym typeface="Sor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Sora"/>
              <a:buNone/>
              <a:defRPr sz="900">
                <a:solidFill>
                  <a:schemeClr val="accent5"/>
                </a:solidFill>
                <a:latin typeface="Sora"/>
                <a:ea typeface="Sora"/>
                <a:cs typeface="Sora"/>
                <a:sym typeface="Sor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Sora"/>
              <a:buNone/>
              <a:defRPr sz="900">
                <a:solidFill>
                  <a:schemeClr val="accent5"/>
                </a:solidFill>
                <a:latin typeface="Sora"/>
                <a:ea typeface="Sora"/>
                <a:cs typeface="Sora"/>
                <a:sym typeface="Sor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Sora"/>
              <a:buNone/>
              <a:defRPr sz="900">
                <a:solidFill>
                  <a:schemeClr val="accent5"/>
                </a:solidFill>
                <a:latin typeface="Sora"/>
                <a:ea typeface="Sora"/>
                <a:cs typeface="Sora"/>
                <a:sym typeface="Sor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Sora"/>
              <a:buNone/>
              <a:defRPr sz="900">
                <a:solidFill>
                  <a:schemeClr val="accent5"/>
                </a:solidFill>
                <a:latin typeface="Sora"/>
                <a:ea typeface="Sora"/>
                <a:cs typeface="Sora"/>
                <a:sym typeface="Sor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Sora"/>
              <a:buNone/>
              <a:defRPr sz="900">
                <a:solidFill>
                  <a:schemeClr val="accent5"/>
                </a:solidFill>
                <a:latin typeface="Sora"/>
                <a:ea typeface="Sora"/>
                <a:cs typeface="Sora"/>
                <a:sym typeface="Sor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Sora"/>
              <a:buNone/>
              <a:defRPr sz="900">
                <a:solidFill>
                  <a:schemeClr val="accent5"/>
                </a:solidFill>
                <a:latin typeface="Sora"/>
                <a:ea typeface="Sora"/>
                <a:cs typeface="Sora"/>
                <a:sym typeface="Sor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Sora"/>
              <a:buNone/>
              <a:defRPr sz="900">
                <a:solidFill>
                  <a:schemeClr val="accent5"/>
                </a:solidFill>
                <a:latin typeface="Sora"/>
                <a:ea typeface="Sora"/>
                <a:cs typeface="Sora"/>
                <a:sym typeface="Sora"/>
              </a:defRPr>
            </a:lvl9pPr>
          </a:lstStyle>
          <a:p/>
        </p:txBody>
      </p:sp>
      <p:sp>
        <p:nvSpPr>
          <p:cNvPr id="570" name="Google Shape;570;p36"/>
          <p:cNvSpPr txBox="1"/>
          <p:nvPr>
            <p:ph idx="8" type="title"/>
          </p:nvPr>
        </p:nvSpPr>
        <p:spPr>
          <a:xfrm>
            <a:off x="2134625" y="1914525"/>
            <a:ext cx="1583400" cy="361200"/>
          </a:xfrm>
          <a:prstGeom prst="rect">
            <a:avLst/>
          </a:prstGeom>
        </p:spPr>
        <p:txBody>
          <a:bodyPr anchorCtr="0" anchor="t" bIns="91425" lIns="0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Sora Medium"/>
              <a:buNone/>
              <a:defRPr sz="1200">
                <a:latin typeface="Sora Medium"/>
                <a:ea typeface="Sora Medium"/>
                <a:cs typeface="Sora Medium"/>
                <a:sym typeface="Sora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Sora Medium"/>
              <a:buNone/>
              <a:defRPr sz="1200">
                <a:solidFill>
                  <a:schemeClr val="lt1"/>
                </a:solidFill>
                <a:latin typeface="Sora Medium"/>
                <a:ea typeface="Sora Medium"/>
                <a:cs typeface="Sora Medium"/>
                <a:sym typeface="Sora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Sora Medium"/>
              <a:buNone/>
              <a:defRPr sz="1200">
                <a:solidFill>
                  <a:schemeClr val="lt1"/>
                </a:solidFill>
                <a:latin typeface="Sora Medium"/>
                <a:ea typeface="Sora Medium"/>
                <a:cs typeface="Sora Medium"/>
                <a:sym typeface="Sora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Sora Medium"/>
              <a:buNone/>
              <a:defRPr sz="1200">
                <a:solidFill>
                  <a:schemeClr val="lt1"/>
                </a:solidFill>
                <a:latin typeface="Sora Medium"/>
                <a:ea typeface="Sora Medium"/>
                <a:cs typeface="Sora Medium"/>
                <a:sym typeface="Sora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Sora Medium"/>
              <a:buNone/>
              <a:defRPr sz="1200">
                <a:solidFill>
                  <a:schemeClr val="lt1"/>
                </a:solidFill>
                <a:latin typeface="Sora Medium"/>
                <a:ea typeface="Sora Medium"/>
                <a:cs typeface="Sora Medium"/>
                <a:sym typeface="Sora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Sora Medium"/>
              <a:buNone/>
              <a:defRPr sz="1200">
                <a:solidFill>
                  <a:schemeClr val="lt1"/>
                </a:solidFill>
                <a:latin typeface="Sora Medium"/>
                <a:ea typeface="Sora Medium"/>
                <a:cs typeface="Sora Medium"/>
                <a:sym typeface="Sora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Sora Medium"/>
              <a:buNone/>
              <a:defRPr sz="1200">
                <a:solidFill>
                  <a:schemeClr val="lt1"/>
                </a:solidFill>
                <a:latin typeface="Sora Medium"/>
                <a:ea typeface="Sora Medium"/>
                <a:cs typeface="Sora Medium"/>
                <a:sym typeface="Sora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Sora Medium"/>
              <a:buNone/>
              <a:defRPr sz="1200">
                <a:solidFill>
                  <a:schemeClr val="lt1"/>
                </a:solidFill>
                <a:latin typeface="Sora Medium"/>
                <a:ea typeface="Sora Medium"/>
                <a:cs typeface="Sora Medium"/>
                <a:sym typeface="Sora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Sora Medium"/>
              <a:buNone/>
              <a:defRPr sz="1200">
                <a:solidFill>
                  <a:schemeClr val="lt1"/>
                </a:solidFill>
                <a:latin typeface="Sora Medium"/>
                <a:ea typeface="Sora Medium"/>
                <a:cs typeface="Sora Medium"/>
                <a:sym typeface="Sora Medium"/>
              </a:defRPr>
            </a:lvl9pPr>
          </a:lstStyle>
          <a:p/>
        </p:txBody>
      </p:sp>
      <p:sp>
        <p:nvSpPr>
          <p:cNvPr id="571" name="Google Shape;571;p36"/>
          <p:cNvSpPr txBox="1"/>
          <p:nvPr>
            <p:ph idx="9" type="title"/>
          </p:nvPr>
        </p:nvSpPr>
        <p:spPr>
          <a:xfrm>
            <a:off x="525175" y="1914525"/>
            <a:ext cx="1408800" cy="361200"/>
          </a:xfrm>
          <a:prstGeom prst="rect">
            <a:avLst/>
          </a:prstGeom>
        </p:spPr>
        <p:txBody>
          <a:bodyPr anchorCtr="0" anchor="t" bIns="91425" lIns="0" spcFirstLastPara="1" rIns="91425" wrap="square" tIns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Sora Medium"/>
              <a:buNone/>
              <a:defRPr sz="1200">
                <a:latin typeface="Sora Medium"/>
                <a:ea typeface="Sora Medium"/>
                <a:cs typeface="Sora Medium"/>
                <a:sym typeface="Sora Medium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Sora Medium"/>
              <a:buNone/>
              <a:defRPr sz="1200">
                <a:solidFill>
                  <a:schemeClr val="lt1"/>
                </a:solidFill>
                <a:latin typeface="Sora Medium"/>
                <a:ea typeface="Sora Medium"/>
                <a:cs typeface="Sora Medium"/>
                <a:sym typeface="Sora Medium"/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Sora Medium"/>
              <a:buNone/>
              <a:defRPr sz="1200">
                <a:solidFill>
                  <a:schemeClr val="lt1"/>
                </a:solidFill>
                <a:latin typeface="Sora Medium"/>
                <a:ea typeface="Sora Medium"/>
                <a:cs typeface="Sora Medium"/>
                <a:sym typeface="Sora Medium"/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Sora Medium"/>
              <a:buNone/>
              <a:defRPr sz="1200">
                <a:solidFill>
                  <a:schemeClr val="lt1"/>
                </a:solidFill>
                <a:latin typeface="Sora Medium"/>
                <a:ea typeface="Sora Medium"/>
                <a:cs typeface="Sora Medium"/>
                <a:sym typeface="Sora Medium"/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Sora Medium"/>
              <a:buNone/>
              <a:defRPr sz="1200">
                <a:solidFill>
                  <a:schemeClr val="lt1"/>
                </a:solidFill>
                <a:latin typeface="Sora Medium"/>
                <a:ea typeface="Sora Medium"/>
                <a:cs typeface="Sora Medium"/>
                <a:sym typeface="Sora Medium"/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Sora Medium"/>
              <a:buNone/>
              <a:defRPr sz="1200">
                <a:solidFill>
                  <a:schemeClr val="lt1"/>
                </a:solidFill>
                <a:latin typeface="Sora Medium"/>
                <a:ea typeface="Sora Medium"/>
                <a:cs typeface="Sora Medium"/>
                <a:sym typeface="Sora Medium"/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Sora Medium"/>
              <a:buNone/>
              <a:defRPr sz="1200">
                <a:solidFill>
                  <a:schemeClr val="lt1"/>
                </a:solidFill>
                <a:latin typeface="Sora Medium"/>
                <a:ea typeface="Sora Medium"/>
                <a:cs typeface="Sora Medium"/>
                <a:sym typeface="Sora Medium"/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Sora Medium"/>
              <a:buNone/>
              <a:defRPr sz="1200">
                <a:solidFill>
                  <a:schemeClr val="lt1"/>
                </a:solidFill>
                <a:latin typeface="Sora Medium"/>
                <a:ea typeface="Sora Medium"/>
                <a:cs typeface="Sora Medium"/>
                <a:sym typeface="Sora Medium"/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Sora Medium"/>
              <a:buNone/>
              <a:defRPr sz="1200">
                <a:solidFill>
                  <a:schemeClr val="lt1"/>
                </a:solidFill>
                <a:latin typeface="Sora Medium"/>
                <a:ea typeface="Sora Medium"/>
                <a:cs typeface="Sora Medium"/>
                <a:sym typeface="Sora Medium"/>
              </a:defRPr>
            </a:lvl9pPr>
          </a:lstStyle>
          <a:p/>
        </p:txBody>
      </p:sp>
      <p:sp>
        <p:nvSpPr>
          <p:cNvPr id="572" name="Google Shape;572;p36"/>
          <p:cNvSpPr txBox="1"/>
          <p:nvPr>
            <p:ph idx="13" type="title"/>
          </p:nvPr>
        </p:nvSpPr>
        <p:spPr>
          <a:xfrm>
            <a:off x="115025" y="502775"/>
            <a:ext cx="3941700" cy="12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600"/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600"/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600"/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600"/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600"/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600"/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600"/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600"/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600"/>
            </a:lvl9pPr>
          </a:lstStyle>
          <a:p/>
        </p:txBody>
      </p:sp>
      <p:sp>
        <p:nvSpPr>
          <p:cNvPr id="573" name="Google Shape;573;p36"/>
          <p:cNvSpPr txBox="1"/>
          <p:nvPr>
            <p:ph idx="14" type="title"/>
          </p:nvPr>
        </p:nvSpPr>
        <p:spPr>
          <a:xfrm>
            <a:off x="228600" y="4774929"/>
            <a:ext cx="1939200" cy="1893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5"/>
                </a:solidFill>
                <a:latin typeface="Sora"/>
                <a:ea typeface="Sora"/>
                <a:cs typeface="Sora"/>
                <a:sym typeface="Sor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Sora"/>
              <a:buNone/>
              <a:defRPr sz="900">
                <a:solidFill>
                  <a:schemeClr val="accent5"/>
                </a:solidFill>
                <a:latin typeface="Sora SemiBold"/>
                <a:ea typeface="Sora SemiBold"/>
                <a:cs typeface="Sora SemiBold"/>
                <a:sym typeface="Sora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Sora"/>
              <a:buNone/>
              <a:defRPr sz="900">
                <a:solidFill>
                  <a:schemeClr val="accent5"/>
                </a:solidFill>
                <a:latin typeface="Sora SemiBold"/>
                <a:ea typeface="Sora SemiBold"/>
                <a:cs typeface="Sora SemiBold"/>
                <a:sym typeface="Sora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Sora"/>
              <a:buNone/>
              <a:defRPr sz="900">
                <a:solidFill>
                  <a:schemeClr val="accent5"/>
                </a:solidFill>
                <a:latin typeface="Sora SemiBold"/>
                <a:ea typeface="Sora SemiBold"/>
                <a:cs typeface="Sora SemiBold"/>
                <a:sym typeface="Sora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Sora"/>
              <a:buNone/>
              <a:defRPr sz="900">
                <a:solidFill>
                  <a:schemeClr val="accent5"/>
                </a:solidFill>
                <a:latin typeface="Sora SemiBold"/>
                <a:ea typeface="Sora SemiBold"/>
                <a:cs typeface="Sora SemiBold"/>
                <a:sym typeface="Sora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Sora"/>
              <a:buNone/>
              <a:defRPr sz="900">
                <a:solidFill>
                  <a:schemeClr val="accent5"/>
                </a:solidFill>
                <a:latin typeface="Sora SemiBold"/>
                <a:ea typeface="Sora SemiBold"/>
                <a:cs typeface="Sora SemiBold"/>
                <a:sym typeface="Sora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Sora"/>
              <a:buNone/>
              <a:defRPr sz="900">
                <a:solidFill>
                  <a:schemeClr val="accent5"/>
                </a:solidFill>
                <a:latin typeface="Sora SemiBold"/>
                <a:ea typeface="Sora SemiBold"/>
                <a:cs typeface="Sora SemiBold"/>
                <a:sym typeface="Sora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Sora"/>
              <a:buNone/>
              <a:defRPr sz="900">
                <a:solidFill>
                  <a:schemeClr val="accent5"/>
                </a:solidFill>
                <a:latin typeface="Sora SemiBold"/>
                <a:ea typeface="Sora SemiBold"/>
                <a:cs typeface="Sora SemiBold"/>
                <a:sym typeface="Sora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Sora"/>
              <a:buNone/>
              <a:defRPr sz="900">
                <a:solidFill>
                  <a:schemeClr val="accent5"/>
                </a:solidFill>
                <a:latin typeface="Sora SemiBold"/>
                <a:ea typeface="Sora SemiBold"/>
                <a:cs typeface="Sora SemiBold"/>
                <a:sym typeface="Sora SemiBold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317">
          <p15:clr>
            <a:srgbClr val="E46962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genda - Alt 1">
  <p:cSld name="BLANK_1_1_1_1_1_1_1_1_1_1_1">
    <p:spTree>
      <p:nvGrpSpPr>
        <p:cNvPr id="574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5" name="Google Shape;575;p37"/>
          <p:cNvGrpSpPr/>
          <p:nvPr/>
        </p:nvGrpSpPr>
        <p:grpSpPr>
          <a:xfrm>
            <a:off x="115026" y="364"/>
            <a:ext cx="5125634" cy="5143564"/>
            <a:chOff x="312900" y="2788524"/>
            <a:chExt cx="2221197" cy="1994480"/>
          </a:xfrm>
        </p:grpSpPr>
        <p:grpSp>
          <p:nvGrpSpPr>
            <p:cNvPr id="576" name="Google Shape;576;p37"/>
            <p:cNvGrpSpPr/>
            <p:nvPr/>
          </p:nvGrpSpPr>
          <p:grpSpPr>
            <a:xfrm>
              <a:off x="312900" y="2788524"/>
              <a:ext cx="1851000" cy="1994480"/>
              <a:chOff x="461225" y="3244074"/>
              <a:chExt cx="1851000" cy="1994480"/>
            </a:xfrm>
          </p:grpSpPr>
          <p:grpSp>
            <p:nvGrpSpPr>
              <p:cNvPr id="577" name="Google Shape;577;p37"/>
              <p:cNvGrpSpPr/>
              <p:nvPr/>
            </p:nvGrpSpPr>
            <p:grpSpPr>
              <a:xfrm>
                <a:off x="461229" y="3244074"/>
                <a:ext cx="1850992" cy="1994480"/>
                <a:chOff x="461229" y="3244074"/>
                <a:chExt cx="1850992" cy="1994480"/>
              </a:xfrm>
            </p:grpSpPr>
            <p:sp>
              <p:nvSpPr>
                <p:cNvPr id="578" name="Google Shape;578;p37"/>
                <p:cNvSpPr/>
                <p:nvPr/>
              </p:nvSpPr>
              <p:spPr>
                <a:xfrm>
                  <a:off x="461229" y="3244074"/>
                  <a:ext cx="370200" cy="375300"/>
                </a:xfrm>
                <a:prstGeom prst="rect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solidFill>
                      <a:schemeClr val="lt1"/>
                    </a:solidFill>
                    <a:latin typeface="Sora"/>
                    <a:ea typeface="Sora"/>
                    <a:cs typeface="Sora"/>
                    <a:sym typeface="Sora"/>
                  </a:endParaRPr>
                </a:p>
              </p:txBody>
            </p:sp>
            <p:sp>
              <p:nvSpPr>
                <p:cNvPr id="579" name="Google Shape;579;p37"/>
                <p:cNvSpPr/>
                <p:nvPr/>
              </p:nvSpPr>
              <p:spPr>
                <a:xfrm>
                  <a:off x="831430" y="5100554"/>
                  <a:ext cx="370200" cy="138000"/>
                </a:xfrm>
                <a:prstGeom prst="rect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solidFill>
                      <a:schemeClr val="lt1"/>
                    </a:solidFill>
                    <a:latin typeface="Sora"/>
                    <a:ea typeface="Sora"/>
                    <a:cs typeface="Sora"/>
                    <a:sym typeface="Sora"/>
                  </a:endParaRPr>
                </a:p>
              </p:txBody>
            </p:sp>
            <p:sp>
              <p:nvSpPr>
                <p:cNvPr id="580" name="Google Shape;580;p37"/>
                <p:cNvSpPr/>
                <p:nvPr/>
              </p:nvSpPr>
              <p:spPr>
                <a:xfrm>
                  <a:off x="1201620" y="3244219"/>
                  <a:ext cx="370200" cy="375300"/>
                </a:xfrm>
                <a:prstGeom prst="rect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solidFill>
                      <a:schemeClr val="lt1"/>
                    </a:solidFill>
                    <a:latin typeface="Sora"/>
                    <a:ea typeface="Sora"/>
                    <a:cs typeface="Sora"/>
                    <a:sym typeface="Sora"/>
                  </a:endParaRPr>
                </a:p>
              </p:txBody>
            </p:sp>
            <p:sp>
              <p:nvSpPr>
                <p:cNvPr id="581" name="Google Shape;581;p37"/>
                <p:cNvSpPr/>
                <p:nvPr/>
              </p:nvSpPr>
              <p:spPr>
                <a:xfrm>
                  <a:off x="1571820" y="3244219"/>
                  <a:ext cx="370200" cy="375300"/>
                </a:xfrm>
                <a:prstGeom prst="rect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solidFill>
                      <a:schemeClr val="lt1"/>
                    </a:solidFill>
                    <a:latin typeface="Sora"/>
                    <a:ea typeface="Sora"/>
                    <a:cs typeface="Sora"/>
                    <a:sym typeface="Sora"/>
                  </a:endParaRPr>
                </a:p>
              </p:txBody>
            </p:sp>
            <p:sp>
              <p:nvSpPr>
                <p:cNvPr id="582" name="Google Shape;582;p37"/>
                <p:cNvSpPr/>
                <p:nvPr/>
              </p:nvSpPr>
              <p:spPr>
                <a:xfrm>
                  <a:off x="1942021" y="3244219"/>
                  <a:ext cx="370200" cy="375300"/>
                </a:xfrm>
                <a:prstGeom prst="rect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solidFill>
                      <a:schemeClr val="lt1"/>
                    </a:solidFill>
                    <a:latin typeface="Sora"/>
                    <a:ea typeface="Sora"/>
                    <a:cs typeface="Sora"/>
                    <a:sym typeface="Sora"/>
                  </a:endParaRPr>
                </a:p>
              </p:txBody>
            </p:sp>
          </p:grpSp>
          <p:grpSp>
            <p:nvGrpSpPr>
              <p:cNvPr id="583" name="Google Shape;583;p37"/>
              <p:cNvGrpSpPr/>
              <p:nvPr/>
            </p:nvGrpSpPr>
            <p:grpSpPr>
              <a:xfrm>
                <a:off x="461225" y="3619500"/>
                <a:ext cx="1851000" cy="370200"/>
                <a:chOff x="461225" y="3249175"/>
                <a:chExt cx="1851000" cy="370200"/>
              </a:xfrm>
            </p:grpSpPr>
            <p:sp>
              <p:nvSpPr>
                <p:cNvPr id="584" name="Google Shape;584;p37"/>
                <p:cNvSpPr/>
                <p:nvPr/>
              </p:nvSpPr>
              <p:spPr>
                <a:xfrm>
                  <a:off x="461225" y="3249175"/>
                  <a:ext cx="370200" cy="370200"/>
                </a:xfrm>
                <a:prstGeom prst="rect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solidFill>
                      <a:schemeClr val="lt1"/>
                    </a:solidFill>
                    <a:latin typeface="Sora"/>
                    <a:ea typeface="Sora"/>
                    <a:cs typeface="Sora"/>
                    <a:sym typeface="Sora"/>
                  </a:endParaRPr>
                </a:p>
              </p:txBody>
            </p:sp>
            <p:sp>
              <p:nvSpPr>
                <p:cNvPr id="585" name="Google Shape;585;p37"/>
                <p:cNvSpPr/>
                <p:nvPr/>
              </p:nvSpPr>
              <p:spPr>
                <a:xfrm>
                  <a:off x="831425" y="3249175"/>
                  <a:ext cx="370200" cy="370200"/>
                </a:xfrm>
                <a:prstGeom prst="rect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solidFill>
                      <a:schemeClr val="lt1"/>
                    </a:solidFill>
                    <a:latin typeface="Sora"/>
                    <a:ea typeface="Sora"/>
                    <a:cs typeface="Sora"/>
                    <a:sym typeface="Sora"/>
                  </a:endParaRPr>
                </a:p>
              </p:txBody>
            </p:sp>
            <p:sp>
              <p:nvSpPr>
                <p:cNvPr id="586" name="Google Shape;586;p37"/>
                <p:cNvSpPr/>
                <p:nvPr/>
              </p:nvSpPr>
              <p:spPr>
                <a:xfrm>
                  <a:off x="1201625" y="3249175"/>
                  <a:ext cx="370200" cy="370200"/>
                </a:xfrm>
                <a:prstGeom prst="rect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solidFill>
                      <a:schemeClr val="lt1"/>
                    </a:solidFill>
                    <a:latin typeface="Sora"/>
                    <a:ea typeface="Sora"/>
                    <a:cs typeface="Sora"/>
                    <a:sym typeface="Sora"/>
                  </a:endParaRPr>
                </a:p>
              </p:txBody>
            </p:sp>
            <p:sp>
              <p:nvSpPr>
                <p:cNvPr id="587" name="Google Shape;587;p37"/>
                <p:cNvSpPr/>
                <p:nvPr/>
              </p:nvSpPr>
              <p:spPr>
                <a:xfrm>
                  <a:off x="1571825" y="3249175"/>
                  <a:ext cx="370200" cy="370200"/>
                </a:xfrm>
                <a:prstGeom prst="rect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solidFill>
                      <a:schemeClr val="lt1"/>
                    </a:solidFill>
                    <a:latin typeface="Sora"/>
                    <a:ea typeface="Sora"/>
                    <a:cs typeface="Sora"/>
                    <a:sym typeface="Sora"/>
                  </a:endParaRPr>
                </a:p>
              </p:txBody>
            </p:sp>
            <p:sp>
              <p:nvSpPr>
                <p:cNvPr id="588" name="Google Shape;588;p37"/>
                <p:cNvSpPr/>
                <p:nvPr/>
              </p:nvSpPr>
              <p:spPr>
                <a:xfrm>
                  <a:off x="1942025" y="3249175"/>
                  <a:ext cx="370200" cy="370200"/>
                </a:xfrm>
                <a:prstGeom prst="rect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solidFill>
                      <a:schemeClr val="lt1"/>
                    </a:solidFill>
                    <a:latin typeface="Sora"/>
                    <a:ea typeface="Sora"/>
                    <a:cs typeface="Sora"/>
                    <a:sym typeface="Sora"/>
                  </a:endParaRPr>
                </a:p>
              </p:txBody>
            </p:sp>
          </p:grpSp>
          <p:grpSp>
            <p:nvGrpSpPr>
              <p:cNvPr id="589" name="Google Shape;589;p37"/>
              <p:cNvGrpSpPr/>
              <p:nvPr/>
            </p:nvGrpSpPr>
            <p:grpSpPr>
              <a:xfrm>
                <a:off x="461225" y="3989700"/>
                <a:ext cx="1851000" cy="1110726"/>
                <a:chOff x="461225" y="3249175"/>
                <a:chExt cx="1851000" cy="1110726"/>
              </a:xfrm>
            </p:grpSpPr>
            <p:sp>
              <p:nvSpPr>
                <p:cNvPr id="590" name="Google Shape;590;p37"/>
                <p:cNvSpPr/>
                <p:nvPr/>
              </p:nvSpPr>
              <p:spPr>
                <a:xfrm>
                  <a:off x="461225" y="3989701"/>
                  <a:ext cx="370200" cy="370200"/>
                </a:xfrm>
                <a:prstGeom prst="rect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solidFill>
                      <a:schemeClr val="lt1"/>
                    </a:solidFill>
                    <a:latin typeface="Sora"/>
                    <a:ea typeface="Sora"/>
                    <a:cs typeface="Sora"/>
                    <a:sym typeface="Sora"/>
                  </a:endParaRPr>
                </a:p>
              </p:txBody>
            </p:sp>
            <p:sp>
              <p:nvSpPr>
                <p:cNvPr id="591" name="Google Shape;591;p37"/>
                <p:cNvSpPr/>
                <p:nvPr/>
              </p:nvSpPr>
              <p:spPr>
                <a:xfrm>
                  <a:off x="831425" y="3249175"/>
                  <a:ext cx="370200" cy="370200"/>
                </a:xfrm>
                <a:prstGeom prst="rect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solidFill>
                      <a:schemeClr val="lt1"/>
                    </a:solidFill>
                    <a:latin typeface="Sora"/>
                    <a:ea typeface="Sora"/>
                    <a:cs typeface="Sora"/>
                    <a:sym typeface="Sora"/>
                  </a:endParaRPr>
                </a:p>
              </p:txBody>
            </p:sp>
            <p:sp>
              <p:nvSpPr>
                <p:cNvPr id="592" name="Google Shape;592;p37"/>
                <p:cNvSpPr/>
                <p:nvPr/>
              </p:nvSpPr>
              <p:spPr>
                <a:xfrm>
                  <a:off x="1201625" y="3249175"/>
                  <a:ext cx="370200" cy="370200"/>
                </a:xfrm>
                <a:prstGeom prst="rect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solidFill>
                      <a:schemeClr val="lt1"/>
                    </a:solidFill>
                    <a:latin typeface="Sora"/>
                    <a:ea typeface="Sora"/>
                    <a:cs typeface="Sora"/>
                    <a:sym typeface="Sora"/>
                  </a:endParaRPr>
                </a:p>
              </p:txBody>
            </p:sp>
            <p:sp>
              <p:nvSpPr>
                <p:cNvPr id="593" name="Google Shape;593;p37"/>
                <p:cNvSpPr/>
                <p:nvPr/>
              </p:nvSpPr>
              <p:spPr>
                <a:xfrm>
                  <a:off x="1571825" y="3249175"/>
                  <a:ext cx="370200" cy="370200"/>
                </a:xfrm>
                <a:prstGeom prst="rect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solidFill>
                      <a:schemeClr val="lt1"/>
                    </a:solidFill>
                    <a:latin typeface="Sora"/>
                    <a:ea typeface="Sora"/>
                    <a:cs typeface="Sora"/>
                    <a:sym typeface="Sora"/>
                  </a:endParaRPr>
                </a:p>
              </p:txBody>
            </p:sp>
            <p:sp>
              <p:nvSpPr>
                <p:cNvPr id="594" name="Google Shape;594;p37"/>
                <p:cNvSpPr/>
                <p:nvPr/>
              </p:nvSpPr>
              <p:spPr>
                <a:xfrm>
                  <a:off x="1942025" y="3249175"/>
                  <a:ext cx="370200" cy="370200"/>
                </a:xfrm>
                <a:prstGeom prst="rect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solidFill>
                      <a:schemeClr val="lt1"/>
                    </a:solidFill>
                    <a:latin typeface="Sora"/>
                    <a:ea typeface="Sora"/>
                    <a:cs typeface="Sora"/>
                    <a:sym typeface="Sora"/>
                  </a:endParaRPr>
                </a:p>
              </p:txBody>
            </p:sp>
          </p:grpSp>
          <p:grpSp>
            <p:nvGrpSpPr>
              <p:cNvPr id="595" name="Google Shape;595;p37"/>
              <p:cNvGrpSpPr/>
              <p:nvPr/>
            </p:nvGrpSpPr>
            <p:grpSpPr>
              <a:xfrm>
                <a:off x="461225" y="4360025"/>
                <a:ext cx="1851000" cy="370200"/>
                <a:chOff x="461225" y="3249175"/>
                <a:chExt cx="1851000" cy="370200"/>
              </a:xfrm>
            </p:grpSpPr>
            <p:sp>
              <p:nvSpPr>
                <p:cNvPr id="596" name="Google Shape;596;p37"/>
                <p:cNvSpPr/>
                <p:nvPr/>
              </p:nvSpPr>
              <p:spPr>
                <a:xfrm>
                  <a:off x="461225" y="3249175"/>
                  <a:ext cx="370200" cy="370200"/>
                </a:xfrm>
                <a:prstGeom prst="rect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solidFill>
                      <a:schemeClr val="lt1"/>
                    </a:solidFill>
                    <a:latin typeface="Sora"/>
                    <a:ea typeface="Sora"/>
                    <a:cs typeface="Sora"/>
                    <a:sym typeface="Sora"/>
                  </a:endParaRPr>
                </a:p>
              </p:txBody>
            </p:sp>
            <p:sp>
              <p:nvSpPr>
                <p:cNvPr id="597" name="Google Shape;597;p37"/>
                <p:cNvSpPr/>
                <p:nvPr/>
              </p:nvSpPr>
              <p:spPr>
                <a:xfrm>
                  <a:off x="831425" y="3249175"/>
                  <a:ext cx="370200" cy="370200"/>
                </a:xfrm>
                <a:prstGeom prst="rect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solidFill>
                      <a:schemeClr val="lt1"/>
                    </a:solidFill>
                    <a:latin typeface="Sora"/>
                    <a:ea typeface="Sora"/>
                    <a:cs typeface="Sora"/>
                    <a:sym typeface="Sora"/>
                  </a:endParaRPr>
                </a:p>
              </p:txBody>
            </p:sp>
            <p:sp>
              <p:nvSpPr>
                <p:cNvPr id="598" name="Google Shape;598;p37"/>
                <p:cNvSpPr/>
                <p:nvPr/>
              </p:nvSpPr>
              <p:spPr>
                <a:xfrm>
                  <a:off x="1571825" y="3249175"/>
                  <a:ext cx="370200" cy="370200"/>
                </a:xfrm>
                <a:prstGeom prst="rect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solidFill>
                      <a:schemeClr val="lt1"/>
                    </a:solidFill>
                    <a:latin typeface="Sora"/>
                    <a:ea typeface="Sora"/>
                    <a:cs typeface="Sora"/>
                    <a:sym typeface="Sora"/>
                  </a:endParaRPr>
                </a:p>
              </p:txBody>
            </p:sp>
            <p:sp>
              <p:nvSpPr>
                <p:cNvPr id="599" name="Google Shape;599;p37"/>
                <p:cNvSpPr/>
                <p:nvPr/>
              </p:nvSpPr>
              <p:spPr>
                <a:xfrm>
                  <a:off x="1942025" y="3249175"/>
                  <a:ext cx="370200" cy="370200"/>
                </a:xfrm>
                <a:prstGeom prst="rect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solidFill>
                      <a:schemeClr val="lt1"/>
                    </a:solidFill>
                    <a:latin typeface="Sora"/>
                    <a:ea typeface="Sora"/>
                    <a:cs typeface="Sora"/>
                    <a:sym typeface="Sora"/>
                  </a:endParaRPr>
                </a:p>
              </p:txBody>
            </p:sp>
          </p:grpSp>
        </p:grpSp>
        <p:sp>
          <p:nvSpPr>
            <p:cNvPr id="600" name="Google Shape;600;p37"/>
            <p:cNvSpPr/>
            <p:nvPr/>
          </p:nvSpPr>
          <p:spPr>
            <a:xfrm>
              <a:off x="2163897" y="2788524"/>
              <a:ext cx="370200" cy="375300"/>
            </a:xfrm>
            <a:prstGeom prst="rect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lt1"/>
                </a:solidFill>
                <a:latin typeface="Sora"/>
                <a:ea typeface="Sora"/>
                <a:cs typeface="Sora"/>
                <a:sym typeface="Sora"/>
              </a:endParaRPr>
            </a:p>
          </p:txBody>
        </p:sp>
      </p:grpSp>
      <p:grpSp>
        <p:nvGrpSpPr>
          <p:cNvPr id="601" name="Google Shape;601;p37"/>
          <p:cNvGrpSpPr/>
          <p:nvPr/>
        </p:nvGrpSpPr>
        <p:grpSpPr>
          <a:xfrm flipH="1" rot="5400000">
            <a:off x="7145338" y="3274875"/>
            <a:ext cx="2221200" cy="1481050"/>
            <a:chOff x="312900" y="2793625"/>
            <a:chExt cx="2221200" cy="1481050"/>
          </a:xfrm>
        </p:grpSpPr>
        <p:grpSp>
          <p:nvGrpSpPr>
            <p:cNvPr id="602" name="Google Shape;602;p37"/>
            <p:cNvGrpSpPr/>
            <p:nvPr/>
          </p:nvGrpSpPr>
          <p:grpSpPr>
            <a:xfrm>
              <a:off x="312900" y="2793625"/>
              <a:ext cx="1851000" cy="1481050"/>
              <a:chOff x="461225" y="3249175"/>
              <a:chExt cx="1851000" cy="1481050"/>
            </a:xfrm>
          </p:grpSpPr>
          <p:grpSp>
            <p:nvGrpSpPr>
              <p:cNvPr id="603" name="Google Shape;603;p37"/>
              <p:cNvGrpSpPr/>
              <p:nvPr/>
            </p:nvGrpSpPr>
            <p:grpSpPr>
              <a:xfrm>
                <a:off x="461225" y="3249175"/>
                <a:ext cx="1851000" cy="370200"/>
                <a:chOff x="461225" y="3249175"/>
                <a:chExt cx="1851000" cy="370200"/>
              </a:xfrm>
            </p:grpSpPr>
            <p:sp>
              <p:nvSpPr>
                <p:cNvPr id="604" name="Google Shape;604;p37"/>
                <p:cNvSpPr/>
                <p:nvPr/>
              </p:nvSpPr>
              <p:spPr>
                <a:xfrm>
                  <a:off x="461225" y="3249175"/>
                  <a:ext cx="370200" cy="370200"/>
                </a:xfrm>
                <a:prstGeom prst="rect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solidFill>
                      <a:schemeClr val="lt1"/>
                    </a:solidFill>
                    <a:latin typeface="Sora"/>
                    <a:ea typeface="Sora"/>
                    <a:cs typeface="Sora"/>
                    <a:sym typeface="Sora"/>
                  </a:endParaRPr>
                </a:p>
              </p:txBody>
            </p:sp>
            <p:sp>
              <p:nvSpPr>
                <p:cNvPr id="605" name="Google Shape;605;p37"/>
                <p:cNvSpPr/>
                <p:nvPr/>
              </p:nvSpPr>
              <p:spPr>
                <a:xfrm>
                  <a:off x="831425" y="3249175"/>
                  <a:ext cx="370200" cy="370200"/>
                </a:xfrm>
                <a:prstGeom prst="rect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solidFill>
                      <a:schemeClr val="lt1"/>
                    </a:solidFill>
                    <a:latin typeface="Sora"/>
                    <a:ea typeface="Sora"/>
                    <a:cs typeface="Sora"/>
                    <a:sym typeface="Sora"/>
                  </a:endParaRPr>
                </a:p>
              </p:txBody>
            </p:sp>
            <p:sp>
              <p:nvSpPr>
                <p:cNvPr id="606" name="Google Shape;606;p37"/>
                <p:cNvSpPr/>
                <p:nvPr/>
              </p:nvSpPr>
              <p:spPr>
                <a:xfrm>
                  <a:off x="1201625" y="3249175"/>
                  <a:ext cx="370200" cy="370200"/>
                </a:xfrm>
                <a:prstGeom prst="rect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solidFill>
                      <a:schemeClr val="lt1"/>
                    </a:solidFill>
                    <a:latin typeface="Sora"/>
                    <a:ea typeface="Sora"/>
                    <a:cs typeface="Sora"/>
                    <a:sym typeface="Sora"/>
                  </a:endParaRPr>
                </a:p>
              </p:txBody>
            </p:sp>
            <p:sp>
              <p:nvSpPr>
                <p:cNvPr id="607" name="Google Shape;607;p37"/>
                <p:cNvSpPr/>
                <p:nvPr/>
              </p:nvSpPr>
              <p:spPr>
                <a:xfrm>
                  <a:off x="1571825" y="3249175"/>
                  <a:ext cx="370200" cy="370200"/>
                </a:xfrm>
                <a:prstGeom prst="rect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solidFill>
                      <a:schemeClr val="lt1"/>
                    </a:solidFill>
                    <a:latin typeface="Sora"/>
                    <a:ea typeface="Sora"/>
                    <a:cs typeface="Sora"/>
                    <a:sym typeface="Sora"/>
                  </a:endParaRPr>
                </a:p>
              </p:txBody>
            </p:sp>
            <p:sp>
              <p:nvSpPr>
                <p:cNvPr id="608" name="Google Shape;608;p37"/>
                <p:cNvSpPr/>
                <p:nvPr/>
              </p:nvSpPr>
              <p:spPr>
                <a:xfrm>
                  <a:off x="1942025" y="3249175"/>
                  <a:ext cx="370200" cy="370200"/>
                </a:xfrm>
                <a:prstGeom prst="rect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solidFill>
                      <a:schemeClr val="lt1"/>
                    </a:solidFill>
                    <a:latin typeface="Sora"/>
                    <a:ea typeface="Sora"/>
                    <a:cs typeface="Sora"/>
                    <a:sym typeface="Sora"/>
                  </a:endParaRPr>
                </a:p>
              </p:txBody>
            </p:sp>
          </p:grpSp>
          <p:grpSp>
            <p:nvGrpSpPr>
              <p:cNvPr id="609" name="Google Shape;609;p37"/>
              <p:cNvGrpSpPr/>
              <p:nvPr/>
            </p:nvGrpSpPr>
            <p:grpSpPr>
              <a:xfrm>
                <a:off x="461225" y="3619500"/>
                <a:ext cx="1851000" cy="370200"/>
                <a:chOff x="461225" y="3249175"/>
                <a:chExt cx="1851000" cy="370200"/>
              </a:xfrm>
            </p:grpSpPr>
            <p:sp>
              <p:nvSpPr>
                <p:cNvPr id="610" name="Google Shape;610;p37"/>
                <p:cNvSpPr/>
                <p:nvPr/>
              </p:nvSpPr>
              <p:spPr>
                <a:xfrm>
                  <a:off x="461225" y="3249175"/>
                  <a:ext cx="370200" cy="370200"/>
                </a:xfrm>
                <a:prstGeom prst="rect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solidFill>
                      <a:schemeClr val="lt1"/>
                    </a:solidFill>
                    <a:latin typeface="Sora"/>
                    <a:ea typeface="Sora"/>
                    <a:cs typeface="Sora"/>
                    <a:sym typeface="Sora"/>
                  </a:endParaRPr>
                </a:p>
              </p:txBody>
            </p:sp>
            <p:sp>
              <p:nvSpPr>
                <p:cNvPr id="611" name="Google Shape;611;p37"/>
                <p:cNvSpPr/>
                <p:nvPr/>
              </p:nvSpPr>
              <p:spPr>
                <a:xfrm>
                  <a:off x="831425" y="3249175"/>
                  <a:ext cx="370200" cy="370200"/>
                </a:xfrm>
                <a:prstGeom prst="rect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solidFill>
                      <a:schemeClr val="lt1"/>
                    </a:solidFill>
                    <a:latin typeface="Sora"/>
                    <a:ea typeface="Sora"/>
                    <a:cs typeface="Sora"/>
                    <a:sym typeface="Sora"/>
                  </a:endParaRPr>
                </a:p>
              </p:txBody>
            </p:sp>
            <p:sp>
              <p:nvSpPr>
                <p:cNvPr id="612" name="Google Shape;612;p37"/>
                <p:cNvSpPr/>
                <p:nvPr/>
              </p:nvSpPr>
              <p:spPr>
                <a:xfrm>
                  <a:off x="1201625" y="3249175"/>
                  <a:ext cx="370200" cy="370200"/>
                </a:xfrm>
                <a:prstGeom prst="rect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solidFill>
                      <a:schemeClr val="lt1"/>
                    </a:solidFill>
                    <a:latin typeface="Sora"/>
                    <a:ea typeface="Sora"/>
                    <a:cs typeface="Sora"/>
                    <a:sym typeface="Sora"/>
                  </a:endParaRPr>
                </a:p>
              </p:txBody>
            </p:sp>
            <p:sp>
              <p:nvSpPr>
                <p:cNvPr id="613" name="Google Shape;613;p37"/>
                <p:cNvSpPr/>
                <p:nvPr/>
              </p:nvSpPr>
              <p:spPr>
                <a:xfrm>
                  <a:off x="1571825" y="3249175"/>
                  <a:ext cx="370200" cy="370200"/>
                </a:xfrm>
                <a:prstGeom prst="rect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solidFill>
                      <a:schemeClr val="lt1"/>
                    </a:solidFill>
                    <a:latin typeface="Sora"/>
                    <a:ea typeface="Sora"/>
                    <a:cs typeface="Sora"/>
                    <a:sym typeface="Sora"/>
                  </a:endParaRPr>
                </a:p>
              </p:txBody>
            </p:sp>
            <p:sp>
              <p:nvSpPr>
                <p:cNvPr id="614" name="Google Shape;614;p37"/>
                <p:cNvSpPr/>
                <p:nvPr/>
              </p:nvSpPr>
              <p:spPr>
                <a:xfrm>
                  <a:off x="1942025" y="3249175"/>
                  <a:ext cx="370200" cy="370200"/>
                </a:xfrm>
                <a:prstGeom prst="rect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solidFill>
                      <a:schemeClr val="lt1"/>
                    </a:solidFill>
                    <a:latin typeface="Sora"/>
                    <a:ea typeface="Sora"/>
                    <a:cs typeface="Sora"/>
                    <a:sym typeface="Sora"/>
                  </a:endParaRPr>
                </a:p>
              </p:txBody>
            </p:sp>
          </p:grpSp>
          <p:grpSp>
            <p:nvGrpSpPr>
              <p:cNvPr id="615" name="Google Shape;615;p37"/>
              <p:cNvGrpSpPr/>
              <p:nvPr/>
            </p:nvGrpSpPr>
            <p:grpSpPr>
              <a:xfrm>
                <a:off x="461225" y="3989700"/>
                <a:ext cx="1851000" cy="370200"/>
                <a:chOff x="461225" y="3249175"/>
                <a:chExt cx="1851000" cy="370200"/>
              </a:xfrm>
            </p:grpSpPr>
            <p:sp>
              <p:nvSpPr>
                <p:cNvPr id="616" name="Google Shape;616;p37"/>
                <p:cNvSpPr/>
                <p:nvPr/>
              </p:nvSpPr>
              <p:spPr>
                <a:xfrm>
                  <a:off x="461225" y="3249175"/>
                  <a:ext cx="370200" cy="370200"/>
                </a:xfrm>
                <a:prstGeom prst="rect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solidFill>
                      <a:schemeClr val="lt1"/>
                    </a:solidFill>
                    <a:latin typeface="Sora"/>
                    <a:ea typeface="Sora"/>
                    <a:cs typeface="Sora"/>
                    <a:sym typeface="Sora"/>
                  </a:endParaRPr>
                </a:p>
              </p:txBody>
            </p:sp>
            <p:sp>
              <p:nvSpPr>
                <p:cNvPr id="617" name="Google Shape;617;p37"/>
                <p:cNvSpPr/>
                <p:nvPr/>
              </p:nvSpPr>
              <p:spPr>
                <a:xfrm>
                  <a:off x="831425" y="3249175"/>
                  <a:ext cx="370200" cy="370200"/>
                </a:xfrm>
                <a:prstGeom prst="rect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solidFill>
                      <a:schemeClr val="lt1"/>
                    </a:solidFill>
                    <a:latin typeface="Sora"/>
                    <a:ea typeface="Sora"/>
                    <a:cs typeface="Sora"/>
                    <a:sym typeface="Sora"/>
                  </a:endParaRPr>
                </a:p>
              </p:txBody>
            </p:sp>
            <p:sp>
              <p:nvSpPr>
                <p:cNvPr id="618" name="Google Shape;618;p37"/>
                <p:cNvSpPr/>
                <p:nvPr/>
              </p:nvSpPr>
              <p:spPr>
                <a:xfrm>
                  <a:off x="1201625" y="3249175"/>
                  <a:ext cx="370200" cy="370200"/>
                </a:xfrm>
                <a:prstGeom prst="rect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solidFill>
                      <a:schemeClr val="lt1"/>
                    </a:solidFill>
                    <a:latin typeface="Sora"/>
                    <a:ea typeface="Sora"/>
                    <a:cs typeface="Sora"/>
                    <a:sym typeface="Sora"/>
                  </a:endParaRPr>
                </a:p>
              </p:txBody>
            </p:sp>
            <p:sp>
              <p:nvSpPr>
                <p:cNvPr id="619" name="Google Shape;619;p37"/>
                <p:cNvSpPr/>
                <p:nvPr/>
              </p:nvSpPr>
              <p:spPr>
                <a:xfrm>
                  <a:off x="1571825" y="3249175"/>
                  <a:ext cx="370200" cy="370200"/>
                </a:xfrm>
                <a:prstGeom prst="rect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solidFill>
                      <a:schemeClr val="lt1"/>
                    </a:solidFill>
                    <a:latin typeface="Sora"/>
                    <a:ea typeface="Sora"/>
                    <a:cs typeface="Sora"/>
                    <a:sym typeface="Sora"/>
                  </a:endParaRPr>
                </a:p>
              </p:txBody>
            </p:sp>
            <p:sp>
              <p:nvSpPr>
                <p:cNvPr id="620" name="Google Shape;620;p37"/>
                <p:cNvSpPr/>
                <p:nvPr/>
              </p:nvSpPr>
              <p:spPr>
                <a:xfrm>
                  <a:off x="1942025" y="3249175"/>
                  <a:ext cx="370200" cy="370200"/>
                </a:xfrm>
                <a:prstGeom prst="rect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solidFill>
                      <a:schemeClr val="lt1"/>
                    </a:solidFill>
                    <a:latin typeface="Sora"/>
                    <a:ea typeface="Sora"/>
                    <a:cs typeface="Sora"/>
                    <a:sym typeface="Sora"/>
                  </a:endParaRPr>
                </a:p>
              </p:txBody>
            </p:sp>
          </p:grpSp>
          <p:grpSp>
            <p:nvGrpSpPr>
              <p:cNvPr id="621" name="Google Shape;621;p37"/>
              <p:cNvGrpSpPr/>
              <p:nvPr/>
            </p:nvGrpSpPr>
            <p:grpSpPr>
              <a:xfrm>
                <a:off x="461225" y="4360025"/>
                <a:ext cx="1851000" cy="370200"/>
                <a:chOff x="461225" y="3249175"/>
                <a:chExt cx="1851000" cy="370200"/>
              </a:xfrm>
            </p:grpSpPr>
            <p:sp>
              <p:nvSpPr>
                <p:cNvPr id="622" name="Google Shape;622;p37"/>
                <p:cNvSpPr/>
                <p:nvPr/>
              </p:nvSpPr>
              <p:spPr>
                <a:xfrm>
                  <a:off x="461225" y="3249175"/>
                  <a:ext cx="370200" cy="370200"/>
                </a:xfrm>
                <a:prstGeom prst="rect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solidFill>
                      <a:schemeClr val="lt1"/>
                    </a:solidFill>
                    <a:latin typeface="Sora"/>
                    <a:ea typeface="Sora"/>
                    <a:cs typeface="Sora"/>
                    <a:sym typeface="Sora"/>
                  </a:endParaRPr>
                </a:p>
              </p:txBody>
            </p:sp>
            <p:sp>
              <p:nvSpPr>
                <p:cNvPr id="623" name="Google Shape;623;p37"/>
                <p:cNvSpPr/>
                <p:nvPr/>
              </p:nvSpPr>
              <p:spPr>
                <a:xfrm>
                  <a:off x="831425" y="3249175"/>
                  <a:ext cx="370200" cy="370200"/>
                </a:xfrm>
                <a:prstGeom prst="rect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solidFill>
                      <a:schemeClr val="lt1"/>
                    </a:solidFill>
                    <a:latin typeface="Sora"/>
                    <a:ea typeface="Sora"/>
                    <a:cs typeface="Sora"/>
                    <a:sym typeface="Sora"/>
                  </a:endParaRPr>
                </a:p>
              </p:txBody>
            </p:sp>
            <p:sp>
              <p:nvSpPr>
                <p:cNvPr id="624" name="Google Shape;624;p37"/>
                <p:cNvSpPr/>
                <p:nvPr/>
              </p:nvSpPr>
              <p:spPr>
                <a:xfrm>
                  <a:off x="1201625" y="3249175"/>
                  <a:ext cx="370200" cy="370200"/>
                </a:xfrm>
                <a:prstGeom prst="rect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solidFill>
                      <a:schemeClr val="lt1"/>
                    </a:solidFill>
                    <a:latin typeface="Sora"/>
                    <a:ea typeface="Sora"/>
                    <a:cs typeface="Sora"/>
                    <a:sym typeface="Sora"/>
                  </a:endParaRPr>
                </a:p>
              </p:txBody>
            </p:sp>
            <p:sp>
              <p:nvSpPr>
                <p:cNvPr id="625" name="Google Shape;625;p37"/>
                <p:cNvSpPr/>
                <p:nvPr/>
              </p:nvSpPr>
              <p:spPr>
                <a:xfrm>
                  <a:off x="1571825" y="3249175"/>
                  <a:ext cx="370200" cy="370200"/>
                </a:xfrm>
                <a:prstGeom prst="rect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solidFill>
                      <a:schemeClr val="lt1"/>
                    </a:solidFill>
                    <a:latin typeface="Sora"/>
                    <a:ea typeface="Sora"/>
                    <a:cs typeface="Sora"/>
                    <a:sym typeface="Sora"/>
                  </a:endParaRPr>
                </a:p>
              </p:txBody>
            </p:sp>
            <p:sp>
              <p:nvSpPr>
                <p:cNvPr id="626" name="Google Shape;626;p37"/>
                <p:cNvSpPr/>
                <p:nvPr/>
              </p:nvSpPr>
              <p:spPr>
                <a:xfrm>
                  <a:off x="1942025" y="3249175"/>
                  <a:ext cx="370200" cy="370200"/>
                </a:xfrm>
                <a:prstGeom prst="rect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solidFill>
                      <a:schemeClr val="lt1"/>
                    </a:solidFill>
                    <a:latin typeface="Sora"/>
                    <a:ea typeface="Sora"/>
                    <a:cs typeface="Sora"/>
                    <a:sym typeface="Sora"/>
                  </a:endParaRPr>
                </a:p>
              </p:txBody>
            </p:sp>
          </p:grpSp>
        </p:grpSp>
        <p:sp>
          <p:nvSpPr>
            <p:cNvPr id="627" name="Google Shape;627;p37"/>
            <p:cNvSpPr/>
            <p:nvPr/>
          </p:nvSpPr>
          <p:spPr>
            <a:xfrm>
              <a:off x="2163900" y="2793625"/>
              <a:ext cx="370200" cy="370200"/>
            </a:xfrm>
            <a:prstGeom prst="rect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lt1"/>
                </a:solidFill>
                <a:latin typeface="Sora"/>
                <a:ea typeface="Sora"/>
                <a:cs typeface="Sora"/>
                <a:sym typeface="Sora"/>
              </a:endParaRPr>
            </a:p>
          </p:txBody>
        </p:sp>
      </p:grpSp>
      <p:sp>
        <p:nvSpPr>
          <p:cNvPr id="628" name="Google Shape;628;p37"/>
          <p:cNvSpPr/>
          <p:nvPr/>
        </p:nvSpPr>
        <p:spPr>
          <a:xfrm>
            <a:off x="6255775" y="3774250"/>
            <a:ext cx="2888225" cy="1369250"/>
          </a:xfrm>
          <a:custGeom>
            <a:rect b="b" l="l" r="r" t="t"/>
            <a:pathLst>
              <a:path extrusionOk="0" h="54770" w="115529">
                <a:moveTo>
                  <a:pt x="115529" y="1"/>
                </a:moveTo>
                <a:lnTo>
                  <a:pt x="112924" y="187"/>
                </a:lnTo>
                <a:lnTo>
                  <a:pt x="110245" y="447"/>
                </a:lnTo>
                <a:lnTo>
                  <a:pt x="107566" y="745"/>
                </a:lnTo>
                <a:lnTo>
                  <a:pt x="104850" y="1080"/>
                </a:lnTo>
                <a:lnTo>
                  <a:pt x="102097" y="1489"/>
                </a:lnTo>
                <a:lnTo>
                  <a:pt x="99344" y="1936"/>
                </a:lnTo>
                <a:lnTo>
                  <a:pt x="96516" y="2419"/>
                </a:lnTo>
                <a:lnTo>
                  <a:pt x="93725" y="2940"/>
                </a:lnTo>
                <a:lnTo>
                  <a:pt x="90860" y="3536"/>
                </a:lnTo>
                <a:lnTo>
                  <a:pt x="88033" y="4131"/>
                </a:lnTo>
                <a:lnTo>
                  <a:pt x="85168" y="4801"/>
                </a:lnTo>
                <a:lnTo>
                  <a:pt x="82266" y="5508"/>
                </a:lnTo>
                <a:lnTo>
                  <a:pt x="79401" y="6252"/>
                </a:lnTo>
                <a:lnTo>
                  <a:pt x="76498" y="7070"/>
                </a:lnTo>
                <a:lnTo>
                  <a:pt x="73596" y="7889"/>
                </a:lnTo>
                <a:lnTo>
                  <a:pt x="70694" y="8782"/>
                </a:lnTo>
                <a:lnTo>
                  <a:pt x="67308" y="9861"/>
                </a:lnTo>
                <a:lnTo>
                  <a:pt x="63960" y="10977"/>
                </a:lnTo>
                <a:lnTo>
                  <a:pt x="60685" y="12130"/>
                </a:lnTo>
                <a:lnTo>
                  <a:pt x="57411" y="13321"/>
                </a:lnTo>
                <a:lnTo>
                  <a:pt x="54211" y="14586"/>
                </a:lnTo>
                <a:lnTo>
                  <a:pt x="51086" y="15851"/>
                </a:lnTo>
                <a:lnTo>
                  <a:pt x="47961" y="17153"/>
                </a:lnTo>
                <a:lnTo>
                  <a:pt x="44947" y="18530"/>
                </a:lnTo>
                <a:lnTo>
                  <a:pt x="41970" y="19907"/>
                </a:lnTo>
                <a:lnTo>
                  <a:pt x="39068" y="21321"/>
                </a:lnTo>
                <a:lnTo>
                  <a:pt x="36203" y="22772"/>
                </a:lnTo>
                <a:lnTo>
                  <a:pt x="33450" y="24223"/>
                </a:lnTo>
                <a:lnTo>
                  <a:pt x="30734" y="25748"/>
                </a:lnTo>
                <a:lnTo>
                  <a:pt x="28129" y="27274"/>
                </a:lnTo>
                <a:lnTo>
                  <a:pt x="25562" y="28836"/>
                </a:lnTo>
                <a:lnTo>
                  <a:pt x="23106" y="30436"/>
                </a:lnTo>
                <a:lnTo>
                  <a:pt x="20799" y="31962"/>
                </a:lnTo>
                <a:lnTo>
                  <a:pt x="18604" y="33524"/>
                </a:lnTo>
                <a:lnTo>
                  <a:pt x="16521" y="35087"/>
                </a:lnTo>
                <a:lnTo>
                  <a:pt x="14549" y="36650"/>
                </a:lnTo>
                <a:lnTo>
                  <a:pt x="12651" y="38213"/>
                </a:lnTo>
                <a:lnTo>
                  <a:pt x="10902" y="39775"/>
                </a:lnTo>
                <a:lnTo>
                  <a:pt x="9265" y="41338"/>
                </a:lnTo>
                <a:lnTo>
                  <a:pt x="7740" y="42863"/>
                </a:lnTo>
                <a:lnTo>
                  <a:pt x="6326" y="44426"/>
                </a:lnTo>
                <a:lnTo>
                  <a:pt x="5061" y="45952"/>
                </a:lnTo>
                <a:lnTo>
                  <a:pt x="4466" y="46696"/>
                </a:lnTo>
                <a:lnTo>
                  <a:pt x="3870" y="47477"/>
                </a:lnTo>
                <a:lnTo>
                  <a:pt x="3349" y="48221"/>
                </a:lnTo>
                <a:lnTo>
                  <a:pt x="2828" y="48965"/>
                </a:lnTo>
                <a:lnTo>
                  <a:pt x="2382" y="49709"/>
                </a:lnTo>
                <a:lnTo>
                  <a:pt x="1936" y="50454"/>
                </a:lnTo>
                <a:lnTo>
                  <a:pt x="1526" y="51198"/>
                </a:lnTo>
                <a:lnTo>
                  <a:pt x="1154" y="51905"/>
                </a:lnTo>
                <a:lnTo>
                  <a:pt x="819" y="52649"/>
                </a:lnTo>
                <a:lnTo>
                  <a:pt x="522" y="53356"/>
                </a:lnTo>
                <a:lnTo>
                  <a:pt x="224" y="54063"/>
                </a:lnTo>
                <a:lnTo>
                  <a:pt x="1" y="54770"/>
                </a:lnTo>
                <a:lnTo>
                  <a:pt x="115529" y="54770"/>
                </a:lnTo>
                <a:lnTo>
                  <a:pt x="11552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629" name="Google Shape;629;p37"/>
          <p:cNvSpPr/>
          <p:nvPr/>
        </p:nvSpPr>
        <p:spPr>
          <a:xfrm rot="5400000">
            <a:off x="6256650" y="3649999"/>
            <a:ext cx="1392300" cy="3359400"/>
          </a:xfrm>
          <a:prstGeom prst="chord">
            <a:avLst>
              <a:gd fmla="val 5820070" name="adj1"/>
              <a:gd fmla="val 15784537" name="adj2"/>
            </a:avLst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630" name="Google Shape;630;p37"/>
          <p:cNvSpPr txBox="1"/>
          <p:nvPr>
            <p:ph idx="1" type="subTitle"/>
          </p:nvPr>
        </p:nvSpPr>
        <p:spPr>
          <a:xfrm>
            <a:off x="4482800" y="3963975"/>
            <a:ext cx="3972600" cy="277200"/>
          </a:xfrm>
          <a:prstGeom prst="rect">
            <a:avLst/>
          </a:prstGeom>
        </p:spPr>
        <p:txBody>
          <a:bodyPr anchorCtr="0" anchor="b" bIns="91425" lIns="0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Sora"/>
              <a:buNone/>
              <a:defRPr sz="10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Sora"/>
              <a:buNone/>
              <a:defRPr sz="1000">
                <a:solidFill>
                  <a:schemeClr val="lt1"/>
                </a:solidFill>
                <a:latin typeface="Sora"/>
                <a:ea typeface="Sora"/>
                <a:cs typeface="Sora"/>
                <a:sym typeface="Sor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Sora"/>
              <a:buNone/>
              <a:defRPr sz="1000">
                <a:solidFill>
                  <a:schemeClr val="lt1"/>
                </a:solidFill>
                <a:latin typeface="Sora"/>
                <a:ea typeface="Sora"/>
                <a:cs typeface="Sora"/>
                <a:sym typeface="Sor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Sora"/>
              <a:buNone/>
              <a:defRPr sz="1000">
                <a:solidFill>
                  <a:schemeClr val="lt1"/>
                </a:solidFill>
                <a:latin typeface="Sora"/>
                <a:ea typeface="Sora"/>
                <a:cs typeface="Sora"/>
                <a:sym typeface="Sor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Sora"/>
              <a:buNone/>
              <a:defRPr sz="1000">
                <a:solidFill>
                  <a:schemeClr val="lt1"/>
                </a:solidFill>
                <a:latin typeface="Sora"/>
                <a:ea typeface="Sora"/>
                <a:cs typeface="Sora"/>
                <a:sym typeface="Sor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Sora"/>
              <a:buNone/>
              <a:defRPr sz="1000">
                <a:solidFill>
                  <a:schemeClr val="lt1"/>
                </a:solidFill>
                <a:latin typeface="Sora"/>
                <a:ea typeface="Sora"/>
                <a:cs typeface="Sora"/>
                <a:sym typeface="Sor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Sora"/>
              <a:buNone/>
              <a:defRPr sz="1000">
                <a:solidFill>
                  <a:schemeClr val="lt1"/>
                </a:solidFill>
                <a:latin typeface="Sora"/>
                <a:ea typeface="Sora"/>
                <a:cs typeface="Sora"/>
                <a:sym typeface="Sor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Sora"/>
              <a:buNone/>
              <a:defRPr sz="1000">
                <a:solidFill>
                  <a:schemeClr val="lt1"/>
                </a:solidFill>
                <a:latin typeface="Sora"/>
                <a:ea typeface="Sora"/>
                <a:cs typeface="Sora"/>
                <a:sym typeface="Sor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Sora"/>
              <a:buNone/>
              <a:defRPr sz="1000">
                <a:solidFill>
                  <a:schemeClr val="lt1"/>
                </a:solidFill>
                <a:latin typeface="Sora"/>
                <a:ea typeface="Sora"/>
                <a:cs typeface="Sora"/>
                <a:sym typeface="Sora"/>
              </a:defRPr>
            </a:lvl9pPr>
          </a:lstStyle>
          <a:p/>
        </p:txBody>
      </p:sp>
      <p:sp>
        <p:nvSpPr>
          <p:cNvPr id="631" name="Google Shape;631;p37"/>
          <p:cNvSpPr txBox="1"/>
          <p:nvPr>
            <p:ph idx="2" type="subTitle"/>
          </p:nvPr>
        </p:nvSpPr>
        <p:spPr>
          <a:xfrm>
            <a:off x="4482800" y="3731112"/>
            <a:ext cx="1481100" cy="198300"/>
          </a:xfrm>
          <a:prstGeom prst="rect">
            <a:avLst/>
          </a:prstGeom>
        </p:spPr>
        <p:txBody>
          <a:bodyPr anchorCtr="0" anchor="b" bIns="91425" lIns="0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5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9pPr>
          </a:lstStyle>
          <a:p/>
        </p:txBody>
      </p:sp>
      <p:sp>
        <p:nvSpPr>
          <p:cNvPr id="632" name="Google Shape;632;p37"/>
          <p:cNvSpPr txBox="1"/>
          <p:nvPr>
            <p:ph type="title"/>
          </p:nvPr>
        </p:nvSpPr>
        <p:spPr>
          <a:xfrm>
            <a:off x="38100" y="93150"/>
            <a:ext cx="1583400" cy="189300"/>
          </a:xfrm>
          <a:prstGeom prst="rect">
            <a:avLst/>
          </a:prstGeom>
        </p:spPr>
        <p:txBody>
          <a:bodyPr anchorCtr="0" anchor="t" bIns="91425" lIns="18287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5"/>
                </a:solidFill>
                <a:latin typeface="Sora"/>
                <a:ea typeface="Sora"/>
                <a:cs typeface="Sora"/>
                <a:sym typeface="Sor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Sora"/>
              <a:buNone/>
              <a:defRPr sz="900">
                <a:solidFill>
                  <a:schemeClr val="accent5"/>
                </a:solidFill>
                <a:latin typeface="Sora"/>
                <a:ea typeface="Sora"/>
                <a:cs typeface="Sora"/>
                <a:sym typeface="Sor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Sora"/>
              <a:buNone/>
              <a:defRPr sz="900">
                <a:solidFill>
                  <a:schemeClr val="accent5"/>
                </a:solidFill>
                <a:latin typeface="Sora"/>
                <a:ea typeface="Sora"/>
                <a:cs typeface="Sora"/>
                <a:sym typeface="Sor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Sora"/>
              <a:buNone/>
              <a:defRPr sz="900">
                <a:solidFill>
                  <a:schemeClr val="accent5"/>
                </a:solidFill>
                <a:latin typeface="Sora"/>
                <a:ea typeface="Sora"/>
                <a:cs typeface="Sora"/>
                <a:sym typeface="Sor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Sora"/>
              <a:buNone/>
              <a:defRPr sz="900">
                <a:solidFill>
                  <a:schemeClr val="accent5"/>
                </a:solidFill>
                <a:latin typeface="Sora"/>
                <a:ea typeface="Sora"/>
                <a:cs typeface="Sora"/>
                <a:sym typeface="Sor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Sora"/>
              <a:buNone/>
              <a:defRPr sz="900">
                <a:solidFill>
                  <a:schemeClr val="accent5"/>
                </a:solidFill>
                <a:latin typeface="Sora"/>
                <a:ea typeface="Sora"/>
                <a:cs typeface="Sora"/>
                <a:sym typeface="Sor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Sora"/>
              <a:buNone/>
              <a:defRPr sz="900">
                <a:solidFill>
                  <a:schemeClr val="accent5"/>
                </a:solidFill>
                <a:latin typeface="Sora"/>
                <a:ea typeface="Sora"/>
                <a:cs typeface="Sora"/>
                <a:sym typeface="Sor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Sora"/>
              <a:buNone/>
              <a:defRPr sz="900">
                <a:solidFill>
                  <a:schemeClr val="accent5"/>
                </a:solidFill>
                <a:latin typeface="Sora"/>
                <a:ea typeface="Sora"/>
                <a:cs typeface="Sora"/>
                <a:sym typeface="Sor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Sora"/>
              <a:buNone/>
              <a:defRPr sz="900">
                <a:solidFill>
                  <a:schemeClr val="accent5"/>
                </a:solidFill>
                <a:latin typeface="Sora"/>
                <a:ea typeface="Sora"/>
                <a:cs typeface="Sora"/>
                <a:sym typeface="Sora"/>
              </a:defRPr>
            </a:lvl9pPr>
          </a:lstStyle>
          <a:p/>
        </p:txBody>
      </p:sp>
      <p:sp>
        <p:nvSpPr>
          <p:cNvPr id="633" name="Google Shape;633;p37"/>
          <p:cNvSpPr txBox="1"/>
          <p:nvPr>
            <p:ph idx="3" type="title"/>
          </p:nvPr>
        </p:nvSpPr>
        <p:spPr>
          <a:xfrm>
            <a:off x="115025" y="471075"/>
            <a:ext cx="3941700" cy="12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600"/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600"/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600"/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600"/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600"/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600"/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600"/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600"/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600"/>
            </a:lvl9pPr>
          </a:lstStyle>
          <a:p/>
        </p:txBody>
      </p:sp>
      <p:sp>
        <p:nvSpPr>
          <p:cNvPr id="634" name="Google Shape;634;p37"/>
          <p:cNvSpPr txBox="1"/>
          <p:nvPr>
            <p:ph idx="4" type="subTitle"/>
          </p:nvPr>
        </p:nvSpPr>
        <p:spPr>
          <a:xfrm>
            <a:off x="4482800" y="3428650"/>
            <a:ext cx="3972600" cy="277200"/>
          </a:xfrm>
          <a:prstGeom prst="rect">
            <a:avLst/>
          </a:prstGeom>
        </p:spPr>
        <p:txBody>
          <a:bodyPr anchorCtr="0" anchor="b" bIns="91425" lIns="0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Sora"/>
              <a:buNone/>
              <a:defRPr sz="10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Sora"/>
              <a:buNone/>
              <a:defRPr sz="1000">
                <a:solidFill>
                  <a:schemeClr val="lt1"/>
                </a:solidFill>
                <a:latin typeface="Sora"/>
                <a:ea typeface="Sora"/>
                <a:cs typeface="Sora"/>
                <a:sym typeface="Sor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Sora"/>
              <a:buNone/>
              <a:defRPr sz="1000">
                <a:solidFill>
                  <a:schemeClr val="lt1"/>
                </a:solidFill>
                <a:latin typeface="Sora"/>
                <a:ea typeface="Sora"/>
                <a:cs typeface="Sora"/>
                <a:sym typeface="Sor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Sora"/>
              <a:buNone/>
              <a:defRPr sz="1000">
                <a:solidFill>
                  <a:schemeClr val="lt1"/>
                </a:solidFill>
                <a:latin typeface="Sora"/>
                <a:ea typeface="Sora"/>
                <a:cs typeface="Sora"/>
                <a:sym typeface="Sor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Sora"/>
              <a:buNone/>
              <a:defRPr sz="1000">
                <a:solidFill>
                  <a:schemeClr val="lt1"/>
                </a:solidFill>
                <a:latin typeface="Sora"/>
                <a:ea typeface="Sora"/>
                <a:cs typeface="Sora"/>
                <a:sym typeface="Sor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Sora"/>
              <a:buNone/>
              <a:defRPr sz="1000">
                <a:solidFill>
                  <a:schemeClr val="lt1"/>
                </a:solidFill>
                <a:latin typeface="Sora"/>
                <a:ea typeface="Sora"/>
                <a:cs typeface="Sora"/>
                <a:sym typeface="Sor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Sora"/>
              <a:buNone/>
              <a:defRPr sz="1000">
                <a:solidFill>
                  <a:schemeClr val="lt1"/>
                </a:solidFill>
                <a:latin typeface="Sora"/>
                <a:ea typeface="Sora"/>
                <a:cs typeface="Sora"/>
                <a:sym typeface="Sor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Sora"/>
              <a:buNone/>
              <a:defRPr sz="1000">
                <a:solidFill>
                  <a:schemeClr val="lt1"/>
                </a:solidFill>
                <a:latin typeface="Sora"/>
                <a:ea typeface="Sora"/>
                <a:cs typeface="Sora"/>
                <a:sym typeface="Sor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Sora"/>
              <a:buNone/>
              <a:defRPr sz="1000">
                <a:solidFill>
                  <a:schemeClr val="lt1"/>
                </a:solidFill>
                <a:latin typeface="Sora"/>
                <a:ea typeface="Sora"/>
                <a:cs typeface="Sora"/>
                <a:sym typeface="Sora"/>
              </a:defRPr>
            </a:lvl9pPr>
          </a:lstStyle>
          <a:p/>
        </p:txBody>
      </p:sp>
      <p:sp>
        <p:nvSpPr>
          <p:cNvPr id="635" name="Google Shape;635;p37"/>
          <p:cNvSpPr txBox="1"/>
          <p:nvPr>
            <p:ph idx="5" type="subTitle"/>
          </p:nvPr>
        </p:nvSpPr>
        <p:spPr>
          <a:xfrm>
            <a:off x="4482800" y="3195787"/>
            <a:ext cx="1481100" cy="198300"/>
          </a:xfrm>
          <a:prstGeom prst="rect">
            <a:avLst/>
          </a:prstGeom>
        </p:spPr>
        <p:txBody>
          <a:bodyPr anchorCtr="0" anchor="b" bIns="91425" lIns="0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5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9pPr>
          </a:lstStyle>
          <a:p/>
        </p:txBody>
      </p:sp>
      <p:sp>
        <p:nvSpPr>
          <p:cNvPr id="636" name="Google Shape;636;p37"/>
          <p:cNvSpPr txBox="1"/>
          <p:nvPr>
            <p:ph idx="6" type="subTitle"/>
          </p:nvPr>
        </p:nvSpPr>
        <p:spPr>
          <a:xfrm>
            <a:off x="4482800" y="2894863"/>
            <a:ext cx="3972600" cy="277200"/>
          </a:xfrm>
          <a:prstGeom prst="rect">
            <a:avLst/>
          </a:prstGeom>
        </p:spPr>
        <p:txBody>
          <a:bodyPr anchorCtr="0" anchor="b" bIns="91425" lIns="0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Sora"/>
              <a:buNone/>
              <a:defRPr sz="10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Sora"/>
              <a:buNone/>
              <a:defRPr sz="1000">
                <a:solidFill>
                  <a:schemeClr val="lt1"/>
                </a:solidFill>
                <a:latin typeface="Sora"/>
                <a:ea typeface="Sora"/>
                <a:cs typeface="Sora"/>
                <a:sym typeface="Sor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Sora"/>
              <a:buNone/>
              <a:defRPr sz="1000">
                <a:solidFill>
                  <a:schemeClr val="lt1"/>
                </a:solidFill>
                <a:latin typeface="Sora"/>
                <a:ea typeface="Sora"/>
                <a:cs typeface="Sora"/>
                <a:sym typeface="Sor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Sora"/>
              <a:buNone/>
              <a:defRPr sz="1000">
                <a:solidFill>
                  <a:schemeClr val="lt1"/>
                </a:solidFill>
                <a:latin typeface="Sora"/>
                <a:ea typeface="Sora"/>
                <a:cs typeface="Sora"/>
                <a:sym typeface="Sor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Sora"/>
              <a:buNone/>
              <a:defRPr sz="1000">
                <a:solidFill>
                  <a:schemeClr val="lt1"/>
                </a:solidFill>
                <a:latin typeface="Sora"/>
                <a:ea typeface="Sora"/>
                <a:cs typeface="Sora"/>
                <a:sym typeface="Sor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Sora"/>
              <a:buNone/>
              <a:defRPr sz="1000">
                <a:solidFill>
                  <a:schemeClr val="lt1"/>
                </a:solidFill>
                <a:latin typeface="Sora"/>
                <a:ea typeface="Sora"/>
                <a:cs typeface="Sora"/>
                <a:sym typeface="Sor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Sora"/>
              <a:buNone/>
              <a:defRPr sz="1000">
                <a:solidFill>
                  <a:schemeClr val="lt1"/>
                </a:solidFill>
                <a:latin typeface="Sora"/>
                <a:ea typeface="Sora"/>
                <a:cs typeface="Sora"/>
                <a:sym typeface="Sor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Sora"/>
              <a:buNone/>
              <a:defRPr sz="1000">
                <a:solidFill>
                  <a:schemeClr val="lt1"/>
                </a:solidFill>
                <a:latin typeface="Sora"/>
                <a:ea typeface="Sora"/>
                <a:cs typeface="Sora"/>
                <a:sym typeface="Sor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Sora"/>
              <a:buNone/>
              <a:defRPr sz="1000">
                <a:solidFill>
                  <a:schemeClr val="lt1"/>
                </a:solidFill>
                <a:latin typeface="Sora"/>
                <a:ea typeface="Sora"/>
                <a:cs typeface="Sora"/>
                <a:sym typeface="Sora"/>
              </a:defRPr>
            </a:lvl9pPr>
          </a:lstStyle>
          <a:p/>
        </p:txBody>
      </p:sp>
      <p:sp>
        <p:nvSpPr>
          <p:cNvPr id="637" name="Google Shape;637;p37"/>
          <p:cNvSpPr txBox="1"/>
          <p:nvPr>
            <p:ph idx="7" type="subTitle"/>
          </p:nvPr>
        </p:nvSpPr>
        <p:spPr>
          <a:xfrm>
            <a:off x="4482800" y="2662000"/>
            <a:ext cx="1481100" cy="198300"/>
          </a:xfrm>
          <a:prstGeom prst="rect">
            <a:avLst/>
          </a:prstGeom>
        </p:spPr>
        <p:txBody>
          <a:bodyPr anchorCtr="0" anchor="b" bIns="91425" lIns="0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5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9pPr>
          </a:lstStyle>
          <a:p/>
        </p:txBody>
      </p:sp>
      <p:sp>
        <p:nvSpPr>
          <p:cNvPr id="638" name="Google Shape;638;p37"/>
          <p:cNvSpPr txBox="1"/>
          <p:nvPr>
            <p:ph idx="8" type="subTitle"/>
          </p:nvPr>
        </p:nvSpPr>
        <p:spPr>
          <a:xfrm>
            <a:off x="4482800" y="2361863"/>
            <a:ext cx="3972600" cy="277200"/>
          </a:xfrm>
          <a:prstGeom prst="rect">
            <a:avLst/>
          </a:prstGeom>
        </p:spPr>
        <p:txBody>
          <a:bodyPr anchorCtr="0" anchor="b" bIns="91425" lIns="0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Sora"/>
              <a:buNone/>
              <a:defRPr sz="10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Sora"/>
              <a:buNone/>
              <a:defRPr sz="1000">
                <a:solidFill>
                  <a:schemeClr val="lt1"/>
                </a:solidFill>
                <a:latin typeface="Sora"/>
                <a:ea typeface="Sora"/>
                <a:cs typeface="Sora"/>
                <a:sym typeface="Sor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Sora"/>
              <a:buNone/>
              <a:defRPr sz="1000">
                <a:solidFill>
                  <a:schemeClr val="lt1"/>
                </a:solidFill>
                <a:latin typeface="Sora"/>
                <a:ea typeface="Sora"/>
                <a:cs typeface="Sora"/>
                <a:sym typeface="Sor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Sora"/>
              <a:buNone/>
              <a:defRPr sz="1000">
                <a:solidFill>
                  <a:schemeClr val="lt1"/>
                </a:solidFill>
                <a:latin typeface="Sora"/>
                <a:ea typeface="Sora"/>
                <a:cs typeface="Sora"/>
                <a:sym typeface="Sor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Sora"/>
              <a:buNone/>
              <a:defRPr sz="1000">
                <a:solidFill>
                  <a:schemeClr val="lt1"/>
                </a:solidFill>
                <a:latin typeface="Sora"/>
                <a:ea typeface="Sora"/>
                <a:cs typeface="Sora"/>
                <a:sym typeface="Sor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Sora"/>
              <a:buNone/>
              <a:defRPr sz="1000">
                <a:solidFill>
                  <a:schemeClr val="lt1"/>
                </a:solidFill>
                <a:latin typeface="Sora"/>
                <a:ea typeface="Sora"/>
                <a:cs typeface="Sora"/>
                <a:sym typeface="Sor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Sora"/>
              <a:buNone/>
              <a:defRPr sz="1000">
                <a:solidFill>
                  <a:schemeClr val="lt1"/>
                </a:solidFill>
                <a:latin typeface="Sora"/>
                <a:ea typeface="Sora"/>
                <a:cs typeface="Sora"/>
                <a:sym typeface="Sor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Sora"/>
              <a:buNone/>
              <a:defRPr sz="1000">
                <a:solidFill>
                  <a:schemeClr val="lt1"/>
                </a:solidFill>
                <a:latin typeface="Sora"/>
                <a:ea typeface="Sora"/>
                <a:cs typeface="Sora"/>
                <a:sym typeface="Sor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Sora"/>
              <a:buNone/>
              <a:defRPr sz="1000">
                <a:solidFill>
                  <a:schemeClr val="lt1"/>
                </a:solidFill>
                <a:latin typeface="Sora"/>
                <a:ea typeface="Sora"/>
                <a:cs typeface="Sora"/>
                <a:sym typeface="Sora"/>
              </a:defRPr>
            </a:lvl9pPr>
          </a:lstStyle>
          <a:p/>
        </p:txBody>
      </p:sp>
      <p:sp>
        <p:nvSpPr>
          <p:cNvPr id="639" name="Google Shape;639;p37"/>
          <p:cNvSpPr txBox="1"/>
          <p:nvPr>
            <p:ph idx="9" type="subTitle"/>
          </p:nvPr>
        </p:nvSpPr>
        <p:spPr>
          <a:xfrm>
            <a:off x="4482800" y="2129000"/>
            <a:ext cx="1481100" cy="198300"/>
          </a:xfrm>
          <a:prstGeom prst="rect">
            <a:avLst/>
          </a:prstGeom>
        </p:spPr>
        <p:txBody>
          <a:bodyPr anchorCtr="0" anchor="b" bIns="91425" lIns="0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5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9pPr>
          </a:lstStyle>
          <a:p/>
        </p:txBody>
      </p:sp>
      <p:sp>
        <p:nvSpPr>
          <p:cNvPr id="640" name="Google Shape;640;p37"/>
          <p:cNvSpPr txBox="1"/>
          <p:nvPr>
            <p:ph idx="13" type="subTitle"/>
          </p:nvPr>
        </p:nvSpPr>
        <p:spPr>
          <a:xfrm>
            <a:off x="4482800" y="1829238"/>
            <a:ext cx="3972600" cy="277200"/>
          </a:xfrm>
          <a:prstGeom prst="rect">
            <a:avLst/>
          </a:prstGeom>
        </p:spPr>
        <p:txBody>
          <a:bodyPr anchorCtr="0" anchor="b" bIns="91425" lIns="0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Sora"/>
              <a:buNone/>
              <a:defRPr sz="10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Sora"/>
              <a:buNone/>
              <a:defRPr sz="1000">
                <a:solidFill>
                  <a:schemeClr val="lt1"/>
                </a:solidFill>
                <a:latin typeface="Sora"/>
                <a:ea typeface="Sora"/>
                <a:cs typeface="Sora"/>
                <a:sym typeface="Sor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Sora"/>
              <a:buNone/>
              <a:defRPr sz="1000">
                <a:solidFill>
                  <a:schemeClr val="lt1"/>
                </a:solidFill>
                <a:latin typeface="Sora"/>
                <a:ea typeface="Sora"/>
                <a:cs typeface="Sora"/>
                <a:sym typeface="Sor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Sora"/>
              <a:buNone/>
              <a:defRPr sz="1000">
                <a:solidFill>
                  <a:schemeClr val="lt1"/>
                </a:solidFill>
                <a:latin typeface="Sora"/>
                <a:ea typeface="Sora"/>
                <a:cs typeface="Sora"/>
                <a:sym typeface="Sor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Sora"/>
              <a:buNone/>
              <a:defRPr sz="1000">
                <a:solidFill>
                  <a:schemeClr val="lt1"/>
                </a:solidFill>
                <a:latin typeface="Sora"/>
                <a:ea typeface="Sora"/>
                <a:cs typeface="Sora"/>
                <a:sym typeface="Sor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Sora"/>
              <a:buNone/>
              <a:defRPr sz="1000">
                <a:solidFill>
                  <a:schemeClr val="lt1"/>
                </a:solidFill>
                <a:latin typeface="Sora"/>
                <a:ea typeface="Sora"/>
                <a:cs typeface="Sora"/>
                <a:sym typeface="Sor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Sora"/>
              <a:buNone/>
              <a:defRPr sz="1000">
                <a:solidFill>
                  <a:schemeClr val="lt1"/>
                </a:solidFill>
                <a:latin typeface="Sora"/>
                <a:ea typeface="Sora"/>
                <a:cs typeface="Sora"/>
                <a:sym typeface="Sor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Sora"/>
              <a:buNone/>
              <a:defRPr sz="1000">
                <a:solidFill>
                  <a:schemeClr val="lt1"/>
                </a:solidFill>
                <a:latin typeface="Sora"/>
                <a:ea typeface="Sora"/>
                <a:cs typeface="Sora"/>
                <a:sym typeface="Sor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Sora"/>
              <a:buNone/>
              <a:defRPr sz="1000">
                <a:solidFill>
                  <a:schemeClr val="lt1"/>
                </a:solidFill>
                <a:latin typeface="Sora"/>
                <a:ea typeface="Sora"/>
                <a:cs typeface="Sora"/>
                <a:sym typeface="Sora"/>
              </a:defRPr>
            </a:lvl9pPr>
          </a:lstStyle>
          <a:p/>
        </p:txBody>
      </p:sp>
      <p:sp>
        <p:nvSpPr>
          <p:cNvPr id="641" name="Google Shape;641;p37"/>
          <p:cNvSpPr txBox="1"/>
          <p:nvPr>
            <p:ph idx="14" type="subTitle"/>
          </p:nvPr>
        </p:nvSpPr>
        <p:spPr>
          <a:xfrm>
            <a:off x="4482800" y="1596375"/>
            <a:ext cx="1481100" cy="198300"/>
          </a:xfrm>
          <a:prstGeom prst="rect">
            <a:avLst/>
          </a:prstGeom>
        </p:spPr>
        <p:txBody>
          <a:bodyPr anchorCtr="0" anchor="b" bIns="91425" lIns="0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5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9pPr>
          </a:lstStyle>
          <a:p/>
        </p:txBody>
      </p:sp>
      <p:sp>
        <p:nvSpPr>
          <p:cNvPr id="642" name="Google Shape;642;p37"/>
          <p:cNvSpPr txBox="1"/>
          <p:nvPr>
            <p:ph idx="15" type="subTitle"/>
          </p:nvPr>
        </p:nvSpPr>
        <p:spPr>
          <a:xfrm>
            <a:off x="4482800" y="1296613"/>
            <a:ext cx="3972600" cy="277200"/>
          </a:xfrm>
          <a:prstGeom prst="rect">
            <a:avLst/>
          </a:prstGeom>
        </p:spPr>
        <p:txBody>
          <a:bodyPr anchorCtr="0" anchor="b" bIns="91425" lIns="0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Sora"/>
              <a:buNone/>
              <a:defRPr sz="10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Sora"/>
              <a:buNone/>
              <a:defRPr sz="1000">
                <a:solidFill>
                  <a:schemeClr val="lt1"/>
                </a:solidFill>
                <a:latin typeface="Sora"/>
                <a:ea typeface="Sora"/>
                <a:cs typeface="Sora"/>
                <a:sym typeface="Sor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Sora"/>
              <a:buNone/>
              <a:defRPr sz="1000">
                <a:solidFill>
                  <a:schemeClr val="lt1"/>
                </a:solidFill>
                <a:latin typeface="Sora"/>
                <a:ea typeface="Sora"/>
                <a:cs typeface="Sora"/>
                <a:sym typeface="Sor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Sora"/>
              <a:buNone/>
              <a:defRPr sz="1000">
                <a:solidFill>
                  <a:schemeClr val="lt1"/>
                </a:solidFill>
                <a:latin typeface="Sora"/>
                <a:ea typeface="Sora"/>
                <a:cs typeface="Sora"/>
                <a:sym typeface="Sor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Sora"/>
              <a:buNone/>
              <a:defRPr sz="1000">
                <a:solidFill>
                  <a:schemeClr val="lt1"/>
                </a:solidFill>
                <a:latin typeface="Sora"/>
                <a:ea typeface="Sora"/>
                <a:cs typeface="Sora"/>
                <a:sym typeface="Sor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Sora"/>
              <a:buNone/>
              <a:defRPr sz="1000">
                <a:solidFill>
                  <a:schemeClr val="lt1"/>
                </a:solidFill>
                <a:latin typeface="Sora"/>
                <a:ea typeface="Sora"/>
                <a:cs typeface="Sora"/>
                <a:sym typeface="Sor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Sora"/>
              <a:buNone/>
              <a:defRPr sz="1000">
                <a:solidFill>
                  <a:schemeClr val="lt1"/>
                </a:solidFill>
                <a:latin typeface="Sora"/>
                <a:ea typeface="Sora"/>
                <a:cs typeface="Sora"/>
                <a:sym typeface="Sor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Sora"/>
              <a:buNone/>
              <a:defRPr sz="1000">
                <a:solidFill>
                  <a:schemeClr val="lt1"/>
                </a:solidFill>
                <a:latin typeface="Sora"/>
                <a:ea typeface="Sora"/>
                <a:cs typeface="Sora"/>
                <a:sym typeface="Sor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Sora"/>
              <a:buNone/>
              <a:defRPr sz="1000">
                <a:solidFill>
                  <a:schemeClr val="lt1"/>
                </a:solidFill>
                <a:latin typeface="Sora"/>
                <a:ea typeface="Sora"/>
                <a:cs typeface="Sora"/>
                <a:sym typeface="Sora"/>
              </a:defRPr>
            </a:lvl9pPr>
          </a:lstStyle>
          <a:p/>
        </p:txBody>
      </p:sp>
      <p:sp>
        <p:nvSpPr>
          <p:cNvPr id="643" name="Google Shape;643;p37"/>
          <p:cNvSpPr txBox="1"/>
          <p:nvPr>
            <p:ph idx="16" type="subTitle"/>
          </p:nvPr>
        </p:nvSpPr>
        <p:spPr>
          <a:xfrm>
            <a:off x="4482800" y="1063750"/>
            <a:ext cx="1481100" cy="198300"/>
          </a:xfrm>
          <a:prstGeom prst="rect">
            <a:avLst/>
          </a:prstGeom>
        </p:spPr>
        <p:txBody>
          <a:bodyPr anchorCtr="0" anchor="b" bIns="91425" lIns="0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5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9pPr>
          </a:lstStyle>
          <a:p/>
        </p:txBody>
      </p:sp>
      <p:sp>
        <p:nvSpPr>
          <p:cNvPr id="644" name="Google Shape;644;p37"/>
          <p:cNvSpPr txBox="1"/>
          <p:nvPr>
            <p:ph idx="17" type="title"/>
          </p:nvPr>
        </p:nvSpPr>
        <p:spPr>
          <a:xfrm>
            <a:off x="228600" y="4774929"/>
            <a:ext cx="1939200" cy="1893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5"/>
                </a:solidFill>
                <a:latin typeface="Sora"/>
                <a:ea typeface="Sora"/>
                <a:cs typeface="Sora"/>
                <a:sym typeface="Sor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Sora"/>
              <a:buNone/>
              <a:defRPr sz="900">
                <a:solidFill>
                  <a:schemeClr val="accent5"/>
                </a:solidFill>
                <a:latin typeface="Sora SemiBold"/>
                <a:ea typeface="Sora SemiBold"/>
                <a:cs typeface="Sora SemiBold"/>
                <a:sym typeface="Sora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Sora"/>
              <a:buNone/>
              <a:defRPr sz="900">
                <a:solidFill>
                  <a:schemeClr val="accent5"/>
                </a:solidFill>
                <a:latin typeface="Sora SemiBold"/>
                <a:ea typeface="Sora SemiBold"/>
                <a:cs typeface="Sora SemiBold"/>
                <a:sym typeface="Sora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Sora"/>
              <a:buNone/>
              <a:defRPr sz="900">
                <a:solidFill>
                  <a:schemeClr val="accent5"/>
                </a:solidFill>
                <a:latin typeface="Sora SemiBold"/>
                <a:ea typeface="Sora SemiBold"/>
                <a:cs typeface="Sora SemiBold"/>
                <a:sym typeface="Sora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Sora"/>
              <a:buNone/>
              <a:defRPr sz="900">
                <a:solidFill>
                  <a:schemeClr val="accent5"/>
                </a:solidFill>
                <a:latin typeface="Sora SemiBold"/>
                <a:ea typeface="Sora SemiBold"/>
                <a:cs typeface="Sora SemiBold"/>
                <a:sym typeface="Sora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Sora"/>
              <a:buNone/>
              <a:defRPr sz="900">
                <a:solidFill>
                  <a:schemeClr val="accent5"/>
                </a:solidFill>
                <a:latin typeface="Sora SemiBold"/>
                <a:ea typeface="Sora SemiBold"/>
                <a:cs typeface="Sora SemiBold"/>
                <a:sym typeface="Sora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Sora"/>
              <a:buNone/>
              <a:defRPr sz="900">
                <a:solidFill>
                  <a:schemeClr val="accent5"/>
                </a:solidFill>
                <a:latin typeface="Sora SemiBold"/>
                <a:ea typeface="Sora SemiBold"/>
                <a:cs typeface="Sora SemiBold"/>
                <a:sym typeface="Sora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Sora"/>
              <a:buNone/>
              <a:defRPr sz="900">
                <a:solidFill>
                  <a:schemeClr val="accent5"/>
                </a:solidFill>
                <a:latin typeface="Sora SemiBold"/>
                <a:ea typeface="Sora SemiBold"/>
                <a:cs typeface="Sora SemiBold"/>
                <a:sym typeface="Sora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Sora"/>
              <a:buNone/>
              <a:defRPr sz="900">
                <a:solidFill>
                  <a:schemeClr val="accent5"/>
                </a:solidFill>
                <a:latin typeface="Sora SemiBold"/>
                <a:ea typeface="Sora SemiBold"/>
                <a:cs typeface="Sora SemiBold"/>
                <a:sym typeface="Sora SemiBol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udience Persona Infographic">
  <p:cSld name="BLANK_1_1_1_1_1_1_1_1_1_1_1_1_3">
    <p:bg>
      <p:bgPr>
        <a:solidFill>
          <a:schemeClr val="lt1"/>
        </a:solidFill>
      </p:bgPr>
    </p:bg>
    <p:spTree>
      <p:nvGrpSpPr>
        <p:cNvPr id="645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p38"/>
          <p:cNvSpPr/>
          <p:nvPr/>
        </p:nvSpPr>
        <p:spPr>
          <a:xfrm>
            <a:off x="6702700" y="2532550"/>
            <a:ext cx="2441400" cy="26109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647" name="Google Shape;647;p38"/>
          <p:cNvSpPr/>
          <p:nvPr>
            <p:ph idx="2" type="pic"/>
          </p:nvPr>
        </p:nvSpPr>
        <p:spPr>
          <a:xfrm>
            <a:off x="6702600" y="-16150"/>
            <a:ext cx="2441400" cy="2574600"/>
          </a:xfrm>
          <a:prstGeom prst="rect">
            <a:avLst/>
          </a:prstGeom>
          <a:noFill/>
          <a:ln>
            <a:noFill/>
          </a:ln>
        </p:spPr>
      </p:sp>
      <p:sp>
        <p:nvSpPr>
          <p:cNvPr id="648" name="Google Shape;648;p38"/>
          <p:cNvSpPr txBox="1"/>
          <p:nvPr>
            <p:ph idx="1" type="subTitle"/>
          </p:nvPr>
        </p:nvSpPr>
        <p:spPr>
          <a:xfrm>
            <a:off x="115025" y="1739375"/>
            <a:ext cx="3460800" cy="1776600"/>
          </a:xfrm>
          <a:prstGeom prst="rect">
            <a:avLst/>
          </a:prstGeom>
        </p:spPr>
        <p:txBody>
          <a:bodyPr anchorCtr="0" anchor="t" bIns="0" lIns="91425" spcFirstLastPara="1" rIns="91425" wrap="square" tIns="0">
            <a:norm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dk2"/>
                </a:solidFill>
                <a:latin typeface="Sora ExtraLight"/>
                <a:ea typeface="Sora ExtraLight"/>
                <a:cs typeface="Sora ExtraLight"/>
                <a:sym typeface="Sora ExtraLight"/>
              </a:defRPr>
            </a:lvl1pPr>
            <a:lvl2pPr lvl="1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649" name="Google Shape;649;p38"/>
          <p:cNvSpPr txBox="1"/>
          <p:nvPr>
            <p:ph idx="3" type="subTitle"/>
          </p:nvPr>
        </p:nvSpPr>
        <p:spPr>
          <a:xfrm>
            <a:off x="115025" y="3869063"/>
            <a:ext cx="3460800" cy="80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dk2"/>
                </a:solidFill>
                <a:latin typeface="Sora ExtraLight"/>
                <a:ea typeface="Sora ExtraLight"/>
                <a:cs typeface="Sora ExtraLight"/>
                <a:sym typeface="Sora ExtraLight"/>
              </a:defRPr>
            </a:lvl1pPr>
            <a:lvl2pPr lvl="1"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650" name="Google Shape;650;p38"/>
          <p:cNvSpPr txBox="1"/>
          <p:nvPr>
            <p:ph type="title"/>
          </p:nvPr>
        </p:nvSpPr>
        <p:spPr>
          <a:xfrm>
            <a:off x="3656050" y="1739375"/>
            <a:ext cx="2960700" cy="23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dk2"/>
                </a:solidFill>
                <a:latin typeface="IBM Plex Sans Medium"/>
                <a:ea typeface="IBM Plex Sans Medium"/>
                <a:cs typeface="IBM Plex Sans Medium"/>
                <a:sym typeface="IBM Plex Sans Medium"/>
              </a:defRPr>
            </a:lvl1pPr>
            <a:lvl2pPr lvl="1"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651" name="Google Shape;651;p38"/>
          <p:cNvSpPr txBox="1"/>
          <p:nvPr>
            <p:ph idx="4" type="title"/>
          </p:nvPr>
        </p:nvSpPr>
        <p:spPr>
          <a:xfrm>
            <a:off x="3656050" y="2786778"/>
            <a:ext cx="2960700" cy="33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dk2"/>
                </a:solidFill>
                <a:latin typeface="IBM Plex Sans Medium"/>
                <a:ea typeface="IBM Plex Sans Medium"/>
                <a:cs typeface="IBM Plex Sans Medium"/>
                <a:sym typeface="IBM Plex Sans Medium"/>
              </a:defRPr>
            </a:lvl1pPr>
            <a:lvl2pPr lvl="1"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652" name="Google Shape;652;p38"/>
          <p:cNvSpPr txBox="1"/>
          <p:nvPr>
            <p:ph idx="5" type="title"/>
          </p:nvPr>
        </p:nvSpPr>
        <p:spPr>
          <a:xfrm>
            <a:off x="3624425" y="4231975"/>
            <a:ext cx="900600" cy="33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dk2"/>
                </a:solidFill>
                <a:latin typeface="IBM Plex Sans Medium"/>
                <a:ea typeface="IBM Plex Sans Medium"/>
                <a:cs typeface="IBM Plex Sans Medium"/>
                <a:sym typeface="IBM Plex Sans Medium"/>
              </a:defRPr>
            </a:lvl1pPr>
            <a:lvl2pPr lvl="1"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653" name="Google Shape;653;p38"/>
          <p:cNvSpPr txBox="1"/>
          <p:nvPr>
            <p:ph idx="6" type="title"/>
          </p:nvPr>
        </p:nvSpPr>
        <p:spPr>
          <a:xfrm>
            <a:off x="115025" y="1079975"/>
            <a:ext cx="6055500" cy="49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2"/>
                </a:solidFill>
                <a:latin typeface="IBM Plex Sans Medium"/>
                <a:ea typeface="IBM Plex Sans Medium"/>
                <a:cs typeface="IBM Plex Sans Medium"/>
                <a:sym typeface="IBM Plex San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IBM Plex Sans Medium"/>
              <a:buNone/>
              <a:defRPr sz="1200">
                <a:solidFill>
                  <a:schemeClr val="dk2"/>
                </a:solidFill>
                <a:latin typeface="IBM Plex Sans Medium"/>
                <a:ea typeface="IBM Plex Sans Medium"/>
                <a:cs typeface="IBM Plex Sans Medium"/>
                <a:sym typeface="IBM Plex Sans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IBM Plex Sans Medium"/>
              <a:buNone/>
              <a:defRPr sz="1200">
                <a:solidFill>
                  <a:schemeClr val="dk2"/>
                </a:solidFill>
                <a:latin typeface="IBM Plex Sans Medium"/>
                <a:ea typeface="IBM Plex Sans Medium"/>
                <a:cs typeface="IBM Plex Sans Medium"/>
                <a:sym typeface="IBM Plex Sans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IBM Plex Sans Medium"/>
              <a:buNone/>
              <a:defRPr sz="1200">
                <a:solidFill>
                  <a:schemeClr val="dk2"/>
                </a:solidFill>
                <a:latin typeface="IBM Plex Sans Medium"/>
                <a:ea typeface="IBM Plex Sans Medium"/>
                <a:cs typeface="IBM Plex Sans Medium"/>
                <a:sym typeface="IBM Plex Sans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IBM Plex Sans Medium"/>
              <a:buNone/>
              <a:defRPr sz="1200">
                <a:solidFill>
                  <a:schemeClr val="dk2"/>
                </a:solidFill>
                <a:latin typeface="IBM Plex Sans Medium"/>
                <a:ea typeface="IBM Plex Sans Medium"/>
                <a:cs typeface="IBM Plex Sans Medium"/>
                <a:sym typeface="IBM Plex Sans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IBM Plex Sans Medium"/>
              <a:buNone/>
              <a:defRPr sz="1200">
                <a:solidFill>
                  <a:schemeClr val="dk2"/>
                </a:solidFill>
                <a:latin typeface="IBM Plex Sans Medium"/>
                <a:ea typeface="IBM Plex Sans Medium"/>
                <a:cs typeface="IBM Plex Sans Medium"/>
                <a:sym typeface="IBM Plex Sans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IBM Plex Sans Medium"/>
              <a:buNone/>
              <a:defRPr sz="1200">
                <a:solidFill>
                  <a:schemeClr val="dk2"/>
                </a:solidFill>
                <a:latin typeface="IBM Plex Sans Medium"/>
                <a:ea typeface="IBM Plex Sans Medium"/>
                <a:cs typeface="IBM Plex Sans Medium"/>
                <a:sym typeface="IBM Plex Sans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IBM Plex Sans Medium"/>
              <a:buNone/>
              <a:defRPr sz="1200">
                <a:solidFill>
                  <a:schemeClr val="dk2"/>
                </a:solidFill>
                <a:latin typeface="IBM Plex Sans Medium"/>
                <a:ea typeface="IBM Plex Sans Medium"/>
                <a:cs typeface="IBM Plex Sans Medium"/>
                <a:sym typeface="IBM Plex Sans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IBM Plex Sans Medium"/>
              <a:buNone/>
              <a:defRPr sz="1200">
                <a:solidFill>
                  <a:schemeClr val="dk2"/>
                </a:solidFill>
                <a:latin typeface="IBM Plex Sans Medium"/>
                <a:ea typeface="IBM Plex Sans Medium"/>
                <a:cs typeface="IBM Plex Sans Medium"/>
                <a:sym typeface="IBM Plex Sans Medium"/>
              </a:defRPr>
            </a:lvl9pPr>
          </a:lstStyle>
          <a:p/>
        </p:txBody>
      </p:sp>
      <p:sp>
        <p:nvSpPr>
          <p:cNvPr id="654" name="Google Shape;654;p38"/>
          <p:cNvSpPr txBox="1"/>
          <p:nvPr>
            <p:ph idx="7" type="title"/>
          </p:nvPr>
        </p:nvSpPr>
        <p:spPr>
          <a:xfrm>
            <a:off x="38100" y="93150"/>
            <a:ext cx="1583400" cy="189300"/>
          </a:xfrm>
          <a:prstGeom prst="rect">
            <a:avLst/>
          </a:prstGeom>
        </p:spPr>
        <p:txBody>
          <a:bodyPr anchorCtr="0" anchor="t" bIns="91425" lIns="18287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dk2"/>
                </a:solidFill>
                <a:latin typeface="Sora"/>
                <a:ea typeface="Sora"/>
                <a:cs typeface="Sora"/>
                <a:sym typeface="Sor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Sora"/>
              <a:buNone/>
              <a:defRPr sz="900">
                <a:solidFill>
                  <a:schemeClr val="dk2"/>
                </a:solidFill>
                <a:latin typeface="Sora"/>
                <a:ea typeface="Sora"/>
                <a:cs typeface="Sora"/>
                <a:sym typeface="Sor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Sora"/>
              <a:buNone/>
              <a:defRPr sz="900">
                <a:solidFill>
                  <a:schemeClr val="dk2"/>
                </a:solidFill>
                <a:latin typeface="Sora"/>
                <a:ea typeface="Sora"/>
                <a:cs typeface="Sora"/>
                <a:sym typeface="Sor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Sora"/>
              <a:buNone/>
              <a:defRPr sz="900">
                <a:solidFill>
                  <a:schemeClr val="dk2"/>
                </a:solidFill>
                <a:latin typeface="Sora"/>
                <a:ea typeface="Sora"/>
                <a:cs typeface="Sora"/>
                <a:sym typeface="Sor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Sora"/>
              <a:buNone/>
              <a:defRPr sz="900">
                <a:solidFill>
                  <a:schemeClr val="dk2"/>
                </a:solidFill>
                <a:latin typeface="Sora"/>
                <a:ea typeface="Sora"/>
                <a:cs typeface="Sora"/>
                <a:sym typeface="Sor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Sora"/>
              <a:buNone/>
              <a:defRPr sz="900">
                <a:solidFill>
                  <a:schemeClr val="dk2"/>
                </a:solidFill>
                <a:latin typeface="Sora"/>
                <a:ea typeface="Sora"/>
                <a:cs typeface="Sora"/>
                <a:sym typeface="Sor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Sora"/>
              <a:buNone/>
              <a:defRPr sz="900">
                <a:solidFill>
                  <a:schemeClr val="dk2"/>
                </a:solidFill>
                <a:latin typeface="Sora"/>
                <a:ea typeface="Sora"/>
                <a:cs typeface="Sora"/>
                <a:sym typeface="Sor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Sora"/>
              <a:buNone/>
              <a:defRPr sz="900">
                <a:solidFill>
                  <a:schemeClr val="dk2"/>
                </a:solidFill>
                <a:latin typeface="Sora"/>
                <a:ea typeface="Sora"/>
                <a:cs typeface="Sora"/>
                <a:sym typeface="Sor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Sora"/>
              <a:buNone/>
              <a:defRPr sz="900">
                <a:solidFill>
                  <a:schemeClr val="dk2"/>
                </a:solidFill>
                <a:latin typeface="Sora"/>
                <a:ea typeface="Sora"/>
                <a:cs typeface="Sora"/>
                <a:sym typeface="Sora"/>
              </a:defRPr>
            </a:lvl9pPr>
          </a:lstStyle>
          <a:p/>
        </p:txBody>
      </p:sp>
      <p:sp>
        <p:nvSpPr>
          <p:cNvPr id="655" name="Google Shape;655;p38"/>
          <p:cNvSpPr txBox="1"/>
          <p:nvPr>
            <p:ph idx="8" type="title"/>
          </p:nvPr>
        </p:nvSpPr>
        <p:spPr>
          <a:xfrm>
            <a:off x="115025" y="473240"/>
            <a:ext cx="6055500" cy="57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dk2"/>
                </a:solidFill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dk2"/>
                </a:solidFill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dk2"/>
                </a:solidFill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dk2"/>
                </a:solidFill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dk2"/>
                </a:solidFill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dk2"/>
                </a:solidFill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dk2"/>
                </a:solidFill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dk2"/>
                </a:solidFill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656" name="Google Shape;656;p38"/>
          <p:cNvSpPr txBox="1"/>
          <p:nvPr>
            <p:ph idx="9" type="title"/>
          </p:nvPr>
        </p:nvSpPr>
        <p:spPr>
          <a:xfrm>
            <a:off x="115025" y="3631463"/>
            <a:ext cx="3460800" cy="237600"/>
          </a:xfrm>
          <a:prstGeom prst="rect">
            <a:avLst/>
          </a:prstGeom>
        </p:spPr>
        <p:txBody>
          <a:bodyPr anchorCtr="0" anchor="t" bIns="0" lIns="91425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dk2"/>
                </a:solidFill>
                <a:latin typeface="IBM Plex Sans Medium"/>
                <a:ea typeface="IBM Plex Sans Medium"/>
                <a:cs typeface="IBM Plex Sans Medium"/>
                <a:sym typeface="IBM Plex Sans Medium"/>
              </a:defRPr>
            </a:lvl1pPr>
            <a:lvl2pPr lvl="1"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657" name="Google Shape;657;p38"/>
          <p:cNvSpPr txBox="1"/>
          <p:nvPr>
            <p:ph idx="13" type="subTitle"/>
          </p:nvPr>
        </p:nvSpPr>
        <p:spPr>
          <a:xfrm>
            <a:off x="6751650" y="2599100"/>
            <a:ext cx="2266200" cy="27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accent5"/>
                </a:solidFill>
                <a:latin typeface="Sora ExtraLight"/>
                <a:ea typeface="Sora ExtraLight"/>
                <a:cs typeface="Sora ExtraLight"/>
                <a:sym typeface="Sora ExtraLight"/>
              </a:defRPr>
            </a:lvl1pPr>
            <a:lvl2pPr lvl="1"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9pPr>
          </a:lstStyle>
          <a:p/>
        </p:txBody>
      </p:sp>
      <p:sp>
        <p:nvSpPr>
          <p:cNvPr id="658" name="Google Shape;658;p38"/>
          <p:cNvSpPr txBox="1"/>
          <p:nvPr>
            <p:ph idx="14" type="subTitle"/>
          </p:nvPr>
        </p:nvSpPr>
        <p:spPr>
          <a:xfrm>
            <a:off x="6751650" y="2912378"/>
            <a:ext cx="2266200" cy="27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accent5"/>
                </a:solidFill>
                <a:latin typeface="Sora ExtraLight"/>
                <a:ea typeface="Sora ExtraLight"/>
                <a:cs typeface="Sora ExtraLight"/>
                <a:sym typeface="Sora ExtraLight"/>
              </a:defRPr>
            </a:lvl1pPr>
            <a:lvl2pPr lvl="1"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9pPr>
          </a:lstStyle>
          <a:p/>
        </p:txBody>
      </p:sp>
      <p:sp>
        <p:nvSpPr>
          <p:cNvPr id="659" name="Google Shape;659;p38"/>
          <p:cNvSpPr txBox="1"/>
          <p:nvPr>
            <p:ph idx="15" type="subTitle"/>
          </p:nvPr>
        </p:nvSpPr>
        <p:spPr>
          <a:xfrm>
            <a:off x="6751650" y="3225655"/>
            <a:ext cx="2266200" cy="27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accent5"/>
                </a:solidFill>
                <a:latin typeface="Sora ExtraLight"/>
                <a:ea typeface="Sora ExtraLight"/>
                <a:cs typeface="Sora ExtraLight"/>
                <a:sym typeface="Sora ExtraLight"/>
              </a:defRPr>
            </a:lvl1pPr>
            <a:lvl2pPr lvl="1"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9pPr>
          </a:lstStyle>
          <a:p/>
        </p:txBody>
      </p:sp>
      <p:sp>
        <p:nvSpPr>
          <p:cNvPr id="660" name="Google Shape;660;p38"/>
          <p:cNvSpPr txBox="1"/>
          <p:nvPr>
            <p:ph idx="16" type="subTitle"/>
          </p:nvPr>
        </p:nvSpPr>
        <p:spPr>
          <a:xfrm>
            <a:off x="6751650" y="3538932"/>
            <a:ext cx="2266200" cy="27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accent5"/>
                </a:solidFill>
                <a:latin typeface="Sora ExtraLight"/>
                <a:ea typeface="Sora ExtraLight"/>
                <a:cs typeface="Sora ExtraLight"/>
                <a:sym typeface="Sora ExtraLight"/>
              </a:defRPr>
            </a:lvl1pPr>
            <a:lvl2pPr lvl="1"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9pPr>
          </a:lstStyle>
          <a:p/>
        </p:txBody>
      </p:sp>
      <p:sp>
        <p:nvSpPr>
          <p:cNvPr id="661" name="Google Shape;661;p38"/>
          <p:cNvSpPr txBox="1"/>
          <p:nvPr>
            <p:ph idx="17" type="subTitle"/>
          </p:nvPr>
        </p:nvSpPr>
        <p:spPr>
          <a:xfrm>
            <a:off x="6751650" y="3852210"/>
            <a:ext cx="2266200" cy="27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accent5"/>
                </a:solidFill>
                <a:latin typeface="Sora ExtraLight"/>
                <a:ea typeface="Sora ExtraLight"/>
                <a:cs typeface="Sora ExtraLight"/>
                <a:sym typeface="Sora ExtraLight"/>
              </a:defRPr>
            </a:lvl1pPr>
            <a:lvl2pPr lvl="1"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9pPr>
          </a:lstStyle>
          <a:p/>
        </p:txBody>
      </p:sp>
      <p:sp>
        <p:nvSpPr>
          <p:cNvPr id="662" name="Google Shape;662;p38"/>
          <p:cNvSpPr txBox="1"/>
          <p:nvPr>
            <p:ph idx="18" type="subTitle"/>
          </p:nvPr>
        </p:nvSpPr>
        <p:spPr>
          <a:xfrm>
            <a:off x="6751650" y="4165488"/>
            <a:ext cx="2266200" cy="27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accent5"/>
                </a:solidFill>
                <a:latin typeface="Sora ExtraLight"/>
                <a:ea typeface="Sora ExtraLight"/>
                <a:cs typeface="Sora ExtraLight"/>
                <a:sym typeface="Sora ExtraLight"/>
              </a:defRPr>
            </a:lvl1pPr>
            <a:lvl2pPr lvl="1"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9pPr>
          </a:lstStyle>
          <a:p/>
        </p:txBody>
      </p:sp>
      <p:sp>
        <p:nvSpPr>
          <p:cNvPr id="663" name="Google Shape;663;p38"/>
          <p:cNvSpPr txBox="1"/>
          <p:nvPr>
            <p:ph idx="19" type="title"/>
          </p:nvPr>
        </p:nvSpPr>
        <p:spPr>
          <a:xfrm>
            <a:off x="228600" y="4774929"/>
            <a:ext cx="1939200" cy="189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dk2"/>
                </a:solidFill>
                <a:latin typeface="Sora"/>
                <a:ea typeface="Sora"/>
                <a:cs typeface="Sora"/>
                <a:sym typeface="Sor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Sora"/>
              <a:buNone/>
              <a:defRPr sz="900">
                <a:solidFill>
                  <a:schemeClr val="dk2"/>
                </a:solidFill>
                <a:latin typeface="Sora SemiBold"/>
                <a:ea typeface="Sora SemiBold"/>
                <a:cs typeface="Sora SemiBold"/>
                <a:sym typeface="Sora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Sora"/>
              <a:buNone/>
              <a:defRPr sz="900">
                <a:solidFill>
                  <a:schemeClr val="dk2"/>
                </a:solidFill>
                <a:latin typeface="Sora SemiBold"/>
                <a:ea typeface="Sora SemiBold"/>
                <a:cs typeface="Sora SemiBold"/>
                <a:sym typeface="Sora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Sora"/>
              <a:buNone/>
              <a:defRPr sz="900">
                <a:solidFill>
                  <a:schemeClr val="dk2"/>
                </a:solidFill>
                <a:latin typeface="Sora SemiBold"/>
                <a:ea typeface="Sora SemiBold"/>
                <a:cs typeface="Sora SemiBold"/>
                <a:sym typeface="Sora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Sora"/>
              <a:buNone/>
              <a:defRPr sz="900">
                <a:solidFill>
                  <a:schemeClr val="dk2"/>
                </a:solidFill>
                <a:latin typeface="Sora SemiBold"/>
                <a:ea typeface="Sora SemiBold"/>
                <a:cs typeface="Sora SemiBold"/>
                <a:sym typeface="Sora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Sora"/>
              <a:buNone/>
              <a:defRPr sz="900">
                <a:solidFill>
                  <a:schemeClr val="dk2"/>
                </a:solidFill>
                <a:latin typeface="Sora SemiBold"/>
                <a:ea typeface="Sora SemiBold"/>
                <a:cs typeface="Sora SemiBold"/>
                <a:sym typeface="Sora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Sora"/>
              <a:buNone/>
              <a:defRPr sz="900">
                <a:solidFill>
                  <a:schemeClr val="dk2"/>
                </a:solidFill>
                <a:latin typeface="Sora SemiBold"/>
                <a:ea typeface="Sora SemiBold"/>
                <a:cs typeface="Sora SemiBold"/>
                <a:sym typeface="Sora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Sora"/>
              <a:buNone/>
              <a:defRPr sz="900">
                <a:solidFill>
                  <a:schemeClr val="dk2"/>
                </a:solidFill>
                <a:latin typeface="Sora SemiBold"/>
                <a:ea typeface="Sora SemiBold"/>
                <a:cs typeface="Sora SemiBold"/>
                <a:sym typeface="Sora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Sora"/>
              <a:buNone/>
              <a:defRPr sz="900">
                <a:solidFill>
                  <a:schemeClr val="dk2"/>
                </a:solidFill>
                <a:latin typeface="Sora SemiBold"/>
                <a:ea typeface="Sora SemiBold"/>
                <a:cs typeface="Sora SemiBold"/>
                <a:sym typeface="Sora SemiBol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body and image - Alt 2">
  <p:cSld name="BLANK_1_1_1_1_1_1_1_1_1_1_1_1_2">
    <p:spTree>
      <p:nvGrpSpPr>
        <p:cNvPr id="664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p39"/>
          <p:cNvSpPr/>
          <p:nvPr/>
        </p:nvSpPr>
        <p:spPr>
          <a:xfrm flipH="1" rot="-8100000">
            <a:off x="4692650" y="965198"/>
            <a:ext cx="4843399" cy="2480248"/>
          </a:xfrm>
          <a:prstGeom prst="flowChartConnector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666" name="Google Shape;666;p39"/>
          <p:cNvSpPr/>
          <p:nvPr/>
        </p:nvSpPr>
        <p:spPr>
          <a:xfrm flipH="1" rot="10800000">
            <a:off x="4676692" y="3337812"/>
            <a:ext cx="4467295" cy="1685226"/>
          </a:xfrm>
          <a:custGeom>
            <a:rect b="b" l="l" r="r" t="t"/>
            <a:pathLst>
              <a:path extrusionOk="0" h="51371" w="119855">
                <a:moveTo>
                  <a:pt x="32006" y="0"/>
                </a:moveTo>
                <a:lnTo>
                  <a:pt x="30303" y="29"/>
                </a:lnTo>
                <a:lnTo>
                  <a:pt x="28658" y="116"/>
                </a:lnTo>
                <a:lnTo>
                  <a:pt x="27042" y="202"/>
                </a:lnTo>
                <a:lnTo>
                  <a:pt x="25455" y="289"/>
                </a:lnTo>
                <a:lnTo>
                  <a:pt x="23896" y="433"/>
                </a:lnTo>
                <a:lnTo>
                  <a:pt x="22367" y="606"/>
                </a:lnTo>
                <a:lnTo>
                  <a:pt x="20895" y="779"/>
                </a:lnTo>
                <a:lnTo>
                  <a:pt x="19452" y="1010"/>
                </a:lnTo>
                <a:lnTo>
                  <a:pt x="18067" y="1241"/>
                </a:lnTo>
                <a:lnTo>
                  <a:pt x="16710" y="1501"/>
                </a:lnTo>
                <a:lnTo>
                  <a:pt x="15383" y="1761"/>
                </a:lnTo>
                <a:lnTo>
                  <a:pt x="14142" y="2078"/>
                </a:lnTo>
                <a:lnTo>
                  <a:pt x="12930" y="2396"/>
                </a:lnTo>
                <a:lnTo>
                  <a:pt x="11746" y="2771"/>
                </a:lnTo>
                <a:lnTo>
                  <a:pt x="10621" y="3117"/>
                </a:lnTo>
                <a:lnTo>
                  <a:pt x="9524" y="3550"/>
                </a:lnTo>
                <a:lnTo>
                  <a:pt x="8485" y="3983"/>
                </a:lnTo>
                <a:lnTo>
                  <a:pt x="7504" y="4416"/>
                </a:lnTo>
                <a:lnTo>
                  <a:pt x="6581" y="4906"/>
                </a:lnTo>
                <a:lnTo>
                  <a:pt x="5715" y="5397"/>
                </a:lnTo>
                <a:lnTo>
                  <a:pt x="4907" y="5916"/>
                </a:lnTo>
                <a:lnTo>
                  <a:pt x="4156" y="6465"/>
                </a:lnTo>
                <a:lnTo>
                  <a:pt x="3464" y="7013"/>
                </a:lnTo>
                <a:lnTo>
                  <a:pt x="2829" y="7590"/>
                </a:lnTo>
                <a:lnTo>
                  <a:pt x="2281" y="8196"/>
                </a:lnTo>
                <a:lnTo>
                  <a:pt x="1761" y="8802"/>
                </a:lnTo>
                <a:lnTo>
                  <a:pt x="1328" y="9437"/>
                </a:lnTo>
                <a:lnTo>
                  <a:pt x="953" y="10072"/>
                </a:lnTo>
                <a:lnTo>
                  <a:pt x="636" y="10765"/>
                </a:lnTo>
                <a:lnTo>
                  <a:pt x="376" y="11429"/>
                </a:lnTo>
                <a:lnTo>
                  <a:pt x="174" y="12121"/>
                </a:lnTo>
                <a:lnTo>
                  <a:pt x="87" y="12698"/>
                </a:lnTo>
                <a:lnTo>
                  <a:pt x="29" y="13276"/>
                </a:lnTo>
                <a:lnTo>
                  <a:pt x="1" y="13853"/>
                </a:lnTo>
                <a:lnTo>
                  <a:pt x="29" y="14430"/>
                </a:lnTo>
                <a:lnTo>
                  <a:pt x="87" y="15007"/>
                </a:lnTo>
                <a:lnTo>
                  <a:pt x="174" y="15613"/>
                </a:lnTo>
                <a:lnTo>
                  <a:pt x="318" y="16219"/>
                </a:lnTo>
                <a:lnTo>
                  <a:pt x="491" y="16796"/>
                </a:lnTo>
                <a:lnTo>
                  <a:pt x="722" y="17403"/>
                </a:lnTo>
                <a:lnTo>
                  <a:pt x="953" y="18009"/>
                </a:lnTo>
                <a:lnTo>
                  <a:pt x="1242" y="18615"/>
                </a:lnTo>
                <a:lnTo>
                  <a:pt x="1588" y="19221"/>
                </a:lnTo>
                <a:lnTo>
                  <a:pt x="1934" y="19856"/>
                </a:lnTo>
                <a:lnTo>
                  <a:pt x="2338" y="20462"/>
                </a:lnTo>
                <a:lnTo>
                  <a:pt x="2771" y="21068"/>
                </a:lnTo>
                <a:lnTo>
                  <a:pt x="3233" y="21703"/>
                </a:lnTo>
                <a:lnTo>
                  <a:pt x="3752" y="22309"/>
                </a:lnTo>
                <a:lnTo>
                  <a:pt x="4272" y="22944"/>
                </a:lnTo>
                <a:lnTo>
                  <a:pt x="4849" y="23550"/>
                </a:lnTo>
                <a:lnTo>
                  <a:pt x="5455" y="24185"/>
                </a:lnTo>
                <a:lnTo>
                  <a:pt x="6090" y="24791"/>
                </a:lnTo>
                <a:lnTo>
                  <a:pt x="6754" y="25426"/>
                </a:lnTo>
                <a:lnTo>
                  <a:pt x="7446" y="26032"/>
                </a:lnTo>
                <a:lnTo>
                  <a:pt x="8197" y="26638"/>
                </a:lnTo>
                <a:lnTo>
                  <a:pt x="8947" y="27273"/>
                </a:lnTo>
                <a:lnTo>
                  <a:pt x="9726" y="27879"/>
                </a:lnTo>
                <a:lnTo>
                  <a:pt x="10563" y="28485"/>
                </a:lnTo>
                <a:lnTo>
                  <a:pt x="11400" y="29120"/>
                </a:lnTo>
                <a:lnTo>
                  <a:pt x="12295" y="29726"/>
                </a:lnTo>
                <a:lnTo>
                  <a:pt x="13189" y="30332"/>
                </a:lnTo>
                <a:lnTo>
                  <a:pt x="14113" y="30938"/>
                </a:lnTo>
                <a:lnTo>
                  <a:pt x="15094" y="31544"/>
                </a:lnTo>
                <a:lnTo>
                  <a:pt x="17085" y="32727"/>
                </a:lnTo>
                <a:lnTo>
                  <a:pt x="19192" y="33910"/>
                </a:lnTo>
                <a:lnTo>
                  <a:pt x="21414" y="35065"/>
                </a:lnTo>
                <a:lnTo>
                  <a:pt x="23723" y="36219"/>
                </a:lnTo>
                <a:lnTo>
                  <a:pt x="26118" y="37316"/>
                </a:lnTo>
                <a:lnTo>
                  <a:pt x="28629" y="38412"/>
                </a:lnTo>
                <a:lnTo>
                  <a:pt x="31198" y="39480"/>
                </a:lnTo>
                <a:lnTo>
                  <a:pt x="33853" y="40519"/>
                </a:lnTo>
                <a:lnTo>
                  <a:pt x="36595" y="41529"/>
                </a:lnTo>
                <a:lnTo>
                  <a:pt x="39423" y="42510"/>
                </a:lnTo>
                <a:lnTo>
                  <a:pt x="42309" y="43434"/>
                </a:lnTo>
                <a:lnTo>
                  <a:pt x="45281" y="44329"/>
                </a:lnTo>
                <a:lnTo>
                  <a:pt x="48283" y="45194"/>
                </a:lnTo>
                <a:lnTo>
                  <a:pt x="51371" y="46002"/>
                </a:lnTo>
                <a:lnTo>
                  <a:pt x="54516" y="46782"/>
                </a:lnTo>
                <a:lnTo>
                  <a:pt x="57691" y="47503"/>
                </a:lnTo>
                <a:lnTo>
                  <a:pt x="59884" y="47965"/>
                </a:lnTo>
                <a:lnTo>
                  <a:pt x="62049" y="48398"/>
                </a:lnTo>
                <a:lnTo>
                  <a:pt x="64213" y="48802"/>
                </a:lnTo>
                <a:lnTo>
                  <a:pt x="66378" y="49177"/>
                </a:lnTo>
                <a:lnTo>
                  <a:pt x="68542" y="49523"/>
                </a:lnTo>
                <a:lnTo>
                  <a:pt x="70678" y="49841"/>
                </a:lnTo>
                <a:lnTo>
                  <a:pt x="72813" y="50129"/>
                </a:lnTo>
                <a:lnTo>
                  <a:pt x="74949" y="50389"/>
                </a:lnTo>
                <a:lnTo>
                  <a:pt x="77027" y="50620"/>
                </a:lnTo>
                <a:lnTo>
                  <a:pt x="79133" y="50822"/>
                </a:lnTo>
                <a:lnTo>
                  <a:pt x="81183" y="50995"/>
                </a:lnTo>
                <a:lnTo>
                  <a:pt x="83232" y="51111"/>
                </a:lnTo>
                <a:lnTo>
                  <a:pt x="85252" y="51226"/>
                </a:lnTo>
                <a:lnTo>
                  <a:pt x="87272" y="51313"/>
                </a:lnTo>
                <a:lnTo>
                  <a:pt x="89234" y="51370"/>
                </a:lnTo>
                <a:lnTo>
                  <a:pt x="91168" y="51370"/>
                </a:lnTo>
                <a:lnTo>
                  <a:pt x="93534" y="51342"/>
                </a:lnTo>
                <a:lnTo>
                  <a:pt x="95843" y="51284"/>
                </a:lnTo>
                <a:lnTo>
                  <a:pt x="98094" y="51168"/>
                </a:lnTo>
                <a:lnTo>
                  <a:pt x="100259" y="50995"/>
                </a:lnTo>
                <a:lnTo>
                  <a:pt x="102365" y="50764"/>
                </a:lnTo>
                <a:lnTo>
                  <a:pt x="104386" y="50533"/>
                </a:lnTo>
                <a:lnTo>
                  <a:pt x="106319" y="50216"/>
                </a:lnTo>
                <a:lnTo>
                  <a:pt x="108195" y="49870"/>
                </a:lnTo>
                <a:lnTo>
                  <a:pt x="109955" y="49466"/>
                </a:lnTo>
                <a:lnTo>
                  <a:pt x="111658" y="49033"/>
                </a:lnTo>
                <a:lnTo>
                  <a:pt x="113274" y="48571"/>
                </a:lnTo>
                <a:lnTo>
                  <a:pt x="114025" y="48311"/>
                </a:lnTo>
                <a:lnTo>
                  <a:pt x="114775" y="48052"/>
                </a:lnTo>
                <a:lnTo>
                  <a:pt x="115497" y="47763"/>
                </a:lnTo>
                <a:lnTo>
                  <a:pt x="116189" y="47474"/>
                </a:lnTo>
                <a:lnTo>
                  <a:pt x="116882" y="47186"/>
                </a:lnTo>
                <a:lnTo>
                  <a:pt x="117517" y="46868"/>
                </a:lnTo>
                <a:lnTo>
                  <a:pt x="118152" y="46580"/>
                </a:lnTo>
                <a:lnTo>
                  <a:pt x="118729" y="46233"/>
                </a:lnTo>
                <a:lnTo>
                  <a:pt x="119306" y="45916"/>
                </a:lnTo>
                <a:lnTo>
                  <a:pt x="119854" y="45570"/>
                </a:lnTo>
                <a:lnTo>
                  <a:pt x="119854" y="27590"/>
                </a:lnTo>
                <a:lnTo>
                  <a:pt x="118989" y="26724"/>
                </a:lnTo>
                <a:lnTo>
                  <a:pt x="118065" y="25858"/>
                </a:lnTo>
                <a:lnTo>
                  <a:pt x="117084" y="24993"/>
                </a:lnTo>
                <a:lnTo>
                  <a:pt x="116045" y="24127"/>
                </a:lnTo>
                <a:lnTo>
                  <a:pt x="114919" y="23290"/>
                </a:lnTo>
                <a:lnTo>
                  <a:pt x="113765" y="22424"/>
                </a:lnTo>
                <a:lnTo>
                  <a:pt x="112553" y="21558"/>
                </a:lnTo>
                <a:lnTo>
                  <a:pt x="111283" y="20721"/>
                </a:lnTo>
                <a:lnTo>
                  <a:pt x="109927" y="19884"/>
                </a:lnTo>
                <a:lnTo>
                  <a:pt x="108570" y="19048"/>
                </a:lnTo>
                <a:lnTo>
                  <a:pt x="107127" y="18239"/>
                </a:lnTo>
                <a:lnTo>
                  <a:pt x="105627" y="17403"/>
                </a:lnTo>
                <a:lnTo>
                  <a:pt x="104097" y="16594"/>
                </a:lnTo>
                <a:lnTo>
                  <a:pt x="102510" y="15786"/>
                </a:lnTo>
                <a:lnTo>
                  <a:pt x="100894" y="15007"/>
                </a:lnTo>
                <a:lnTo>
                  <a:pt x="99220" y="14228"/>
                </a:lnTo>
                <a:lnTo>
                  <a:pt x="97430" y="13420"/>
                </a:lnTo>
                <a:lnTo>
                  <a:pt x="95612" y="12641"/>
                </a:lnTo>
                <a:lnTo>
                  <a:pt x="93765" y="11890"/>
                </a:lnTo>
                <a:lnTo>
                  <a:pt x="91889" y="11140"/>
                </a:lnTo>
                <a:lnTo>
                  <a:pt x="89985" y="10419"/>
                </a:lnTo>
                <a:lnTo>
                  <a:pt x="88022" y="9726"/>
                </a:lnTo>
                <a:lnTo>
                  <a:pt x="86060" y="9033"/>
                </a:lnTo>
                <a:lnTo>
                  <a:pt x="84040" y="8369"/>
                </a:lnTo>
                <a:lnTo>
                  <a:pt x="82019" y="7735"/>
                </a:lnTo>
                <a:lnTo>
                  <a:pt x="79970" y="7100"/>
                </a:lnTo>
                <a:lnTo>
                  <a:pt x="77893" y="6522"/>
                </a:lnTo>
                <a:lnTo>
                  <a:pt x="75786" y="5945"/>
                </a:lnTo>
                <a:lnTo>
                  <a:pt x="73650" y="5368"/>
                </a:lnTo>
                <a:lnTo>
                  <a:pt x="71515" y="4849"/>
                </a:lnTo>
                <a:lnTo>
                  <a:pt x="69379" y="4329"/>
                </a:lnTo>
                <a:lnTo>
                  <a:pt x="67214" y="3839"/>
                </a:lnTo>
                <a:lnTo>
                  <a:pt x="65021" y="3377"/>
                </a:lnTo>
                <a:lnTo>
                  <a:pt x="62857" y="2944"/>
                </a:lnTo>
                <a:lnTo>
                  <a:pt x="60692" y="2540"/>
                </a:lnTo>
                <a:lnTo>
                  <a:pt x="58528" y="2194"/>
                </a:lnTo>
                <a:lnTo>
                  <a:pt x="56363" y="1847"/>
                </a:lnTo>
                <a:lnTo>
                  <a:pt x="54228" y="1530"/>
                </a:lnTo>
                <a:lnTo>
                  <a:pt x="52092" y="1241"/>
                </a:lnTo>
                <a:lnTo>
                  <a:pt x="49985" y="981"/>
                </a:lnTo>
                <a:lnTo>
                  <a:pt x="47879" y="751"/>
                </a:lnTo>
                <a:lnTo>
                  <a:pt x="45772" y="549"/>
                </a:lnTo>
                <a:lnTo>
                  <a:pt x="43723" y="375"/>
                </a:lnTo>
                <a:lnTo>
                  <a:pt x="41674" y="231"/>
                </a:lnTo>
                <a:lnTo>
                  <a:pt x="39654" y="116"/>
                </a:lnTo>
                <a:lnTo>
                  <a:pt x="37662" y="58"/>
                </a:lnTo>
                <a:lnTo>
                  <a:pt x="35671" y="0"/>
                </a:lnTo>
                <a:close/>
              </a:path>
            </a:pathLst>
          </a:cu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667" name="Google Shape;667;p39"/>
          <p:cNvSpPr/>
          <p:nvPr>
            <p:ph idx="2" type="pic"/>
          </p:nvPr>
        </p:nvSpPr>
        <p:spPr>
          <a:xfrm>
            <a:off x="5457500" y="0"/>
            <a:ext cx="36864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668" name="Google Shape;668;p39"/>
          <p:cNvSpPr txBox="1"/>
          <p:nvPr>
            <p:ph idx="1" type="body"/>
          </p:nvPr>
        </p:nvSpPr>
        <p:spPr>
          <a:xfrm>
            <a:off x="115025" y="1743625"/>
            <a:ext cx="2094000" cy="286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Font typeface="Sora Light"/>
              <a:buChar char="●"/>
              <a:defRPr sz="1000">
                <a:latin typeface="Sora Light"/>
                <a:ea typeface="Sora Light"/>
                <a:cs typeface="Sora Light"/>
                <a:sym typeface="Sora Light"/>
              </a:defRPr>
            </a:lvl1pPr>
            <a:lvl2pPr indent="-292100" lvl="1" marL="914400">
              <a:spcBef>
                <a:spcPts val="800"/>
              </a:spcBef>
              <a:spcAft>
                <a:spcPts val="0"/>
              </a:spcAft>
              <a:buSzPts val="1000"/>
              <a:buFont typeface="Sora Light"/>
              <a:buChar char="○"/>
              <a:defRPr sz="1000">
                <a:latin typeface="Sora Light"/>
                <a:ea typeface="Sora Light"/>
                <a:cs typeface="Sora Light"/>
                <a:sym typeface="Sora Light"/>
              </a:defRPr>
            </a:lvl2pPr>
            <a:lvl3pPr indent="-292100" lvl="2" marL="1371600">
              <a:spcBef>
                <a:spcPts val="800"/>
              </a:spcBef>
              <a:spcAft>
                <a:spcPts val="0"/>
              </a:spcAft>
              <a:buSzPts val="1000"/>
              <a:buFont typeface="Sora Light"/>
              <a:buChar char="■"/>
              <a:defRPr sz="1000">
                <a:latin typeface="Sora Light"/>
                <a:ea typeface="Sora Light"/>
                <a:cs typeface="Sora Light"/>
                <a:sym typeface="Sora Light"/>
              </a:defRPr>
            </a:lvl3pPr>
            <a:lvl4pPr indent="-292100" lvl="3" marL="1828800">
              <a:spcBef>
                <a:spcPts val="800"/>
              </a:spcBef>
              <a:spcAft>
                <a:spcPts val="0"/>
              </a:spcAft>
              <a:buSzPts val="1000"/>
              <a:buFont typeface="Sora Light"/>
              <a:buChar char="●"/>
              <a:defRPr sz="1000">
                <a:latin typeface="Sora Light"/>
                <a:ea typeface="Sora Light"/>
                <a:cs typeface="Sora Light"/>
                <a:sym typeface="Sora Light"/>
              </a:defRPr>
            </a:lvl4pPr>
            <a:lvl5pPr indent="-292100" lvl="4" marL="2286000">
              <a:spcBef>
                <a:spcPts val="800"/>
              </a:spcBef>
              <a:spcAft>
                <a:spcPts val="0"/>
              </a:spcAft>
              <a:buSzPts val="1000"/>
              <a:buFont typeface="Sora Light"/>
              <a:buChar char="○"/>
              <a:defRPr sz="1000">
                <a:latin typeface="Sora Light"/>
                <a:ea typeface="Sora Light"/>
                <a:cs typeface="Sora Light"/>
                <a:sym typeface="Sora Light"/>
              </a:defRPr>
            </a:lvl5pPr>
            <a:lvl6pPr indent="-292100" lvl="5" marL="2743200">
              <a:spcBef>
                <a:spcPts val="800"/>
              </a:spcBef>
              <a:spcAft>
                <a:spcPts val="0"/>
              </a:spcAft>
              <a:buSzPts val="1000"/>
              <a:buFont typeface="Sora Light"/>
              <a:buChar char="■"/>
              <a:defRPr sz="1000">
                <a:latin typeface="Sora Light"/>
                <a:ea typeface="Sora Light"/>
                <a:cs typeface="Sora Light"/>
                <a:sym typeface="Sora Light"/>
              </a:defRPr>
            </a:lvl6pPr>
            <a:lvl7pPr indent="-292100" lvl="6" marL="3200400">
              <a:spcBef>
                <a:spcPts val="800"/>
              </a:spcBef>
              <a:spcAft>
                <a:spcPts val="0"/>
              </a:spcAft>
              <a:buSzPts val="1000"/>
              <a:buFont typeface="Sora Light"/>
              <a:buChar char="●"/>
              <a:defRPr sz="1000">
                <a:latin typeface="Sora Light"/>
                <a:ea typeface="Sora Light"/>
                <a:cs typeface="Sora Light"/>
                <a:sym typeface="Sora Light"/>
              </a:defRPr>
            </a:lvl7pPr>
            <a:lvl8pPr indent="-292100" lvl="7" marL="3657600">
              <a:spcBef>
                <a:spcPts val="800"/>
              </a:spcBef>
              <a:spcAft>
                <a:spcPts val="0"/>
              </a:spcAft>
              <a:buSzPts val="1000"/>
              <a:buFont typeface="Sora Light"/>
              <a:buChar char="○"/>
              <a:defRPr sz="1000">
                <a:latin typeface="Sora Light"/>
                <a:ea typeface="Sora Light"/>
                <a:cs typeface="Sora Light"/>
                <a:sym typeface="Sora Light"/>
              </a:defRPr>
            </a:lvl8pPr>
            <a:lvl9pPr indent="-292100" lvl="8" marL="4114800">
              <a:spcBef>
                <a:spcPts val="800"/>
              </a:spcBef>
              <a:spcAft>
                <a:spcPts val="800"/>
              </a:spcAft>
              <a:buSzPts val="1000"/>
              <a:buFont typeface="Sora Light"/>
              <a:buChar char="■"/>
              <a:defRPr sz="1000">
                <a:latin typeface="Sora Light"/>
                <a:ea typeface="Sora Light"/>
                <a:cs typeface="Sora Light"/>
                <a:sym typeface="Sora Light"/>
              </a:defRPr>
            </a:lvl9pPr>
          </a:lstStyle>
          <a:p/>
        </p:txBody>
      </p:sp>
      <p:sp>
        <p:nvSpPr>
          <p:cNvPr id="669" name="Google Shape;669;p39"/>
          <p:cNvSpPr txBox="1"/>
          <p:nvPr>
            <p:ph idx="3" type="body"/>
          </p:nvPr>
        </p:nvSpPr>
        <p:spPr>
          <a:xfrm>
            <a:off x="2276600" y="1743625"/>
            <a:ext cx="2904900" cy="286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Sora Light"/>
              <a:buChar char="●"/>
              <a:defRPr sz="1000">
                <a:latin typeface="Sora Light"/>
                <a:ea typeface="Sora Light"/>
                <a:cs typeface="Sora Light"/>
                <a:sym typeface="Sora Light"/>
              </a:defRPr>
            </a:lvl1pPr>
            <a:lvl2pPr indent="-292100" lvl="1" marL="9144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Sora Light"/>
              <a:buChar char="○"/>
              <a:defRPr sz="1000">
                <a:latin typeface="Sora Light"/>
                <a:ea typeface="Sora Light"/>
                <a:cs typeface="Sora Light"/>
                <a:sym typeface="Sora Light"/>
              </a:defRPr>
            </a:lvl2pPr>
            <a:lvl3pPr indent="-292100" lvl="2" marL="13716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Sora Light"/>
              <a:buChar char="■"/>
              <a:defRPr sz="1000">
                <a:latin typeface="Sora Light"/>
                <a:ea typeface="Sora Light"/>
                <a:cs typeface="Sora Light"/>
                <a:sym typeface="Sora Light"/>
              </a:defRPr>
            </a:lvl3pPr>
            <a:lvl4pPr indent="-292100" lvl="3" marL="18288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Sora Light"/>
              <a:buChar char="●"/>
              <a:defRPr sz="1000">
                <a:latin typeface="Sora Light"/>
                <a:ea typeface="Sora Light"/>
                <a:cs typeface="Sora Light"/>
                <a:sym typeface="Sora Light"/>
              </a:defRPr>
            </a:lvl4pPr>
            <a:lvl5pPr indent="-292100" lvl="4" marL="22860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Sora Light"/>
              <a:buChar char="○"/>
              <a:defRPr sz="1000">
                <a:latin typeface="Sora Light"/>
                <a:ea typeface="Sora Light"/>
                <a:cs typeface="Sora Light"/>
                <a:sym typeface="Sora Light"/>
              </a:defRPr>
            </a:lvl5pPr>
            <a:lvl6pPr indent="-292100" lvl="5" marL="27432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Sora Light"/>
              <a:buChar char="■"/>
              <a:defRPr sz="1000">
                <a:latin typeface="Sora Light"/>
                <a:ea typeface="Sora Light"/>
                <a:cs typeface="Sora Light"/>
                <a:sym typeface="Sora Light"/>
              </a:defRPr>
            </a:lvl6pPr>
            <a:lvl7pPr indent="-292100" lvl="6" marL="32004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Sora Light"/>
              <a:buChar char="●"/>
              <a:defRPr sz="1000">
                <a:latin typeface="Sora Light"/>
                <a:ea typeface="Sora Light"/>
                <a:cs typeface="Sora Light"/>
                <a:sym typeface="Sora Light"/>
              </a:defRPr>
            </a:lvl7pPr>
            <a:lvl8pPr indent="-292100" lvl="7" marL="36576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Sora Light"/>
              <a:buChar char="○"/>
              <a:defRPr sz="1000">
                <a:latin typeface="Sora Light"/>
                <a:ea typeface="Sora Light"/>
                <a:cs typeface="Sora Light"/>
                <a:sym typeface="Sora Light"/>
              </a:defRPr>
            </a:lvl8pPr>
            <a:lvl9pPr indent="-292100" lvl="8" marL="411480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lt1"/>
              </a:buClr>
              <a:buSzPts val="1000"/>
              <a:buFont typeface="Sora Light"/>
              <a:buChar char="■"/>
              <a:defRPr sz="1000">
                <a:latin typeface="Sora Light"/>
                <a:ea typeface="Sora Light"/>
                <a:cs typeface="Sora Light"/>
                <a:sym typeface="Sora Light"/>
              </a:defRPr>
            </a:lvl9pPr>
          </a:lstStyle>
          <a:p/>
        </p:txBody>
      </p:sp>
      <p:sp>
        <p:nvSpPr>
          <p:cNvPr id="670" name="Google Shape;670;p39"/>
          <p:cNvSpPr txBox="1"/>
          <p:nvPr>
            <p:ph type="title"/>
          </p:nvPr>
        </p:nvSpPr>
        <p:spPr>
          <a:xfrm>
            <a:off x="38100" y="93150"/>
            <a:ext cx="1583400" cy="189300"/>
          </a:xfrm>
          <a:prstGeom prst="rect">
            <a:avLst/>
          </a:prstGeom>
        </p:spPr>
        <p:txBody>
          <a:bodyPr anchorCtr="0" anchor="t" bIns="91425" lIns="18287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5"/>
                </a:solidFill>
                <a:latin typeface="Sora"/>
                <a:ea typeface="Sora"/>
                <a:cs typeface="Sora"/>
                <a:sym typeface="Sor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Sora"/>
              <a:buNone/>
              <a:defRPr sz="900">
                <a:solidFill>
                  <a:schemeClr val="accent5"/>
                </a:solidFill>
                <a:latin typeface="Sora"/>
                <a:ea typeface="Sora"/>
                <a:cs typeface="Sora"/>
                <a:sym typeface="Sor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Sora"/>
              <a:buNone/>
              <a:defRPr sz="900">
                <a:solidFill>
                  <a:schemeClr val="accent5"/>
                </a:solidFill>
                <a:latin typeface="Sora"/>
                <a:ea typeface="Sora"/>
                <a:cs typeface="Sora"/>
                <a:sym typeface="Sor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Sora"/>
              <a:buNone/>
              <a:defRPr sz="900">
                <a:solidFill>
                  <a:schemeClr val="accent5"/>
                </a:solidFill>
                <a:latin typeface="Sora"/>
                <a:ea typeface="Sora"/>
                <a:cs typeface="Sora"/>
                <a:sym typeface="Sor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Sora"/>
              <a:buNone/>
              <a:defRPr sz="900">
                <a:solidFill>
                  <a:schemeClr val="accent5"/>
                </a:solidFill>
                <a:latin typeface="Sora"/>
                <a:ea typeface="Sora"/>
                <a:cs typeface="Sora"/>
                <a:sym typeface="Sor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Sora"/>
              <a:buNone/>
              <a:defRPr sz="900">
                <a:solidFill>
                  <a:schemeClr val="accent5"/>
                </a:solidFill>
                <a:latin typeface="Sora"/>
                <a:ea typeface="Sora"/>
                <a:cs typeface="Sora"/>
                <a:sym typeface="Sor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Sora"/>
              <a:buNone/>
              <a:defRPr sz="900">
                <a:solidFill>
                  <a:schemeClr val="accent5"/>
                </a:solidFill>
                <a:latin typeface="Sora"/>
                <a:ea typeface="Sora"/>
                <a:cs typeface="Sora"/>
                <a:sym typeface="Sor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Sora"/>
              <a:buNone/>
              <a:defRPr sz="900">
                <a:solidFill>
                  <a:schemeClr val="accent5"/>
                </a:solidFill>
                <a:latin typeface="Sora"/>
                <a:ea typeface="Sora"/>
                <a:cs typeface="Sora"/>
                <a:sym typeface="Sor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Sora"/>
              <a:buNone/>
              <a:defRPr sz="900">
                <a:solidFill>
                  <a:schemeClr val="accent5"/>
                </a:solidFill>
                <a:latin typeface="Sora"/>
                <a:ea typeface="Sora"/>
                <a:cs typeface="Sora"/>
                <a:sym typeface="Sora"/>
              </a:defRPr>
            </a:lvl9pPr>
          </a:lstStyle>
          <a:p/>
        </p:txBody>
      </p:sp>
      <p:sp>
        <p:nvSpPr>
          <p:cNvPr id="671" name="Google Shape;671;p39"/>
          <p:cNvSpPr txBox="1"/>
          <p:nvPr>
            <p:ph idx="4" type="title"/>
          </p:nvPr>
        </p:nvSpPr>
        <p:spPr>
          <a:xfrm>
            <a:off x="115025" y="502775"/>
            <a:ext cx="5125500" cy="12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600"/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600"/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600"/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600"/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600"/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600"/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600"/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600"/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600"/>
            </a:lvl9pPr>
          </a:lstStyle>
          <a:p/>
        </p:txBody>
      </p:sp>
      <p:sp>
        <p:nvSpPr>
          <p:cNvPr id="672" name="Google Shape;672;p39"/>
          <p:cNvSpPr txBox="1"/>
          <p:nvPr>
            <p:ph idx="5" type="title"/>
          </p:nvPr>
        </p:nvSpPr>
        <p:spPr>
          <a:xfrm>
            <a:off x="228600" y="4774929"/>
            <a:ext cx="1939200" cy="1893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5"/>
                </a:solidFill>
                <a:latin typeface="Sora"/>
                <a:ea typeface="Sora"/>
                <a:cs typeface="Sora"/>
                <a:sym typeface="Sor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Sora"/>
              <a:buNone/>
              <a:defRPr sz="900">
                <a:solidFill>
                  <a:schemeClr val="accent5"/>
                </a:solidFill>
                <a:latin typeface="Sora SemiBold"/>
                <a:ea typeface="Sora SemiBold"/>
                <a:cs typeface="Sora SemiBold"/>
                <a:sym typeface="Sora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Sora"/>
              <a:buNone/>
              <a:defRPr sz="900">
                <a:solidFill>
                  <a:schemeClr val="accent5"/>
                </a:solidFill>
                <a:latin typeface="Sora SemiBold"/>
                <a:ea typeface="Sora SemiBold"/>
                <a:cs typeface="Sora SemiBold"/>
                <a:sym typeface="Sora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Sora"/>
              <a:buNone/>
              <a:defRPr sz="900">
                <a:solidFill>
                  <a:schemeClr val="accent5"/>
                </a:solidFill>
                <a:latin typeface="Sora SemiBold"/>
                <a:ea typeface="Sora SemiBold"/>
                <a:cs typeface="Sora SemiBold"/>
                <a:sym typeface="Sora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Sora"/>
              <a:buNone/>
              <a:defRPr sz="900">
                <a:solidFill>
                  <a:schemeClr val="accent5"/>
                </a:solidFill>
                <a:latin typeface="Sora SemiBold"/>
                <a:ea typeface="Sora SemiBold"/>
                <a:cs typeface="Sora SemiBold"/>
                <a:sym typeface="Sora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Sora"/>
              <a:buNone/>
              <a:defRPr sz="900">
                <a:solidFill>
                  <a:schemeClr val="accent5"/>
                </a:solidFill>
                <a:latin typeface="Sora SemiBold"/>
                <a:ea typeface="Sora SemiBold"/>
                <a:cs typeface="Sora SemiBold"/>
                <a:sym typeface="Sora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Sora"/>
              <a:buNone/>
              <a:defRPr sz="900">
                <a:solidFill>
                  <a:schemeClr val="accent5"/>
                </a:solidFill>
                <a:latin typeface="Sora SemiBold"/>
                <a:ea typeface="Sora SemiBold"/>
                <a:cs typeface="Sora SemiBold"/>
                <a:sym typeface="Sora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Sora"/>
              <a:buNone/>
              <a:defRPr sz="900">
                <a:solidFill>
                  <a:schemeClr val="accent5"/>
                </a:solidFill>
                <a:latin typeface="Sora SemiBold"/>
                <a:ea typeface="Sora SemiBold"/>
                <a:cs typeface="Sora SemiBold"/>
                <a:sym typeface="Sora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Sora"/>
              <a:buNone/>
              <a:defRPr sz="900">
                <a:solidFill>
                  <a:schemeClr val="accent5"/>
                </a:solidFill>
                <a:latin typeface="Sora SemiBold"/>
                <a:ea typeface="Sora SemiBold"/>
                <a:cs typeface="Sora SemiBold"/>
                <a:sym typeface="Sora SemiBol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ree big ideas Alt 2">
  <p:cSld name="BLANK_1_1_1_1_1_1_1_1_1_1_1_1_1_1">
    <p:bg>
      <p:bgPr>
        <a:solidFill>
          <a:schemeClr val="lt1"/>
        </a:solidFill>
      </p:bgPr>
    </p:bg>
    <p:spTree>
      <p:nvGrpSpPr>
        <p:cNvPr id="673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4" name="Google Shape;674;p40"/>
          <p:cNvGrpSpPr/>
          <p:nvPr/>
        </p:nvGrpSpPr>
        <p:grpSpPr>
          <a:xfrm>
            <a:off x="7704171" y="1036593"/>
            <a:ext cx="1439893" cy="3234395"/>
            <a:chOff x="461225" y="3249175"/>
            <a:chExt cx="1110600" cy="2221578"/>
          </a:xfrm>
        </p:grpSpPr>
        <p:grpSp>
          <p:nvGrpSpPr>
            <p:cNvPr id="675" name="Google Shape;675;p40"/>
            <p:cNvGrpSpPr/>
            <p:nvPr/>
          </p:nvGrpSpPr>
          <p:grpSpPr>
            <a:xfrm>
              <a:off x="831422" y="3249175"/>
              <a:ext cx="740403" cy="2221578"/>
              <a:chOff x="831422" y="3249175"/>
              <a:chExt cx="740403" cy="2221578"/>
            </a:xfrm>
          </p:grpSpPr>
          <p:sp>
            <p:nvSpPr>
              <p:cNvPr id="676" name="Google Shape;676;p40"/>
              <p:cNvSpPr/>
              <p:nvPr/>
            </p:nvSpPr>
            <p:spPr>
              <a:xfrm>
                <a:off x="831422" y="3249175"/>
                <a:ext cx="370200" cy="370200"/>
              </a:xfrm>
              <a:prstGeom prst="rect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solidFill>
                    <a:schemeClr val="lt1"/>
                  </a:solidFill>
                  <a:latin typeface="Sora ExtraLight"/>
                  <a:ea typeface="Sora ExtraLight"/>
                  <a:cs typeface="Sora ExtraLight"/>
                  <a:sym typeface="Sora ExtraLight"/>
                </a:endParaRPr>
              </a:p>
            </p:txBody>
          </p:sp>
          <p:sp>
            <p:nvSpPr>
              <p:cNvPr id="677" name="Google Shape;677;p40"/>
              <p:cNvSpPr/>
              <p:nvPr/>
            </p:nvSpPr>
            <p:spPr>
              <a:xfrm>
                <a:off x="1201622" y="5100553"/>
                <a:ext cx="370200" cy="370200"/>
              </a:xfrm>
              <a:prstGeom prst="rect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solidFill>
                    <a:schemeClr val="lt1"/>
                  </a:solidFill>
                  <a:latin typeface="Sora ExtraLight"/>
                  <a:ea typeface="Sora ExtraLight"/>
                  <a:cs typeface="Sora ExtraLight"/>
                  <a:sym typeface="Sora ExtraLight"/>
                </a:endParaRPr>
              </a:p>
            </p:txBody>
          </p:sp>
          <p:sp>
            <p:nvSpPr>
              <p:cNvPr id="678" name="Google Shape;678;p40"/>
              <p:cNvSpPr/>
              <p:nvPr/>
            </p:nvSpPr>
            <p:spPr>
              <a:xfrm>
                <a:off x="1201625" y="3249175"/>
                <a:ext cx="370200" cy="370200"/>
              </a:xfrm>
              <a:prstGeom prst="rect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solidFill>
                    <a:schemeClr val="lt1"/>
                  </a:solidFill>
                  <a:latin typeface="Sora ExtraLight"/>
                  <a:ea typeface="Sora ExtraLight"/>
                  <a:cs typeface="Sora ExtraLight"/>
                  <a:sym typeface="Sora ExtraLight"/>
                </a:endParaRPr>
              </a:p>
            </p:txBody>
          </p:sp>
        </p:grpSp>
        <p:grpSp>
          <p:nvGrpSpPr>
            <p:cNvPr id="679" name="Google Shape;679;p40"/>
            <p:cNvGrpSpPr/>
            <p:nvPr/>
          </p:nvGrpSpPr>
          <p:grpSpPr>
            <a:xfrm>
              <a:off x="461225" y="3619500"/>
              <a:ext cx="1110600" cy="370200"/>
              <a:chOff x="461225" y="3249175"/>
              <a:chExt cx="1110600" cy="370200"/>
            </a:xfrm>
          </p:grpSpPr>
          <p:sp>
            <p:nvSpPr>
              <p:cNvPr id="680" name="Google Shape;680;p40"/>
              <p:cNvSpPr/>
              <p:nvPr/>
            </p:nvSpPr>
            <p:spPr>
              <a:xfrm>
                <a:off x="461225" y="3249175"/>
                <a:ext cx="370200" cy="370200"/>
              </a:xfrm>
              <a:prstGeom prst="rect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solidFill>
                    <a:schemeClr val="lt1"/>
                  </a:solidFill>
                  <a:latin typeface="Sora ExtraLight"/>
                  <a:ea typeface="Sora ExtraLight"/>
                  <a:cs typeface="Sora ExtraLight"/>
                  <a:sym typeface="Sora ExtraLight"/>
                </a:endParaRPr>
              </a:p>
            </p:txBody>
          </p:sp>
          <p:sp>
            <p:nvSpPr>
              <p:cNvPr id="681" name="Google Shape;681;p40"/>
              <p:cNvSpPr/>
              <p:nvPr/>
            </p:nvSpPr>
            <p:spPr>
              <a:xfrm>
                <a:off x="831425" y="3249175"/>
                <a:ext cx="370200" cy="370200"/>
              </a:xfrm>
              <a:prstGeom prst="rect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solidFill>
                    <a:schemeClr val="lt1"/>
                  </a:solidFill>
                  <a:latin typeface="Sora ExtraLight"/>
                  <a:ea typeface="Sora ExtraLight"/>
                  <a:cs typeface="Sora ExtraLight"/>
                  <a:sym typeface="Sora ExtraLight"/>
                </a:endParaRPr>
              </a:p>
            </p:txBody>
          </p:sp>
          <p:sp>
            <p:nvSpPr>
              <p:cNvPr id="682" name="Google Shape;682;p40"/>
              <p:cNvSpPr/>
              <p:nvPr/>
            </p:nvSpPr>
            <p:spPr>
              <a:xfrm>
                <a:off x="1201625" y="3249175"/>
                <a:ext cx="370200" cy="370200"/>
              </a:xfrm>
              <a:prstGeom prst="rect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solidFill>
                    <a:schemeClr val="lt1"/>
                  </a:solidFill>
                  <a:latin typeface="Sora ExtraLight"/>
                  <a:ea typeface="Sora ExtraLight"/>
                  <a:cs typeface="Sora ExtraLight"/>
                  <a:sym typeface="Sora ExtraLight"/>
                </a:endParaRPr>
              </a:p>
            </p:txBody>
          </p:sp>
        </p:grpSp>
        <p:grpSp>
          <p:nvGrpSpPr>
            <p:cNvPr id="683" name="Google Shape;683;p40"/>
            <p:cNvGrpSpPr/>
            <p:nvPr/>
          </p:nvGrpSpPr>
          <p:grpSpPr>
            <a:xfrm>
              <a:off x="461225" y="3989700"/>
              <a:ext cx="1110600" cy="1110726"/>
              <a:chOff x="461225" y="3249175"/>
              <a:chExt cx="1110600" cy="1110726"/>
            </a:xfrm>
          </p:grpSpPr>
          <p:sp>
            <p:nvSpPr>
              <p:cNvPr id="684" name="Google Shape;684;p40"/>
              <p:cNvSpPr/>
              <p:nvPr/>
            </p:nvSpPr>
            <p:spPr>
              <a:xfrm>
                <a:off x="461225" y="3989701"/>
                <a:ext cx="370200" cy="370200"/>
              </a:xfrm>
              <a:prstGeom prst="rect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solidFill>
                    <a:schemeClr val="lt1"/>
                  </a:solidFill>
                  <a:latin typeface="Sora ExtraLight"/>
                  <a:ea typeface="Sora ExtraLight"/>
                  <a:cs typeface="Sora ExtraLight"/>
                  <a:sym typeface="Sora ExtraLight"/>
                </a:endParaRPr>
              </a:p>
            </p:txBody>
          </p:sp>
          <p:sp>
            <p:nvSpPr>
              <p:cNvPr id="685" name="Google Shape;685;p40"/>
              <p:cNvSpPr/>
              <p:nvPr/>
            </p:nvSpPr>
            <p:spPr>
              <a:xfrm>
                <a:off x="831425" y="3249175"/>
                <a:ext cx="370200" cy="370200"/>
              </a:xfrm>
              <a:prstGeom prst="rect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solidFill>
                    <a:schemeClr val="lt1"/>
                  </a:solidFill>
                  <a:latin typeface="Sora ExtraLight"/>
                  <a:ea typeface="Sora ExtraLight"/>
                  <a:cs typeface="Sora ExtraLight"/>
                  <a:sym typeface="Sora ExtraLight"/>
                </a:endParaRPr>
              </a:p>
            </p:txBody>
          </p:sp>
          <p:sp>
            <p:nvSpPr>
              <p:cNvPr id="686" name="Google Shape;686;p40"/>
              <p:cNvSpPr/>
              <p:nvPr/>
            </p:nvSpPr>
            <p:spPr>
              <a:xfrm>
                <a:off x="1201625" y="3249175"/>
                <a:ext cx="370200" cy="370200"/>
              </a:xfrm>
              <a:prstGeom prst="rect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solidFill>
                    <a:schemeClr val="lt1"/>
                  </a:solidFill>
                  <a:latin typeface="Sora ExtraLight"/>
                  <a:ea typeface="Sora ExtraLight"/>
                  <a:cs typeface="Sora ExtraLight"/>
                  <a:sym typeface="Sora ExtraLight"/>
                </a:endParaRPr>
              </a:p>
            </p:txBody>
          </p:sp>
        </p:grpSp>
        <p:grpSp>
          <p:nvGrpSpPr>
            <p:cNvPr id="687" name="Google Shape;687;p40"/>
            <p:cNvGrpSpPr/>
            <p:nvPr/>
          </p:nvGrpSpPr>
          <p:grpSpPr>
            <a:xfrm>
              <a:off x="831422" y="4360025"/>
              <a:ext cx="370203" cy="740520"/>
              <a:chOff x="831422" y="3249175"/>
              <a:chExt cx="370203" cy="740520"/>
            </a:xfrm>
          </p:grpSpPr>
          <p:sp>
            <p:nvSpPr>
              <p:cNvPr id="688" name="Google Shape;688;p40"/>
              <p:cNvSpPr/>
              <p:nvPr/>
            </p:nvSpPr>
            <p:spPr>
              <a:xfrm>
                <a:off x="831422" y="3619495"/>
                <a:ext cx="370200" cy="370200"/>
              </a:xfrm>
              <a:prstGeom prst="rect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solidFill>
                    <a:schemeClr val="lt1"/>
                  </a:solidFill>
                  <a:latin typeface="Sora ExtraLight"/>
                  <a:ea typeface="Sora ExtraLight"/>
                  <a:cs typeface="Sora ExtraLight"/>
                  <a:sym typeface="Sora ExtraLight"/>
                </a:endParaRPr>
              </a:p>
            </p:txBody>
          </p:sp>
          <p:sp>
            <p:nvSpPr>
              <p:cNvPr id="689" name="Google Shape;689;p40"/>
              <p:cNvSpPr/>
              <p:nvPr/>
            </p:nvSpPr>
            <p:spPr>
              <a:xfrm>
                <a:off x="831425" y="3249175"/>
                <a:ext cx="370200" cy="370200"/>
              </a:xfrm>
              <a:prstGeom prst="rect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solidFill>
                    <a:schemeClr val="lt1"/>
                  </a:solidFill>
                  <a:latin typeface="Sora ExtraLight"/>
                  <a:ea typeface="Sora ExtraLight"/>
                  <a:cs typeface="Sora ExtraLight"/>
                  <a:sym typeface="Sora ExtraLight"/>
                </a:endParaRPr>
              </a:p>
            </p:txBody>
          </p:sp>
        </p:grpSp>
      </p:grpSp>
      <p:sp>
        <p:nvSpPr>
          <p:cNvPr id="690" name="Google Shape;690;p40"/>
          <p:cNvSpPr/>
          <p:nvPr/>
        </p:nvSpPr>
        <p:spPr>
          <a:xfrm>
            <a:off x="7394250" y="-8100"/>
            <a:ext cx="1759750" cy="2691775"/>
          </a:xfrm>
          <a:custGeom>
            <a:rect b="b" l="l" r="r" t="t"/>
            <a:pathLst>
              <a:path extrusionOk="0" h="107671" w="70390">
                <a:moveTo>
                  <a:pt x="0" y="95"/>
                </a:moveTo>
                <a:lnTo>
                  <a:pt x="70390" y="0"/>
                </a:lnTo>
                <a:lnTo>
                  <a:pt x="70200" y="107671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37000">
                <a:schemeClr val="lt2"/>
              </a:gs>
              <a:gs pos="92000">
                <a:schemeClr val="accent1"/>
              </a:gs>
              <a:gs pos="100000">
                <a:schemeClr val="accent1"/>
              </a:gs>
            </a:gsLst>
            <a:lin ang="13500032" scaled="0"/>
          </a:gradFill>
          <a:ln>
            <a:noFill/>
          </a:ln>
        </p:spPr>
      </p:sp>
      <p:sp>
        <p:nvSpPr>
          <p:cNvPr id="691" name="Google Shape;691;p40"/>
          <p:cNvSpPr txBox="1"/>
          <p:nvPr>
            <p:ph type="title"/>
          </p:nvPr>
        </p:nvSpPr>
        <p:spPr>
          <a:xfrm>
            <a:off x="38100" y="93150"/>
            <a:ext cx="1583400" cy="189300"/>
          </a:xfrm>
          <a:prstGeom prst="rect">
            <a:avLst/>
          </a:prstGeom>
        </p:spPr>
        <p:txBody>
          <a:bodyPr anchorCtr="0" anchor="t" bIns="91425" lIns="18287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dk2"/>
                </a:solidFill>
                <a:latin typeface="Sora"/>
                <a:ea typeface="Sora"/>
                <a:cs typeface="Sora"/>
                <a:sym typeface="Sor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Sora"/>
              <a:buNone/>
              <a:defRPr sz="900">
                <a:solidFill>
                  <a:schemeClr val="dk2"/>
                </a:solidFill>
                <a:latin typeface="Sora"/>
                <a:ea typeface="Sora"/>
                <a:cs typeface="Sora"/>
                <a:sym typeface="Sor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Sora"/>
              <a:buNone/>
              <a:defRPr sz="900">
                <a:solidFill>
                  <a:schemeClr val="dk2"/>
                </a:solidFill>
                <a:latin typeface="Sora"/>
                <a:ea typeface="Sora"/>
                <a:cs typeface="Sora"/>
                <a:sym typeface="Sor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Sora"/>
              <a:buNone/>
              <a:defRPr sz="900">
                <a:solidFill>
                  <a:schemeClr val="dk2"/>
                </a:solidFill>
                <a:latin typeface="Sora"/>
                <a:ea typeface="Sora"/>
                <a:cs typeface="Sora"/>
                <a:sym typeface="Sor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Sora"/>
              <a:buNone/>
              <a:defRPr sz="900">
                <a:solidFill>
                  <a:schemeClr val="dk2"/>
                </a:solidFill>
                <a:latin typeface="Sora"/>
                <a:ea typeface="Sora"/>
                <a:cs typeface="Sora"/>
                <a:sym typeface="Sor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Sora"/>
              <a:buNone/>
              <a:defRPr sz="900">
                <a:solidFill>
                  <a:schemeClr val="dk2"/>
                </a:solidFill>
                <a:latin typeface="Sora"/>
                <a:ea typeface="Sora"/>
                <a:cs typeface="Sora"/>
                <a:sym typeface="Sor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Sora"/>
              <a:buNone/>
              <a:defRPr sz="900">
                <a:solidFill>
                  <a:schemeClr val="dk2"/>
                </a:solidFill>
                <a:latin typeface="Sora"/>
                <a:ea typeface="Sora"/>
                <a:cs typeface="Sora"/>
                <a:sym typeface="Sor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Sora"/>
              <a:buNone/>
              <a:defRPr sz="900">
                <a:solidFill>
                  <a:schemeClr val="dk2"/>
                </a:solidFill>
                <a:latin typeface="Sora"/>
                <a:ea typeface="Sora"/>
                <a:cs typeface="Sora"/>
                <a:sym typeface="Sor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Sora"/>
              <a:buNone/>
              <a:defRPr sz="900">
                <a:solidFill>
                  <a:schemeClr val="dk2"/>
                </a:solidFill>
                <a:latin typeface="Sora"/>
                <a:ea typeface="Sora"/>
                <a:cs typeface="Sora"/>
                <a:sym typeface="Sora"/>
              </a:defRPr>
            </a:lvl9pPr>
          </a:lstStyle>
          <a:p/>
        </p:txBody>
      </p:sp>
      <p:sp>
        <p:nvSpPr>
          <p:cNvPr id="692" name="Google Shape;692;p40"/>
          <p:cNvSpPr txBox="1"/>
          <p:nvPr>
            <p:ph idx="2" type="title"/>
          </p:nvPr>
        </p:nvSpPr>
        <p:spPr>
          <a:xfrm>
            <a:off x="115025" y="502775"/>
            <a:ext cx="6055500" cy="84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dk2"/>
                </a:solidFill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dk2"/>
                </a:solidFill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dk2"/>
                </a:solidFill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dk2"/>
                </a:solidFill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dk2"/>
                </a:solidFill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dk2"/>
                </a:solidFill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dk2"/>
                </a:solidFill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dk2"/>
                </a:solidFill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693" name="Google Shape;693;p40"/>
          <p:cNvSpPr txBox="1"/>
          <p:nvPr>
            <p:ph idx="3" type="title"/>
          </p:nvPr>
        </p:nvSpPr>
        <p:spPr>
          <a:xfrm>
            <a:off x="115025" y="1904100"/>
            <a:ext cx="1834500" cy="5202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accent3"/>
                </a:solidFill>
                <a:latin typeface="IBM Plex Sans Medium"/>
                <a:ea typeface="IBM Plex Sans Medium"/>
                <a:cs typeface="IBM Plex Sans Medium"/>
                <a:sym typeface="IBM Plex San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694" name="Google Shape;694;p40"/>
          <p:cNvSpPr txBox="1"/>
          <p:nvPr>
            <p:ph idx="4" type="title"/>
          </p:nvPr>
        </p:nvSpPr>
        <p:spPr>
          <a:xfrm>
            <a:off x="2634200" y="1904100"/>
            <a:ext cx="1834500" cy="5202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2"/>
                </a:solidFill>
                <a:latin typeface="IBM Plex Sans Medium"/>
                <a:ea typeface="IBM Plex Sans Medium"/>
                <a:cs typeface="IBM Plex Sans Medium"/>
                <a:sym typeface="IBM Plex San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>
                <a:solidFill>
                  <a:schemeClr val="l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>
                <a:solidFill>
                  <a:schemeClr val="l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>
                <a:solidFill>
                  <a:schemeClr val="l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>
                <a:solidFill>
                  <a:schemeClr val="l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>
                <a:solidFill>
                  <a:schemeClr val="l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>
                <a:solidFill>
                  <a:schemeClr val="l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>
                <a:solidFill>
                  <a:schemeClr val="l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695" name="Google Shape;695;p40"/>
          <p:cNvSpPr txBox="1"/>
          <p:nvPr>
            <p:ph idx="5" type="title"/>
          </p:nvPr>
        </p:nvSpPr>
        <p:spPr>
          <a:xfrm>
            <a:off x="5169188" y="1904100"/>
            <a:ext cx="1834500" cy="5202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accent6"/>
                </a:solidFill>
                <a:latin typeface="IBM Plex Sans Medium"/>
                <a:ea typeface="IBM Plex Sans Medium"/>
                <a:cs typeface="IBM Plex Sans Medium"/>
                <a:sym typeface="IBM Plex San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>
                <a:solidFill>
                  <a:schemeClr val="accent6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>
                <a:solidFill>
                  <a:schemeClr val="accent6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>
                <a:solidFill>
                  <a:schemeClr val="accent6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>
                <a:solidFill>
                  <a:schemeClr val="accent6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>
                <a:solidFill>
                  <a:schemeClr val="accent6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>
                <a:solidFill>
                  <a:schemeClr val="accent6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>
                <a:solidFill>
                  <a:schemeClr val="accent6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>
                <a:solidFill>
                  <a:schemeClr val="accent6"/>
                </a:solidFill>
              </a:defRPr>
            </a:lvl9pPr>
          </a:lstStyle>
          <a:p/>
        </p:txBody>
      </p:sp>
      <p:sp>
        <p:nvSpPr>
          <p:cNvPr id="696" name="Google Shape;696;p40"/>
          <p:cNvSpPr txBox="1"/>
          <p:nvPr>
            <p:ph idx="1" type="body"/>
          </p:nvPr>
        </p:nvSpPr>
        <p:spPr>
          <a:xfrm>
            <a:off x="115025" y="2487473"/>
            <a:ext cx="1834500" cy="889800"/>
          </a:xfrm>
          <a:prstGeom prst="rect">
            <a:avLst/>
          </a:prstGeom>
        </p:spPr>
        <p:txBody>
          <a:bodyPr anchorCtr="0" anchor="t" bIns="91425" lIns="91425" spcFirstLastPara="1" rIns="0" wrap="square" tIns="91425">
            <a:norm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Sora ExtraLight"/>
              <a:buChar char="●"/>
              <a:defRPr sz="1000">
                <a:solidFill>
                  <a:schemeClr val="dk2"/>
                </a:solidFill>
                <a:latin typeface="Sora ExtraLight"/>
                <a:ea typeface="Sora ExtraLight"/>
                <a:cs typeface="Sora ExtraLight"/>
                <a:sym typeface="Sora ExtraLight"/>
              </a:defRPr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Sora ExtraLight"/>
              <a:buChar char="○"/>
              <a:defRPr sz="1000">
                <a:solidFill>
                  <a:schemeClr val="dk2"/>
                </a:solidFill>
                <a:latin typeface="Sora ExtraLight"/>
                <a:ea typeface="Sora ExtraLight"/>
                <a:cs typeface="Sora ExtraLight"/>
                <a:sym typeface="Sora ExtraLight"/>
              </a:defRPr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Sora ExtraLight"/>
              <a:buChar char="■"/>
              <a:defRPr sz="1000">
                <a:solidFill>
                  <a:schemeClr val="dk2"/>
                </a:solidFill>
                <a:latin typeface="Sora ExtraLight"/>
                <a:ea typeface="Sora ExtraLight"/>
                <a:cs typeface="Sora ExtraLight"/>
                <a:sym typeface="Sora ExtraLight"/>
              </a:defRPr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Sora ExtraLight"/>
              <a:buChar char="●"/>
              <a:defRPr sz="1000">
                <a:solidFill>
                  <a:schemeClr val="dk2"/>
                </a:solidFill>
                <a:latin typeface="Sora ExtraLight"/>
                <a:ea typeface="Sora ExtraLight"/>
                <a:cs typeface="Sora ExtraLight"/>
                <a:sym typeface="Sora ExtraLight"/>
              </a:defRPr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Sora ExtraLight"/>
              <a:buChar char="○"/>
              <a:defRPr sz="1000">
                <a:solidFill>
                  <a:schemeClr val="dk2"/>
                </a:solidFill>
                <a:latin typeface="Sora ExtraLight"/>
                <a:ea typeface="Sora ExtraLight"/>
                <a:cs typeface="Sora ExtraLight"/>
                <a:sym typeface="Sora ExtraLight"/>
              </a:defRPr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Sora ExtraLight"/>
              <a:buChar char="■"/>
              <a:defRPr sz="1000">
                <a:solidFill>
                  <a:schemeClr val="dk2"/>
                </a:solidFill>
                <a:latin typeface="Sora ExtraLight"/>
                <a:ea typeface="Sora ExtraLight"/>
                <a:cs typeface="Sora ExtraLight"/>
                <a:sym typeface="Sora ExtraLight"/>
              </a:defRPr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Sora ExtraLight"/>
              <a:buChar char="●"/>
              <a:defRPr sz="1000">
                <a:solidFill>
                  <a:schemeClr val="dk2"/>
                </a:solidFill>
                <a:latin typeface="Sora ExtraLight"/>
                <a:ea typeface="Sora ExtraLight"/>
                <a:cs typeface="Sora ExtraLight"/>
                <a:sym typeface="Sora ExtraLight"/>
              </a:defRPr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Sora ExtraLight"/>
              <a:buChar char="○"/>
              <a:defRPr sz="1000">
                <a:solidFill>
                  <a:schemeClr val="dk2"/>
                </a:solidFill>
                <a:latin typeface="Sora ExtraLight"/>
                <a:ea typeface="Sora ExtraLight"/>
                <a:cs typeface="Sora ExtraLight"/>
                <a:sym typeface="Sora ExtraLight"/>
              </a:defRPr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Sora ExtraLight"/>
              <a:buChar char="■"/>
              <a:defRPr sz="1000">
                <a:solidFill>
                  <a:schemeClr val="dk2"/>
                </a:solidFill>
                <a:latin typeface="Sora ExtraLight"/>
                <a:ea typeface="Sora ExtraLight"/>
                <a:cs typeface="Sora ExtraLight"/>
                <a:sym typeface="Sora ExtraLight"/>
              </a:defRPr>
            </a:lvl9pPr>
          </a:lstStyle>
          <a:p/>
        </p:txBody>
      </p:sp>
      <p:sp>
        <p:nvSpPr>
          <p:cNvPr id="697" name="Google Shape;697;p40"/>
          <p:cNvSpPr txBox="1"/>
          <p:nvPr>
            <p:ph idx="6" type="body"/>
          </p:nvPr>
        </p:nvSpPr>
        <p:spPr>
          <a:xfrm>
            <a:off x="115025" y="3395173"/>
            <a:ext cx="1834500" cy="889800"/>
          </a:xfrm>
          <a:prstGeom prst="rect">
            <a:avLst/>
          </a:prstGeom>
        </p:spPr>
        <p:txBody>
          <a:bodyPr anchorCtr="0" anchor="t" bIns="91425" lIns="91425" spcFirstLastPara="1" rIns="0" wrap="square" tIns="91425">
            <a:norm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Sora ExtraLight"/>
              <a:buChar char="●"/>
              <a:defRPr sz="1000">
                <a:solidFill>
                  <a:schemeClr val="dk2"/>
                </a:solidFill>
                <a:latin typeface="Sora ExtraLight"/>
                <a:ea typeface="Sora ExtraLight"/>
                <a:cs typeface="Sora ExtraLight"/>
                <a:sym typeface="Sora ExtraLight"/>
              </a:defRPr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Sora ExtraLight"/>
              <a:buChar char="○"/>
              <a:defRPr sz="1000">
                <a:solidFill>
                  <a:schemeClr val="dk2"/>
                </a:solidFill>
                <a:latin typeface="Sora ExtraLight"/>
                <a:ea typeface="Sora ExtraLight"/>
                <a:cs typeface="Sora ExtraLight"/>
                <a:sym typeface="Sora ExtraLight"/>
              </a:defRPr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Sora ExtraLight"/>
              <a:buChar char="■"/>
              <a:defRPr sz="1000">
                <a:solidFill>
                  <a:schemeClr val="dk2"/>
                </a:solidFill>
                <a:latin typeface="Sora ExtraLight"/>
                <a:ea typeface="Sora ExtraLight"/>
                <a:cs typeface="Sora ExtraLight"/>
                <a:sym typeface="Sora ExtraLight"/>
              </a:defRPr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Sora ExtraLight"/>
              <a:buChar char="●"/>
              <a:defRPr sz="1000">
                <a:solidFill>
                  <a:schemeClr val="dk2"/>
                </a:solidFill>
                <a:latin typeface="Sora ExtraLight"/>
                <a:ea typeface="Sora ExtraLight"/>
                <a:cs typeface="Sora ExtraLight"/>
                <a:sym typeface="Sora ExtraLight"/>
              </a:defRPr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Sora ExtraLight"/>
              <a:buChar char="○"/>
              <a:defRPr sz="1000">
                <a:solidFill>
                  <a:schemeClr val="dk2"/>
                </a:solidFill>
                <a:latin typeface="Sora ExtraLight"/>
                <a:ea typeface="Sora ExtraLight"/>
                <a:cs typeface="Sora ExtraLight"/>
                <a:sym typeface="Sora ExtraLight"/>
              </a:defRPr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Sora ExtraLight"/>
              <a:buChar char="■"/>
              <a:defRPr sz="1000">
                <a:solidFill>
                  <a:schemeClr val="dk2"/>
                </a:solidFill>
                <a:latin typeface="Sora ExtraLight"/>
                <a:ea typeface="Sora ExtraLight"/>
                <a:cs typeface="Sora ExtraLight"/>
                <a:sym typeface="Sora ExtraLight"/>
              </a:defRPr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Sora ExtraLight"/>
              <a:buChar char="●"/>
              <a:defRPr sz="1000">
                <a:solidFill>
                  <a:schemeClr val="dk2"/>
                </a:solidFill>
                <a:latin typeface="Sora ExtraLight"/>
                <a:ea typeface="Sora ExtraLight"/>
                <a:cs typeface="Sora ExtraLight"/>
                <a:sym typeface="Sora ExtraLight"/>
              </a:defRPr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Sora ExtraLight"/>
              <a:buChar char="○"/>
              <a:defRPr sz="1000">
                <a:solidFill>
                  <a:schemeClr val="dk2"/>
                </a:solidFill>
                <a:latin typeface="Sora ExtraLight"/>
                <a:ea typeface="Sora ExtraLight"/>
                <a:cs typeface="Sora ExtraLight"/>
                <a:sym typeface="Sora ExtraLight"/>
              </a:defRPr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Sora ExtraLight"/>
              <a:buChar char="■"/>
              <a:defRPr sz="1000">
                <a:solidFill>
                  <a:schemeClr val="dk2"/>
                </a:solidFill>
                <a:latin typeface="Sora ExtraLight"/>
                <a:ea typeface="Sora ExtraLight"/>
                <a:cs typeface="Sora ExtraLight"/>
                <a:sym typeface="Sora ExtraLight"/>
              </a:defRPr>
            </a:lvl9pPr>
          </a:lstStyle>
          <a:p/>
        </p:txBody>
      </p:sp>
      <p:sp>
        <p:nvSpPr>
          <p:cNvPr id="698" name="Google Shape;698;p40"/>
          <p:cNvSpPr txBox="1"/>
          <p:nvPr>
            <p:ph idx="7" type="body"/>
          </p:nvPr>
        </p:nvSpPr>
        <p:spPr>
          <a:xfrm>
            <a:off x="2634200" y="2487473"/>
            <a:ext cx="1834500" cy="889800"/>
          </a:xfrm>
          <a:prstGeom prst="rect">
            <a:avLst/>
          </a:prstGeom>
        </p:spPr>
        <p:txBody>
          <a:bodyPr anchorCtr="0" anchor="t" bIns="91425" lIns="91425" spcFirstLastPara="1" rIns="0" wrap="square" tIns="91425">
            <a:norm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Sora ExtraLight"/>
              <a:buChar char="●"/>
              <a:defRPr sz="1000">
                <a:solidFill>
                  <a:schemeClr val="dk2"/>
                </a:solidFill>
                <a:latin typeface="Sora ExtraLight"/>
                <a:ea typeface="Sora ExtraLight"/>
                <a:cs typeface="Sora ExtraLight"/>
                <a:sym typeface="Sora ExtraLight"/>
              </a:defRPr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Sora ExtraLight"/>
              <a:buChar char="○"/>
              <a:defRPr sz="1000">
                <a:solidFill>
                  <a:schemeClr val="dk2"/>
                </a:solidFill>
                <a:latin typeface="Sora ExtraLight"/>
                <a:ea typeface="Sora ExtraLight"/>
                <a:cs typeface="Sora ExtraLight"/>
                <a:sym typeface="Sora ExtraLight"/>
              </a:defRPr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Sora ExtraLight"/>
              <a:buChar char="■"/>
              <a:defRPr sz="1000">
                <a:solidFill>
                  <a:schemeClr val="dk2"/>
                </a:solidFill>
                <a:latin typeface="Sora ExtraLight"/>
                <a:ea typeface="Sora ExtraLight"/>
                <a:cs typeface="Sora ExtraLight"/>
                <a:sym typeface="Sora ExtraLight"/>
              </a:defRPr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Sora ExtraLight"/>
              <a:buChar char="●"/>
              <a:defRPr sz="1000">
                <a:solidFill>
                  <a:schemeClr val="dk2"/>
                </a:solidFill>
                <a:latin typeface="Sora ExtraLight"/>
                <a:ea typeface="Sora ExtraLight"/>
                <a:cs typeface="Sora ExtraLight"/>
                <a:sym typeface="Sora ExtraLight"/>
              </a:defRPr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Sora ExtraLight"/>
              <a:buChar char="○"/>
              <a:defRPr sz="1000">
                <a:solidFill>
                  <a:schemeClr val="dk2"/>
                </a:solidFill>
                <a:latin typeface="Sora ExtraLight"/>
                <a:ea typeface="Sora ExtraLight"/>
                <a:cs typeface="Sora ExtraLight"/>
                <a:sym typeface="Sora ExtraLight"/>
              </a:defRPr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Sora ExtraLight"/>
              <a:buChar char="■"/>
              <a:defRPr sz="1000">
                <a:solidFill>
                  <a:schemeClr val="dk2"/>
                </a:solidFill>
                <a:latin typeface="Sora ExtraLight"/>
                <a:ea typeface="Sora ExtraLight"/>
                <a:cs typeface="Sora ExtraLight"/>
                <a:sym typeface="Sora ExtraLight"/>
              </a:defRPr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Sora ExtraLight"/>
              <a:buChar char="●"/>
              <a:defRPr sz="1000">
                <a:solidFill>
                  <a:schemeClr val="dk2"/>
                </a:solidFill>
                <a:latin typeface="Sora ExtraLight"/>
                <a:ea typeface="Sora ExtraLight"/>
                <a:cs typeface="Sora ExtraLight"/>
                <a:sym typeface="Sora ExtraLight"/>
              </a:defRPr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Sora ExtraLight"/>
              <a:buChar char="○"/>
              <a:defRPr sz="1000">
                <a:solidFill>
                  <a:schemeClr val="dk2"/>
                </a:solidFill>
                <a:latin typeface="Sora ExtraLight"/>
                <a:ea typeface="Sora ExtraLight"/>
                <a:cs typeface="Sora ExtraLight"/>
                <a:sym typeface="Sora ExtraLight"/>
              </a:defRPr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Sora ExtraLight"/>
              <a:buChar char="■"/>
              <a:defRPr sz="1000">
                <a:solidFill>
                  <a:schemeClr val="dk2"/>
                </a:solidFill>
                <a:latin typeface="Sora ExtraLight"/>
                <a:ea typeface="Sora ExtraLight"/>
                <a:cs typeface="Sora ExtraLight"/>
                <a:sym typeface="Sora ExtraLight"/>
              </a:defRPr>
            </a:lvl9pPr>
          </a:lstStyle>
          <a:p/>
        </p:txBody>
      </p:sp>
      <p:sp>
        <p:nvSpPr>
          <p:cNvPr id="699" name="Google Shape;699;p40"/>
          <p:cNvSpPr txBox="1"/>
          <p:nvPr>
            <p:ph idx="8" type="body"/>
          </p:nvPr>
        </p:nvSpPr>
        <p:spPr>
          <a:xfrm>
            <a:off x="2634200" y="3395173"/>
            <a:ext cx="1834500" cy="889800"/>
          </a:xfrm>
          <a:prstGeom prst="rect">
            <a:avLst/>
          </a:prstGeom>
        </p:spPr>
        <p:txBody>
          <a:bodyPr anchorCtr="0" anchor="t" bIns="91425" lIns="91425" spcFirstLastPara="1" rIns="0" wrap="square" tIns="91425">
            <a:norm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Sora ExtraLight"/>
              <a:buChar char="●"/>
              <a:defRPr sz="1000">
                <a:solidFill>
                  <a:schemeClr val="dk2"/>
                </a:solidFill>
                <a:latin typeface="Sora ExtraLight"/>
                <a:ea typeface="Sora ExtraLight"/>
                <a:cs typeface="Sora ExtraLight"/>
                <a:sym typeface="Sora ExtraLight"/>
              </a:defRPr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Sora ExtraLight"/>
              <a:buChar char="○"/>
              <a:defRPr sz="1000">
                <a:solidFill>
                  <a:schemeClr val="dk2"/>
                </a:solidFill>
                <a:latin typeface="Sora ExtraLight"/>
                <a:ea typeface="Sora ExtraLight"/>
                <a:cs typeface="Sora ExtraLight"/>
                <a:sym typeface="Sora ExtraLight"/>
              </a:defRPr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Sora ExtraLight"/>
              <a:buChar char="■"/>
              <a:defRPr sz="1000">
                <a:solidFill>
                  <a:schemeClr val="dk2"/>
                </a:solidFill>
                <a:latin typeface="Sora ExtraLight"/>
                <a:ea typeface="Sora ExtraLight"/>
                <a:cs typeface="Sora ExtraLight"/>
                <a:sym typeface="Sora ExtraLight"/>
              </a:defRPr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Sora ExtraLight"/>
              <a:buChar char="●"/>
              <a:defRPr sz="1000">
                <a:solidFill>
                  <a:schemeClr val="dk2"/>
                </a:solidFill>
                <a:latin typeface="Sora ExtraLight"/>
                <a:ea typeface="Sora ExtraLight"/>
                <a:cs typeface="Sora ExtraLight"/>
                <a:sym typeface="Sora ExtraLight"/>
              </a:defRPr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Sora ExtraLight"/>
              <a:buChar char="○"/>
              <a:defRPr sz="1000">
                <a:solidFill>
                  <a:schemeClr val="dk2"/>
                </a:solidFill>
                <a:latin typeface="Sora ExtraLight"/>
                <a:ea typeface="Sora ExtraLight"/>
                <a:cs typeface="Sora ExtraLight"/>
                <a:sym typeface="Sora ExtraLight"/>
              </a:defRPr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Sora ExtraLight"/>
              <a:buChar char="■"/>
              <a:defRPr sz="1000">
                <a:solidFill>
                  <a:schemeClr val="dk2"/>
                </a:solidFill>
                <a:latin typeface="Sora ExtraLight"/>
                <a:ea typeface="Sora ExtraLight"/>
                <a:cs typeface="Sora ExtraLight"/>
                <a:sym typeface="Sora ExtraLight"/>
              </a:defRPr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Sora ExtraLight"/>
              <a:buChar char="●"/>
              <a:defRPr sz="1000">
                <a:solidFill>
                  <a:schemeClr val="dk2"/>
                </a:solidFill>
                <a:latin typeface="Sora ExtraLight"/>
                <a:ea typeface="Sora ExtraLight"/>
                <a:cs typeface="Sora ExtraLight"/>
                <a:sym typeface="Sora ExtraLight"/>
              </a:defRPr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Sora ExtraLight"/>
              <a:buChar char="○"/>
              <a:defRPr sz="1000">
                <a:solidFill>
                  <a:schemeClr val="dk2"/>
                </a:solidFill>
                <a:latin typeface="Sora ExtraLight"/>
                <a:ea typeface="Sora ExtraLight"/>
                <a:cs typeface="Sora ExtraLight"/>
                <a:sym typeface="Sora ExtraLight"/>
              </a:defRPr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Sora ExtraLight"/>
              <a:buChar char="■"/>
              <a:defRPr sz="1000">
                <a:solidFill>
                  <a:schemeClr val="dk2"/>
                </a:solidFill>
                <a:latin typeface="Sora ExtraLight"/>
                <a:ea typeface="Sora ExtraLight"/>
                <a:cs typeface="Sora ExtraLight"/>
                <a:sym typeface="Sora ExtraLight"/>
              </a:defRPr>
            </a:lvl9pPr>
          </a:lstStyle>
          <a:p/>
        </p:txBody>
      </p:sp>
      <p:sp>
        <p:nvSpPr>
          <p:cNvPr id="700" name="Google Shape;700;p40"/>
          <p:cNvSpPr txBox="1"/>
          <p:nvPr>
            <p:ph idx="9" type="body"/>
          </p:nvPr>
        </p:nvSpPr>
        <p:spPr>
          <a:xfrm>
            <a:off x="5169188" y="2487473"/>
            <a:ext cx="1834500" cy="889800"/>
          </a:xfrm>
          <a:prstGeom prst="rect">
            <a:avLst/>
          </a:prstGeom>
        </p:spPr>
        <p:txBody>
          <a:bodyPr anchorCtr="0" anchor="t" bIns="91425" lIns="91425" spcFirstLastPara="1" rIns="0" wrap="square" tIns="91425">
            <a:norm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Sora ExtraLight"/>
              <a:buChar char="●"/>
              <a:defRPr sz="1000">
                <a:solidFill>
                  <a:schemeClr val="dk2"/>
                </a:solidFill>
                <a:latin typeface="Sora ExtraLight"/>
                <a:ea typeface="Sora ExtraLight"/>
                <a:cs typeface="Sora ExtraLight"/>
                <a:sym typeface="Sora ExtraLight"/>
              </a:defRPr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Sora ExtraLight"/>
              <a:buChar char="○"/>
              <a:defRPr sz="1000">
                <a:solidFill>
                  <a:schemeClr val="dk2"/>
                </a:solidFill>
                <a:latin typeface="Sora ExtraLight"/>
                <a:ea typeface="Sora ExtraLight"/>
                <a:cs typeface="Sora ExtraLight"/>
                <a:sym typeface="Sora ExtraLight"/>
              </a:defRPr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Sora ExtraLight"/>
              <a:buChar char="■"/>
              <a:defRPr sz="1000">
                <a:solidFill>
                  <a:schemeClr val="dk2"/>
                </a:solidFill>
                <a:latin typeface="Sora ExtraLight"/>
                <a:ea typeface="Sora ExtraLight"/>
                <a:cs typeface="Sora ExtraLight"/>
                <a:sym typeface="Sora ExtraLight"/>
              </a:defRPr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Sora ExtraLight"/>
              <a:buChar char="●"/>
              <a:defRPr sz="1000">
                <a:solidFill>
                  <a:schemeClr val="dk2"/>
                </a:solidFill>
                <a:latin typeface="Sora ExtraLight"/>
                <a:ea typeface="Sora ExtraLight"/>
                <a:cs typeface="Sora ExtraLight"/>
                <a:sym typeface="Sora ExtraLight"/>
              </a:defRPr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Sora ExtraLight"/>
              <a:buChar char="○"/>
              <a:defRPr sz="1000">
                <a:solidFill>
                  <a:schemeClr val="dk2"/>
                </a:solidFill>
                <a:latin typeface="Sora ExtraLight"/>
                <a:ea typeface="Sora ExtraLight"/>
                <a:cs typeface="Sora ExtraLight"/>
                <a:sym typeface="Sora ExtraLight"/>
              </a:defRPr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Sora ExtraLight"/>
              <a:buChar char="■"/>
              <a:defRPr sz="1000">
                <a:solidFill>
                  <a:schemeClr val="dk2"/>
                </a:solidFill>
                <a:latin typeface="Sora ExtraLight"/>
                <a:ea typeface="Sora ExtraLight"/>
                <a:cs typeface="Sora ExtraLight"/>
                <a:sym typeface="Sora ExtraLight"/>
              </a:defRPr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Sora ExtraLight"/>
              <a:buChar char="●"/>
              <a:defRPr sz="1000">
                <a:solidFill>
                  <a:schemeClr val="dk2"/>
                </a:solidFill>
                <a:latin typeface="Sora ExtraLight"/>
                <a:ea typeface="Sora ExtraLight"/>
                <a:cs typeface="Sora ExtraLight"/>
                <a:sym typeface="Sora ExtraLight"/>
              </a:defRPr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Sora ExtraLight"/>
              <a:buChar char="○"/>
              <a:defRPr sz="1000">
                <a:solidFill>
                  <a:schemeClr val="dk2"/>
                </a:solidFill>
                <a:latin typeface="Sora ExtraLight"/>
                <a:ea typeface="Sora ExtraLight"/>
                <a:cs typeface="Sora ExtraLight"/>
                <a:sym typeface="Sora ExtraLight"/>
              </a:defRPr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Sora ExtraLight"/>
              <a:buChar char="■"/>
              <a:defRPr sz="1000">
                <a:solidFill>
                  <a:schemeClr val="dk2"/>
                </a:solidFill>
                <a:latin typeface="Sora ExtraLight"/>
                <a:ea typeface="Sora ExtraLight"/>
                <a:cs typeface="Sora ExtraLight"/>
                <a:sym typeface="Sora ExtraLight"/>
              </a:defRPr>
            </a:lvl9pPr>
          </a:lstStyle>
          <a:p/>
        </p:txBody>
      </p:sp>
      <p:sp>
        <p:nvSpPr>
          <p:cNvPr id="701" name="Google Shape;701;p40"/>
          <p:cNvSpPr txBox="1"/>
          <p:nvPr>
            <p:ph idx="13" type="body"/>
          </p:nvPr>
        </p:nvSpPr>
        <p:spPr>
          <a:xfrm>
            <a:off x="5169188" y="3395173"/>
            <a:ext cx="1834500" cy="889800"/>
          </a:xfrm>
          <a:prstGeom prst="rect">
            <a:avLst/>
          </a:prstGeom>
        </p:spPr>
        <p:txBody>
          <a:bodyPr anchorCtr="0" anchor="t" bIns="91425" lIns="91425" spcFirstLastPara="1" rIns="0" wrap="square" tIns="91425">
            <a:norm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Sora ExtraLight"/>
              <a:buChar char="●"/>
              <a:defRPr sz="1000">
                <a:solidFill>
                  <a:schemeClr val="dk2"/>
                </a:solidFill>
                <a:latin typeface="Sora ExtraLight"/>
                <a:ea typeface="Sora ExtraLight"/>
                <a:cs typeface="Sora ExtraLight"/>
                <a:sym typeface="Sora ExtraLight"/>
              </a:defRPr>
            </a:lvl1pPr>
            <a:lvl2pPr indent="-292100" lvl="1" marL="914400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Sora ExtraLight"/>
              <a:buChar char="○"/>
              <a:defRPr sz="1000">
                <a:solidFill>
                  <a:schemeClr val="dk2"/>
                </a:solidFill>
                <a:latin typeface="Sora ExtraLight"/>
                <a:ea typeface="Sora ExtraLight"/>
                <a:cs typeface="Sora ExtraLight"/>
                <a:sym typeface="Sora ExtraLight"/>
              </a:defRPr>
            </a:lvl2pPr>
            <a:lvl3pPr indent="-292100" lvl="2" marL="1371600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Sora ExtraLight"/>
              <a:buChar char="■"/>
              <a:defRPr sz="1000">
                <a:solidFill>
                  <a:schemeClr val="dk2"/>
                </a:solidFill>
                <a:latin typeface="Sora ExtraLight"/>
                <a:ea typeface="Sora ExtraLight"/>
                <a:cs typeface="Sora ExtraLight"/>
                <a:sym typeface="Sora ExtraLight"/>
              </a:defRPr>
            </a:lvl3pPr>
            <a:lvl4pPr indent="-292100" lvl="3" marL="1828800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Sora ExtraLight"/>
              <a:buChar char="●"/>
              <a:defRPr sz="1000">
                <a:solidFill>
                  <a:schemeClr val="dk2"/>
                </a:solidFill>
                <a:latin typeface="Sora ExtraLight"/>
                <a:ea typeface="Sora ExtraLight"/>
                <a:cs typeface="Sora ExtraLight"/>
                <a:sym typeface="Sora ExtraLight"/>
              </a:defRPr>
            </a:lvl4pPr>
            <a:lvl5pPr indent="-292100" lvl="4" marL="2286000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Sora ExtraLight"/>
              <a:buChar char="○"/>
              <a:defRPr sz="1000">
                <a:solidFill>
                  <a:schemeClr val="dk2"/>
                </a:solidFill>
                <a:latin typeface="Sora ExtraLight"/>
                <a:ea typeface="Sora ExtraLight"/>
                <a:cs typeface="Sora ExtraLight"/>
                <a:sym typeface="Sora ExtraLight"/>
              </a:defRPr>
            </a:lvl5pPr>
            <a:lvl6pPr indent="-292100" lvl="5" marL="2743200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Sora ExtraLight"/>
              <a:buChar char="■"/>
              <a:defRPr sz="1000">
                <a:solidFill>
                  <a:schemeClr val="dk2"/>
                </a:solidFill>
                <a:latin typeface="Sora ExtraLight"/>
                <a:ea typeface="Sora ExtraLight"/>
                <a:cs typeface="Sora ExtraLight"/>
                <a:sym typeface="Sora ExtraLight"/>
              </a:defRPr>
            </a:lvl6pPr>
            <a:lvl7pPr indent="-292100" lvl="6" marL="3200400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Sora ExtraLight"/>
              <a:buChar char="●"/>
              <a:defRPr sz="1000">
                <a:solidFill>
                  <a:schemeClr val="dk2"/>
                </a:solidFill>
                <a:latin typeface="Sora ExtraLight"/>
                <a:ea typeface="Sora ExtraLight"/>
                <a:cs typeface="Sora ExtraLight"/>
                <a:sym typeface="Sora ExtraLight"/>
              </a:defRPr>
            </a:lvl7pPr>
            <a:lvl8pPr indent="-292100" lvl="7" marL="3657600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Sora ExtraLight"/>
              <a:buChar char="○"/>
              <a:defRPr sz="1000">
                <a:solidFill>
                  <a:schemeClr val="dk2"/>
                </a:solidFill>
                <a:latin typeface="Sora ExtraLight"/>
                <a:ea typeface="Sora ExtraLight"/>
                <a:cs typeface="Sora ExtraLight"/>
                <a:sym typeface="Sora ExtraLight"/>
              </a:defRPr>
            </a:lvl8pPr>
            <a:lvl9pPr indent="-292100" lvl="8" marL="4114800">
              <a:spcBef>
                <a:spcPts val="800"/>
              </a:spcBef>
              <a:spcAft>
                <a:spcPts val="800"/>
              </a:spcAft>
              <a:buClr>
                <a:schemeClr val="dk2"/>
              </a:buClr>
              <a:buSzPts val="1000"/>
              <a:buFont typeface="Sora ExtraLight"/>
              <a:buChar char="■"/>
              <a:defRPr sz="1000">
                <a:solidFill>
                  <a:schemeClr val="dk2"/>
                </a:solidFill>
                <a:latin typeface="Sora ExtraLight"/>
                <a:ea typeface="Sora ExtraLight"/>
                <a:cs typeface="Sora ExtraLight"/>
                <a:sym typeface="Sora ExtraLight"/>
              </a:defRPr>
            </a:lvl9pPr>
          </a:lstStyle>
          <a:p/>
        </p:txBody>
      </p:sp>
      <p:sp>
        <p:nvSpPr>
          <p:cNvPr id="702" name="Google Shape;702;p40"/>
          <p:cNvSpPr txBox="1"/>
          <p:nvPr>
            <p:ph idx="14" type="title"/>
          </p:nvPr>
        </p:nvSpPr>
        <p:spPr>
          <a:xfrm>
            <a:off x="228600" y="4774929"/>
            <a:ext cx="1939200" cy="189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dk2"/>
                </a:solidFill>
                <a:latin typeface="Sora"/>
                <a:ea typeface="Sora"/>
                <a:cs typeface="Sora"/>
                <a:sym typeface="Sor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Sora"/>
              <a:buNone/>
              <a:defRPr sz="900">
                <a:solidFill>
                  <a:schemeClr val="dk2"/>
                </a:solidFill>
                <a:latin typeface="Sora SemiBold"/>
                <a:ea typeface="Sora SemiBold"/>
                <a:cs typeface="Sora SemiBold"/>
                <a:sym typeface="Sora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Sora"/>
              <a:buNone/>
              <a:defRPr sz="900">
                <a:solidFill>
                  <a:schemeClr val="dk2"/>
                </a:solidFill>
                <a:latin typeface="Sora SemiBold"/>
                <a:ea typeface="Sora SemiBold"/>
                <a:cs typeface="Sora SemiBold"/>
                <a:sym typeface="Sora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Sora"/>
              <a:buNone/>
              <a:defRPr sz="900">
                <a:solidFill>
                  <a:schemeClr val="dk2"/>
                </a:solidFill>
                <a:latin typeface="Sora SemiBold"/>
                <a:ea typeface="Sora SemiBold"/>
                <a:cs typeface="Sora SemiBold"/>
                <a:sym typeface="Sora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Sora"/>
              <a:buNone/>
              <a:defRPr sz="900">
                <a:solidFill>
                  <a:schemeClr val="dk2"/>
                </a:solidFill>
                <a:latin typeface="Sora SemiBold"/>
                <a:ea typeface="Sora SemiBold"/>
                <a:cs typeface="Sora SemiBold"/>
                <a:sym typeface="Sora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Sora"/>
              <a:buNone/>
              <a:defRPr sz="900">
                <a:solidFill>
                  <a:schemeClr val="dk2"/>
                </a:solidFill>
                <a:latin typeface="Sora SemiBold"/>
                <a:ea typeface="Sora SemiBold"/>
                <a:cs typeface="Sora SemiBold"/>
                <a:sym typeface="Sora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Sora"/>
              <a:buNone/>
              <a:defRPr sz="900">
                <a:solidFill>
                  <a:schemeClr val="dk2"/>
                </a:solidFill>
                <a:latin typeface="Sora SemiBold"/>
                <a:ea typeface="Sora SemiBold"/>
                <a:cs typeface="Sora SemiBold"/>
                <a:sym typeface="Sora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Sora"/>
              <a:buNone/>
              <a:defRPr sz="900">
                <a:solidFill>
                  <a:schemeClr val="dk2"/>
                </a:solidFill>
                <a:latin typeface="Sora SemiBold"/>
                <a:ea typeface="Sora SemiBold"/>
                <a:cs typeface="Sora SemiBold"/>
                <a:sym typeface="Sora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Sora"/>
              <a:buNone/>
              <a:defRPr sz="900">
                <a:solidFill>
                  <a:schemeClr val="dk2"/>
                </a:solidFill>
                <a:latin typeface="Sora SemiBold"/>
                <a:ea typeface="Sora SemiBold"/>
                <a:cs typeface="Sora SemiBold"/>
                <a:sym typeface="Sora SemiBold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>
          <p15:clr>
            <a:srgbClr val="E46962"/>
          </p15:clr>
        </p15:guide>
        <p15:guide id="2" pos="5760">
          <p15:clr>
            <a:srgbClr val="E46962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our big ideas Alt 1">
  <p:cSld name="BLANK_1_1_1_1_1_1_1_1_1_1_1_1_1_1_1">
    <p:bg>
      <p:bgPr>
        <a:solidFill>
          <a:schemeClr val="lt1"/>
        </a:solidFill>
      </p:bgPr>
    </p:bg>
    <p:spTree>
      <p:nvGrpSpPr>
        <p:cNvPr id="703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4" name="Google Shape;704;p41"/>
          <p:cNvGrpSpPr/>
          <p:nvPr/>
        </p:nvGrpSpPr>
        <p:grpSpPr>
          <a:xfrm>
            <a:off x="0" y="506850"/>
            <a:ext cx="930250" cy="2593175"/>
            <a:chOff x="0" y="506850"/>
            <a:chExt cx="930250" cy="2593175"/>
          </a:xfrm>
        </p:grpSpPr>
        <p:grpSp>
          <p:nvGrpSpPr>
            <p:cNvPr id="705" name="Google Shape;705;p41"/>
            <p:cNvGrpSpPr/>
            <p:nvPr/>
          </p:nvGrpSpPr>
          <p:grpSpPr>
            <a:xfrm>
              <a:off x="0" y="877050"/>
              <a:ext cx="930250" cy="2222975"/>
              <a:chOff x="1233650" y="2421900"/>
              <a:chExt cx="930250" cy="2222975"/>
            </a:xfrm>
          </p:grpSpPr>
          <p:grpSp>
            <p:nvGrpSpPr>
              <p:cNvPr id="706" name="Google Shape;706;p41"/>
              <p:cNvGrpSpPr/>
              <p:nvPr/>
            </p:nvGrpSpPr>
            <p:grpSpPr>
              <a:xfrm>
                <a:off x="1233650" y="2793625"/>
                <a:ext cx="560050" cy="1851250"/>
                <a:chOff x="1381975" y="3249175"/>
                <a:chExt cx="560050" cy="1851250"/>
              </a:xfrm>
            </p:grpSpPr>
            <p:sp>
              <p:nvSpPr>
                <p:cNvPr id="707" name="Google Shape;707;p41"/>
                <p:cNvSpPr/>
                <p:nvPr/>
              </p:nvSpPr>
              <p:spPr>
                <a:xfrm>
                  <a:off x="1571825" y="3249175"/>
                  <a:ext cx="370200" cy="370200"/>
                </a:xfrm>
                <a:prstGeom prst="rect">
                  <a:avLst/>
                </a:prstGeom>
                <a:noFill/>
                <a:ln cap="flat" cmpd="sng" w="9525">
                  <a:solidFill>
                    <a:schemeClr val="accent5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solidFill>
                      <a:schemeClr val="lt1"/>
                    </a:solidFill>
                    <a:latin typeface="Sora"/>
                    <a:ea typeface="Sora"/>
                    <a:cs typeface="Sora"/>
                    <a:sym typeface="Sora"/>
                  </a:endParaRPr>
                </a:p>
              </p:txBody>
            </p:sp>
            <p:sp>
              <p:nvSpPr>
                <p:cNvPr id="708" name="Google Shape;708;p41"/>
                <p:cNvSpPr/>
                <p:nvPr/>
              </p:nvSpPr>
              <p:spPr>
                <a:xfrm>
                  <a:off x="1381975" y="3619500"/>
                  <a:ext cx="189900" cy="370200"/>
                </a:xfrm>
                <a:prstGeom prst="rect">
                  <a:avLst/>
                </a:prstGeom>
                <a:noFill/>
                <a:ln cap="flat" cmpd="sng" w="9525">
                  <a:solidFill>
                    <a:schemeClr val="accent5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solidFill>
                      <a:schemeClr val="lt1"/>
                    </a:solidFill>
                    <a:latin typeface="Sora"/>
                    <a:ea typeface="Sora"/>
                    <a:cs typeface="Sora"/>
                    <a:sym typeface="Sora"/>
                  </a:endParaRPr>
                </a:p>
              </p:txBody>
            </p:sp>
            <p:grpSp>
              <p:nvGrpSpPr>
                <p:cNvPr id="709" name="Google Shape;709;p41"/>
                <p:cNvGrpSpPr/>
                <p:nvPr/>
              </p:nvGrpSpPr>
              <p:grpSpPr>
                <a:xfrm>
                  <a:off x="1381975" y="3989700"/>
                  <a:ext cx="560050" cy="1110725"/>
                  <a:chOff x="1381975" y="3249175"/>
                  <a:chExt cx="560050" cy="1110725"/>
                </a:xfrm>
              </p:grpSpPr>
              <p:sp>
                <p:nvSpPr>
                  <p:cNvPr id="710" name="Google Shape;710;p41"/>
                  <p:cNvSpPr/>
                  <p:nvPr/>
                </p:nvSpPr>
                <p:spPr>
                  <a:xfrm>
                    <a:off x="1381975" y="3249175"/>
                    <a:ext cx="189900" cy="370200"/>
                  </a:xfrm>
                  <a:prstGeom prst="rect">
                    <a:avLst/>
                  </a:prstGeom>
                  <a:noFill/>
                  <a:ln cap="flat" cmpd="sng" w="9525">
                    <a:solidFill>
                      <a:schemeClr val="accent5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>
                      <a:solidFill>
                        <a:schemeClr val="lt1"/>
                      </a:solidFill>
                      <a:latin typeface="Sora"/>
                      <a:ea typeface="Sora"/>
                      <a:cs typeface="Sora"/>
                      <a:sym typeface="Sora"/>
                    </a:endParaRPr>
                  </a:p>
                </p:txBody>
              </p:sp>
              <p:sp>
                <p:nvSpPr>
                  <p:cNvPr id="711" name="Google Shape;711;p41"/>
                  <p:cNvSpPr/>
                  <p:nvPr/>
                </p:nvSpPr>
                <p:spPr>
                  <a:xfrm>
                    <a:off x="1571825" y="3249175"/>
                    <a:ext cx="370200" cy="370200"/>
                  </a:xfrm>
                  <a:prstGeom prst="rect">
                    <a:avLst/>
                  </a:prstGeom>
                  <a:noFill/>
                  <a:ln cap="flat" cmpd="sng" w="9525">
                    <a:solidFill>
                      <a:schemeClr val="accent5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>
                      <a:solidFill>
                        <a:schemeClr val="lt1"/>
                      </a:solidFill>
                      <a:latin typeface="Sora"/>
                      <a:ea typeface="Sora"/>
                      <a:cs typeface="Sora"/>
                      <a:sym typeface="Sora"/>
                    </a:endParaRPr>
                  </a:p>
                </p:txBody>
              </p:sp>
              <p:sp>
                <p:nvSpPr>
                  <p:cNvPr id="712" name="Google Shape;712;p41"/>
                  <p:cNvSpPr/>
                  <p:nvPr/>
                </p:nvSpPr>
                <p:spPr>
                  <a:xfrm>
                    <a:off x="1381975" y="3989700"/>
                    <a:ext cx="189900" cy="370200"/>
                  </a:xfrm>
                  <a:prstGeom prst="rect">
                    <a:avLst/>
                  </a:prstGeom>
                  <a:noFill/>
                  <a:ln cap="flat" cmpd="sng" w="9525">
                    <a:solidFill>
                      <a:schemeClr val="accent5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>
                      <a:solidFill>
                        <a:schemeClr val="lt1"/>
                      </a:solidFill>
                      <a:latin typeface="Sora"/>
                      <a:ea typeface="Sora"/>
                      <a:cs typeface="Sora"/>
                      <a:sym typeface="Sora"/>
                    </a:endParaRPr>
                  </a:p>
                </p:txBody>
              </p:sp>
            </p:grpSp>
            <p:grpSp>
              <p:nvGrpSpPr>
                <p:cNvPr id="713" name="Google Shape;713;p41"/>
                <p:cNvGrpSpPr/>
                <p:nvPr/>
              </p:nvGrpSpPr>
              <p:grpSpPr>
                <a:xfrm>
                  <a:off x="1381975" y="4360025"/>
                  <a:ext cx="560050" cy="370200"/>
                  <a:chOff x="1381975" y="3249175"/>
                  <a:chExt cx="560050" cy="370200"/>
                </a:xfrm>
              </p:grpSpPr>
              <p:sp>
                <p:nvSpPr>
                  <p:cNvPr id="714" name="Google Shape;714;p41"/>
                  <p:cNvSpPr/>
                  <p:nvPr/>
                </p:nvSpPr>
                <p:spPr>
                  <a:xfrm>
                    <a:off x="1381975" y="3249175"/>
                    <a:ext cx="189900" cy="370200"/>
                  </a:xfrm>
                  <a:prstGeom prst="rect">
                    <a:avLst/>
                  </a:prstGeom>
                  <a:noFill/>
                  <a:ln cap="flat" cmpd="sng" w="9525">
                    <a:solidFill>
                      <a:schemeClr val="accent5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>
                      <a:solidFill>
                        <a:schemeClr val="lt1"/>
                      </a:solidFill>
                      <a:latin typeface="Sora"/>
                      <a:ea typeface="Sora"/>
                      <a:cs typeface="Sora"/>
                      <a:sym typeface="Sora"/>
                    </a:endParaRPr>
                  </a:p>
                </p:txBody>
              </p:sp>
              <p:sp>
                <p:nvSpPr>
                  <p:cNvPr id="715" name="Google Shape;715;p41"/>
                  <p:cNvSpPr/>
                  <p:nvPr/>
                </p:nvSpPr>
                <p:spPr>
                  <a:xfrm>
                    <a:off x="1571825" y="3249175"/>
                    <a:ext cx="370200" cy="370200"/>
                  </a:xfrm>
                  <a:prstGeom prst="rect">
                    <a:avLst/>
                  </a:prstGeom>
                  <a:noFill/>
                  <a:ln cap="flat" cmpd="sng" w="9525">
                    <a:solidFill>
                      <a:schemeClr val="accent5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>
                      <a:solidFill>
                        <a:schemeClr val="lt1"/>
                      </a:solidFill>
                      <a:latin typeface="Sora"/>
                      <a:ea typeface="Sora"/>
                      <a:cs typeface="Sora"/>
                      <a:sym typeface="Sora"/>
                    </a:endParaRPr>
                  </a:p>
                </p:txBody>
              </p:sp>
            </p:grpSp>
          </p:grpSp>
          <p:sp>
            <p:nvSpPr>
              <p:cNvPr id="716" name="Google Shape;716;p41"/>
              <p:cNvSpPr/>
              <p:nvPr/>
            </p:nvSpPr>
            <p:spPr>
              <a:xfrm>
                <a:off x="1793700" y="2421900"/>
                <a:ext cx="370200" cy="370200"/>
              </a:xfrm>
              <a:prstGeom prst="rect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solidFill>
                    <a:schemeClr val="lt1"/>
                  </a:solidFill>
                  <a:latin typeface="Sora"/>
                  <a:ea typeface="Sora"/>
                  <a:cs typeface="Sora"/>
                  <a:sym typeface="Sora"/>
                </a:endParaRPr>
              </a:p>
            </p:txBody>
          </p:sp>
        </p:grpSp>
        <p:sp>
          <p:nvSpPr>
            <p:cNvPr id="717" name="Google Shape;717;p41"/>
            <p:cNvSpPr/>
            <p:nvPr/>
          </p:nvSpPr>
          <p:spPr>
            <a:xfrm>
              <a:off x="183800" y="506850"/>
              <a:ext cx="370200" cy="370200"/>
            </a:xfrm>
            <a:prstGeom prst="rect">
              <a:avLst/>
            </a:prstGeom>
            <a:noFill/>
            <a:ln cap="flat" cmpd="sng" w="9525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lt1"/>
                </a:solidFill>
                <a:latin typeface="Sora"/>
                <a:ea typeface="Sora"/>
                <a:cs typeface="Sora"/>
                <a:sym typeface="Sora"/>
              </a:endParaRPr>
            </a:p>
          </p:txBody>
        </p:sp>
      </p:grpSp>
      <p:sp>
        <p:nvSpPr>
          <p:cNvPr id="718" name="Google Shape;718;p41"/>
          <p:cNvSpPr txBox="1"/>
          <p:nvPr>
            <p:ph type="title"/>
          </p:nvPr>
        </p:nvSpPr>
        <p:spPr>
          <a:xfrm>
            <a:off x="38100" y="319650"/>
            <a:ext cx="1823100" cy="520200"/>
          </a:xfrm>
          <a:prstGeom prst="rect">
            <a:avLst/>
          </a:prstGeom>
        </p:spPr>
        <p:txBody>
          <a:bodyPr anchorCtr="0" anchor="t" bIns="91425" lIns="18287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3"/>
                </a:solidFill>
                <a:latin typeface="IBM Plex Sans Medium"/>
                <a:ea typeface="IBM Plex Sans Medium"/>
                <a:cs typeface="IBM Plex Sans Medium"/>
                <a:sym typeface="IBM Plex Sans Medium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3"/>
                </a:solidFill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3"/>
                </a:solidFill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3"/>
                </a:solidFill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3"/>
                </a:solidFill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3"/>
                </a:solidFill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3"/>
                </a:solidFill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3"/>
                </a:solidFill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3"/>
                </a:solidFill>
              </a:defRPr>
            </a:lvl9pPr>
          </a:lstStyle>
          <a:p/>
        </p:txBody>
      </p:sp>
      <p:sp>
        <p:nvSpPr>
          <p:cNvPr id="719" name="Google Shape;719;p41"/>
          <p:cNvSpPr txBox="1"/>
          <p:nvPr>
            <p:ph idx="1" type="subTitle"/>
          </p:nvPr>
        </p:nvSpPr>
        <p:spPr>
          <a:xfrm>
            <a:off x="2176499" y="319800"/>
            <a:ext cx="3904200" cy="52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IBM Plex Sans"/>
              <a:buNone/>
              <a:defRPr sz="1800">
                <a:solidFill>
                  <a:schemeClr val="dk2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IBM Plex Sans"/>
              <a:buNone/>
              <a:defRPr sz="1800">
                <a:solidFill>
                  <a:schemeClr val="dk2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IBM Plex Sans"/>
              <a:buNone/>
              <a:defRPr sz="1800">
                <a:solidFill>
                  <a:schemeClr val="dk2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IBM Plex Sans"/>
              <a:buNone/>
              <a:defRPr sz="1800">
                <a:solidFill>
                  <a:schemeClr val="dk2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IBM Plex Sans"/>
              <a:buNone/>
              <a:defRPr sz="1800">
                <a:solidFill>
                  <a:schemeClr val="dk2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IBM Plex Sans"/>
              <a:buNone/>
              <a:defRPr sz="1800">
                <a:solidFill>
                  <a:schemeClr val="dk2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IBM Plex Sans"/>
              <a:buNone/>
              <a:defRPr sz="1800">
                <a:solidFill>
                  <a:schemeClr val="dk2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IBM Plex Sans"/>
              <a:buNone/>
              <a:defRPr sz="1800">
                <a:solidFill>
                  <a:schemeClr val="dk2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9pPr>
          </a:lstStyle>
          <a:p/>
        </p:txBody>
      </p:sp>
      <p:sp>
        <p:nvSpPr>
          <p:cNvPr id="720" name="Google Shape;720;p41"/>
          <p:cNvSpPr txBox="1"/>
          <p:nvPr>
            <p:ph idx="2" type="subTitle"/>
          </p:nvPr>
        </p:nvSpPr>
        <p:spPr>
          <a:xfrm>
            <a:off x="2942250" y="1877700"/>
            <a:ext cx="1564500" cy="45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2"/>
                </a:solidFill>
                <a:latin typeface="IBM Plex Sans Medium"/>
                <a:ea typeface="IBM Plex Sans Medium"/>
                <a:cs typeface="IBM Plex Sans Medium"/>
                <a:sym typeface="IBM Plex Sans Medium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IBM Plex Sans"/>
              <a:buNone/>
              <a:defRPr sz="1600">
                <a:solidFill>
                  <a:schemeClr val="dk2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IBM Plex Sans"/>
              <a:buNone/>
              <a:defRPr sz="1600">
                <a:solidFill>
                  <a:schemeClr val="dk2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IBM Plex Sans"/>
              <a:buNone/>
              <a:defRPr sz="1600">
                <a:solidFill>
                  <a:schemeClr val="dk2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IBM Plex Sans"/>
              <a:buNone/>
              <a:defRPr sz="1600">
                <a:solidFill>
                  <a:schemeClr val="dk2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IBM Plex Sans"/>
              <a:buNone/>
              <a:defRPr sz="1600">
                <a:solidFill>
                  <a:schemeClr val="dk2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IBM Plex Sans"/>
              <a:buNone/>
              <a:defRPr sz="1600">
                <a:solidFill>
                  <a:schemeClr val="dk2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IBM Plex Sans"/>
              <a:buNone/>
              <a:defRPr sz="1600">
                <a:solidFill>
                  <a:schemeClr val="dk2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IBM Plex Sans"/>
              <a:buNone/>
              <a:defRPr sz="1600">
                <a:solidFill>
                  <a:schemeClr val="dk2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9pPr>
          </a:lstStyle>
          <a:p/>
        </p:txBody>
      </p:sp>
      <p:sp>
        <p:nvSpPr>
          <p:cNvPr id="721" name="Google Shape;721;p41"/>
          <p:cNvSpPr txBox="1"/>
          <p:nvPr>
            <p:ph idx="3" type="subTitle"/>
          </p:nvPr>
        </p:nvSpPr>
        <p:spPr>
          <a:xfrm>
            <a:off x="1078950" y="2330400"/>
            <a:ext cx="1564500" cy="164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dk2"/>
                </a:solidFill>
                <a:latin typeface="Sora ExtraLight"/>
                <a:ea typeface="Sora ExtraLight"/>
                <a:cs typeface="Sora ExtraLight"/>
                <a:sym typeface="Sora ExtraLigh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Sora"/>
              <a:buNone/>
              <a:defRPr sz="1000">
                <a:solidFill>
                  <a:schemeClr val="dk2"/>
                </a:solidFill>
                <a:latin typeface="Sora"/>
                <a:ea typeface="Sora"/>
                <a:cs typeface="Sora"/>
                <a:sym typeface="Sora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Sora"/>
              <a:buNone/>
              <a:defRPr sz="1000">
                <a:solidFill>
                  <a:schemeClr val="dk2"/>
                </a:solidFill>
                <a:latin typeface="Sora"/>
                <a:ea typeface="Sora"/>
                <a:cs typeface="Sora"/>
                <a:sym typeface="Sora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Sora"/>
              <a:buNone/>
              <a:defRPr sz="1000">
                <a:solidFill>
                  <a:schemeClr val="dk2"/>
                </a:solidFill>
                <a:latin typeface="Sora"/>
                <a:ea typeface="Sora"/>
                <a:cs typeface="Sora"/>
                <a:sym typeface="Sora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Sora"/>
              <a:buNone/>
              <a:defRPr sz="1000">
                <a:solidFill>
                  <a:schemeClr val="dk2"/>
                </a:solidFill>
                <a:latin typeface="Sora"/>
                <a:ea typeface="Sora"/>
                <a:cs typeface="Sora"/>
                <a:sym typeface="Sora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Sora"/>
              <a:buNone/>
              <a:defRPr sz="1000">
                <a:solidFill>
                  <a:schemeClr val="dk2"/>
                </a:solidFill>
                <a:latin typeface="Sora"/>
                <a:ea typeface="Sora"/>
                <a:cs typeface="Sora"/>
                <a:sym typeface="Sora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Sora"/>
              <a:buNone/>
              <a:defRPr sz="1000">
                <a:solidFill>
                  <a:schemeClr val="dk2"/>
                </a:solidFill>
                <a:latin typeface="Sora"/>
                <a:ea typeface="Sora"/>
                <a:cs typeface="Sora"/>
                <a:sym typeface="Sora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Sora"/>
              <a:buNone/>
              <a:defRPr sz="1000">
                <a:solidFill>
                  <a:schemeClr val="dk2"/>
                </a:solidFill>
                <a:latin typeface="Sora"/>
                <a:ea typeface="Sora"/>
                <a:cs typeface="Sora"/>
                <a:sym typeface="Sora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Sora"/>
              <a:buNone/>
              <a:defRPr sz="1000">
                <a:solidFill>
                  <a:schemeClr val="dk2"/>
                </a:solidFill>
                <a:latin typeface="Sora"/>
                <a:ea typeface="Sora"/>
                <a:cs typeface="Sora"/>
                <a:sym typeface="Sora"/>
              </a:defRPr>
            </a:lvl9pPr>
          </a:lstStyle>
          <a:p/>
        </p:txBody>
      </p:sp>
      <p:sp>
        <p:nvSpPr>
          <p:cNvPr id="722" name="Google Shape;722;p41"/>
          <p:cNvSpPr txBox="1"/>
          <p:nvPr>
            <p:ph idx="4" type="subTitle"/>
          </p:nvPr>
        </p:nvSpPr>
        <p:spPr>
          <a:xfrm>
            <a:off x="4798644" y="1877700"/>
            <a:ext cx="1564500" cy="45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2"/>
                </a:solidFill>
                <a:latin typeface="IBM Plex Sans Medium"/>
                <a:ea typeface="IBM Plex Sans Medium"/>
                <a:cs typeface="IBM Plex Sans Medium"/>
                <a:sym typeface="IBM Plex Sans Medium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IBM Plex Sans"/>
              <a:buNone/>
              <a:defRPr sz="1600">
                <a:solidFill>
                  <a:schemeClr val="dk2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IBM Plex Sans"/>
              <a:buNone/>
              <a:defRPr sz="1600">
                <a:solidFill>
                  <a:schemeClr val="dk2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IBM Plex Sans"/>
              <a:buNone/>
              <a:defRPr sz="1600">
                <a:solidFill>
                  <a:schemeClr val="dk2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IBM Plex Sans"/>
              <a:buNone/>
              <a:defRPr sz="1600">
                <a:solidFill>
                  <a:schemeClr val="dk2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IBM Plex Sans"/>
              <a:buNone/>
              <a:defRPr sz="1600">
                <a:solidFill>
                  <a:schemeClr val="dk2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IBM Plex Sans"/>
              <a:buNone/>
              <a:defRPr sz="1600">
                <a:solidFill>
                  <a:schemeClr val="dk2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IBM Plex Sans"/>
              <a:buNone/>
              <a:defRPr sz="1600">
                <a:solidFill>
                  <a:schemeClr val="dk2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IBM Plex Sans"/>
              <a:buNone/>
              <a:defRPr sz="1600">
                <a:solidFill>
                  <a:schemeClr val="dk2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9pPr>
          </a:lstStyle>
          <a:p/>
        </p:txBody>
      </p:sp>
      <p:sp>
        <p:nvSpPr>
          <p:cNvPr id="723" name="Google Shape;723;p41"/>
          <p:cNvSpPr txBox="1"/>
          <p:nvPr>
            <p:ph idx="5" type="subTitle"/>
          </p:nvPr>
        </p:nvSpPr>
        <p:spPr>
          <a:xfrm>
            <a:off x="2942257" y="2330400"/>
            <a:ext cx="1564500" cy="164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dk2"/>
                </a:solidFill>
                <a:latin typeface="Sora ExtraLight"/>
                <a:ea typeface="Sora ExtraLight"/>
                <a:cs typeface="Sora ExtraLight"/>
                <a:sym typeface="Sora ExtraLigh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Sora"/>
              <a:buNone/>
              <a:defRPr sz="1000">
                <a:solidFill>
                  <a:schemeClr val="dk2"/>
                </a:solidFill>
                <a:latin typeface="Sora"/>
                <a:ea typeface="Sora"/>
                <a:cs typeface="Sora"/>
                <a:sym typeface="Sora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Sora"/>
              <a:buNone/>
              <a:defRPr sz="1000">
                <a:solidFill>
                  <a:schemeClr val="dk2"/>
                </a:solidFill>
                <a:latin typeface="Sora"/>
                <a:ea typeface="Sora"/>
                <a:cs typeface="Sora"/>
                <a:sym typeface="Sora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Sora"/>
              <a:buNone/>
              <a:defRPr sz="1000">
                <a:solidFill>
                  <a:schemeClr val="dk2"/>
                </a:solidFill>
                <a:latin typeface="Sora"/>
                <a:ea typeface="Sora"/>
                <a:cs typeface="Sora"/>
                <a:sym typeface="Sora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Sora"/>
              <a:buNone/>
              <a:defRPr sz="1000">
                <a:solidFill>
                  <a:schemeClr val="dk2"/>
                </a:solidFill>
                <a:latin typeface="Sora"/>
                <a:ea typeface="Sora"/>
                <a:cs typeface="Sora"/>
                <a:sym typeface="Sora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Sora"/>
              <a:buNone/>
              <a:defRPr sz="1000">
                <a:solidFill>
                  <a:schemeClr val="dk2"/>
                </a:solidFill>
                <a:latin typeface="Sora"/>
                <a:ea typeface="Sora"/>
                <a:cs typeface="Sora"/>
                <a:sym typeface="Sora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Sora"/>
              <a:buNone/>
              <a:defRPr sz="1000">
                <a:solidFill>
                  <a:schemeClr val="dk2"/>
                </a:solidFill>
                <a:latin typeface="Sora"/>
                <a:ea typeface="Sora"/>
                <a:cs typeface="Sora"/>
                <a:sym typeface="Sora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Sora"/>
              <a:buNone/>
              <a:defRPr sz="1000">
                <a:solidFill>
                  <a:schemeClr val="dk2"/>
                </a:solidFill>
                <a:latin typeface="Sora"/>
                <a:ea typeface="Sora"/>
                <a:cs typeface="Sora"/>
                <a:sym typeface="Sora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Sora"/>
              <a:buNone/>
              <a:defRPr sz="1000">
                <a:solidFill>
                  <a:schemeClr val="dk2"/>
                </a:solidFill>
                <a:latin typeface="Sora"/>
                <a:ea typeface="Sora"/>
                <a:cs typeface="Sora"/>
                <a:sym typeface="Sora"/>
              </a:defRPr>
            </a:lvl9pPr>
          </a:lstStyle>
          <a:p/>
        </p:txBody>
      </p:sp>
      <p:sp>
        <p:nvSpPr>
          <p:cNvPr id="724" name="Google Shape;724;p41"/>
          <p:cNvSpPr txBox="1"/>
          <p:nvPr>
            <p:ph idx="6" type="subTitle"/>
          </p:nvPr>
        </p:nvSpPr>
        <p:spPr>
          <a:xfrm>
            <a:off x="6671581" y="1877700"/>
            <a:ext cx="1564500" cy="45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2"/>
                </a:solidFill>
                <a:latin typeface="IBM Plex Sans Medium"/>
                <a:ea typeface="IBM Plex Sans Medium"/>
                <a:cs typeface="IBM Plex Sans Medium"/>
                <a:sym typeface="IBM Plex Sans Medium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IBM Plex Sans"/>
              <a:buNone/>
              <a:defRPr sz="1600">
                <a:solidFill>
                  <a:schemeClr val="dk2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IBM Plex Sans"/>
              <a:buNone/>
              <a:defRPr sz="1600">
                <a:solidFill>
                  <a:schemeClr val="dk2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IBM Plex Sans"/>
              <a:buNone/>
              <a:defRPr sz="1600">
                <a:solidFill>
                  <a:schemeClr val="dk2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IBM Plex Sans"/>
              <a:buNone/>
              <a:defRPr sz="1600">
                <a:solidFill>
                  <a:schemeClr val="dk2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IBM Plex Sans"/>
              <a:buNone/>
              <a:defRPr sz="1600">
                <a:solidFill>
                  <a:schemeClr val="dk2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IBM Plex Sans"/>
              <a:buNone/>
              <a:defRPr sz="1600">
                <a:solidFill>
                  <a:schemeClr val="dk2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IBM Plex Sans"/>
              <a:buNone/>
              <a:defRPr sz="1600">
                <a:solidFill>
                  <a:schemeClr val="dk2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IBM Plex Sans"/>
              <a:buNone/>
              <a:defRPr sz="1600">
                <a:solidFill>
                  <a:schemeClr val="dk2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9pPr>
          </a:lstStyle>
          <a:p/>
        </p:txBody>
      </p:sp>
      <p:sp>
        <p:nvSpPr>
          <p:cNvPr id="725" name="Google Shape;725;p41"/>
          <p:cNvSpPr txBox="1"/>
          <p:nvPr>
            <p:ph idx="7" type="subTitle"/>
          </p:nvPr>
        </p:nvSpPr>
        <p:spPr>
          <a:xfrm>
            <a:off x="4798647" y="2330400"/>
            <a:ext cx="1564500" cy="164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dk2"/>
                </a:solidFill>
                <a:latin typeface="Sora ExtraLight"/>
                <a:ea typeface="Sora ExtraLight"/>
                <a:cs typeface="Sora ExtraLight"/>
                <a:sym typeface="Sora ExtraLigh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Sora"/>
              <a:buNone/>
              <a:defRPr sz="1000">
                <a:solidFill>
                  <a:schemeClr val="dk2"/>
                </a:solidFill>
                <a:latin typeface="Sora"/>
                <a:ea typeface="Sora"/>
                <a:cs typeface="Sora"/>
                <a:sym typeface="Sora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Sora"/>
              <a:buNone/>
              <a:defRPr sz="1000">
                <a:solidFill>
                  <a:schemeClr val="dk2"/>
                </a:solidFill>
                <a:latin typeface="Sora"/>
                <a:ea typeface="Sora"/>
                <a:cs typeface="Sora"/>
                <a:sym typeface="Sora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Sora"/>
              <a:buNone/>
              <a:defRPr sz="1000">
                <a:solidFill>
                  <a:schemeClr val="dk2"/>
                </a:solidFill>
                <a:latin typeface="Sora"/>
                <a:ea typeface="Sora"/>
                <a:cs typeface="Sora"/>
                <a:sym typeface="Sora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Sora"/>
              <a:buNone/>
              <a:defRPr sz="1000">
                <a:solidFill>
                  <a:schemeClr val="dk2"/>
                </a:solidFill>
                <a:latin typeface="Sora"/>
                <a:ea typeface="Sora"/>
                <a:cs typeface="Sora"/>
                <a:sym typeface="Sora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Sora"/>
              <a:buNone/>
              <a:defRPr sz="1000">
                <a:solidFill>
                  <a:schemeClr val="dk2"/>
                </a:solidFill>
                <a:latin typeface="Sora"/>
                <a:ea typeface="Sora"/>
                <a:cs typeface="Sora"/>
                <a:sym typeface="Sora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Sora"/>
              <a:buNone/>
              <a:defRPr sz="1000">
                <a:solidFill>
                  <a:schemeClr val="dk2"/>
                </a:solidFill>
                <a:latin typeface="Sora"/>
                <a:ea typeface="Sora"/>
                <a:cs typeface="Sora"/>
                <a:sym typeface="Sora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Sora"/>
              <a:buNone/>
              <a:defRPr sz="1000">
                <a:solidFill>
                  <a:schemeClr val="dk2"/>
                </a:solidFill>
                <a:latin typeface="Sora"/>
                <a:ea typeface="Sora"/>
                <a:cs typeface="Sora"/>
                <a:sym typeface="Sora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Sora"/>
              <a:buNone/>
              <a:defRPr sz="1000">
                <a:solidFill>
                  <a:schemeClr val="dk2"/>
                </a:solidFill>
                <a:latin typeface="Sora"/>
                <a:ea typeface="Sora"/>
                <a:cs typeface="Sora"/>
                <a:sym typeface="Sora"/>
              </a:defRPr>
            </a:lvl9pPr>
          </a:lstStyle>
          <a:p/>
        </p:txBody>
      </p:sp>
      <p:grpSp>
        <p:nvGrpSpPr>
          <p:cNvPr id="726" name="Google Shape;726;p41"/>
          <p:cNvGrpSpPr/>
          <p:nvPr/>
        </p:nvGrpSpPr>
        <p:grpSpPr>
          <a:xfrm rot="5400000">
            <a:off x="7381575" y="-838700"/>
            <a:ext cx="930250" cy="2591775"/>
            <a:chOff x="0" y="508250"/>
            <a:chExt cx="930250" cy="2591775"/>
          </a:xfrm>
        </p:grpSpPr>
        <p:grpSp>
          <p:nvGrpSpPr>
            <p:cNvPr id="727" name="Google Shape;727;p41"/>
            <p:cNvGrpSpPr/>
            <p:nvPr/>
          </p:nvGrpSpPr>
          <p:grpSpPr>
            <a:xfrm>
              <a:off x="0" y="877050"/>
              <a:ext cx="930250" cy="2222975"/>
              <a:chOff x="1233650" y="2421900"/>
              <a:chExt cx="930250" cy="2222975"/>
            </a:xfrm>
          </p:grpSpPr>
          <p:grpSp>
            <p:nvGrpSpPr>
              <p:cNvPr id="728" name="Google Shape;728;p41"/>
              <p:cNvGrpSpPr/>
              <p:nvPr/>
            </p:nvGrpSpPr>
            <p:grpSpPr>
              <a:xfrm>
                <a:off x="1233650" y="2793625"/>
                <a:ext cx="930250" cy="1851250"/>
                <a:chOff x="1381975" y="3249175"/>
                <a:chExt cx="930250" cy="1851250"/>
              </a:xfrm>
            </p:grpSpPr>
            <p:grpSp>
              <p:nvGrpSpPr>
                <p:cNvPr id="729" name="Google Shape;729;p41"/>
                <p:cNvGrpSpPr/>
                <p:nvPr/>
              </p:nvGrpSpPr>
              <p:grpSpPr>
                <a:xfrm>
                  <a:off x="1571825" y="3249175"/>
                  <a:ext cx="740400" cy="370200"/>
                  <a:chOff x="1571825" y="3249175"/>
                  <a:chExt cx="740400" cy="370200"/>
                </a:xfrm>
              </p:grpSpPr>
              <p:sp>
                <p:nvSpPr>
                  <p:cNvPr id="730" name="Google Shape;730;p41"/>
                  <p:cNvSpPr/>
                  <p:nvPr/>
                </p:nvSpPr>
                <p:spPr>
                  <a:xfrm>
                    <a:off x="1571825" y="3249175"/>
                    <a:ext cx="370200" cy="370200"/>
                  </a:xfrm>
                  <a:prstGeom prst="rect">
                    <a:avLst/>
                  </a:prstGeom>
                  <a:noFill/>
                  <a:ln cap="flat" cmpd="sng" w="9525">
                    <a:solidFill>
                      <a:schemeClr val="accent5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>
                      <a:solidFill>
                        <a:schemeClr val="lt1"/>
                      </a:solidFill>
                      <a:latin typeface="Sora"/>
                      <a:ea typeface="Sora"/>
                      <a:cs typeface="Sora"/>
                      <a:sym typeface="Sora"/>
                    </a:endParaRPr>
                  </a:p>
                </p:txBody>
              </p:sp>
              <p:sp>
                <p:nvSpPr>
                  <p:cNvPr id="731" name="Google Shape;731;p41"/>
                  <p:cNvSpPr/>
                  <p:nvPr/>
                </p:nvSpPr>
                <p:spPr>
                  <a:xfrm>
                    <a:off x="1942025" y="3249175"/>
                    <a:ext cx="370200" cy="370200"/>
                  </a:xfrm>
                  <a:prstGeom prst="rect">
                    <a:avLst/>
                  </a:prstGeom>
                  <a:noFill/>
                  <a:ln cap="flat" cmpd="sng" w="9525">
                    <a:solidFill>
                      <a:schemeClr val="accent5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>
                      <a:solidFill>
                        <a:schemeClr val="lt1"/>
                      </a:solidFill>
                      <a:latin typeface="Sora"/>
                      <a:ea typeface="Sora"/>
                      <a:cs typeface="Sora"/>
                      <a:sym typeface="Sora"/>
                    </a:endParaRPr>
                  </a:p>
                </p:txBody>
              </p:sp>
            </p:grpSp>
            <p:sp>
              <p:nvSpPr>
                <p:cNvPr id="732" name="Google Shape;732;p41"/>
                <p:cNvSpPr/>
                <p:nvPr/>
              </p:nvSpPr>
              <p:spPr>
                <a:xfrm>
                  <a:off x="1381975" y="3619500"/>
                  <a:ext cx="189900" cy="370200"/>
                </a:xfrm>
                <a:prstGeom prst="rect">
                  <a:avLst/>
                </a:prstGeom>
                <a:noFill/>
                <a:ln cap="flat" cmpd="sng" w="9525">
                  <a:solidFill>
                    <a:schemeClr val="accent5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solidFill>
                      <a:schemeClr val="lt1"/>
                    </a:solidFill>
                    <a:latin typeface="Sora"/>
                    <a:ea typeface="Sora"/>
                    <a:cs typeface="Sora"/>
                    <a:sym typeface="Sora"/>
                  </a:endParaRPr>
                </a:p>
              </p:txBody>
            </p:sp>
            <p:grpSp>
              <p:nvGrpSpPr>
                <p:cNvPr id="733" name="Google Shape;733;p41"/>
                <p:cNvGrpSpPr/>
                <p:nvPr/>
              </p:nvGrpSpPr>
              <p:grpSpPr>
                <a:xfrm>
                  <a:off x="1381975" y="3989700"/>
                  <a:ext cx="560050" cy="1110725"/>
                  <a:chOff x="1381975" y="3249175"/>
                  <a:chExt cx="560050" cy="1110725"/>
                </a:xfrm>
              </p:grpSpPr>
              <p:sp>
                <p:nvSpPr>
                  <p:cNvPr id="734" name="Google Shape;734;p41"/>
                  <p:cNvSpPr/>
                  <p:nvPr/>
                </p:nvSpPr>
                <p:spPr>
                  <a:xfrm>
                    <a:off x="1381975" y="3249175"/>
                    <a:ext cx="189900" cy="370200"/>
                  </a:xfrm>
                  <a:prstGeom prst="rect">
                    <a:avLst/>
                  </a:prstGeom>
                  <a:noFill/>
                  <a:ln cap="flat" cmpd="sng" w="9525">
                    <a:solidFill>
                      <a:schemeClr val="accent5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>
                      <a:solidFill>
                        <a:schemeClr val="lt1"/>
                      </a:solidFill>
                      <a:latin typeface="Sora"/>
                      <a:ea typeface="Sora"/>
                      <a:cs typeface="Sora"/>
                      <a:sym typeface="Sora"/>
                    </a:endParaRPr>
                  </a:p>
                </p:txBody>
              </p:sp>
              <p:sp>
                <p:nvSpPr>
                  <p:cNvPr id="735" name="Google Shape;735;p41"/>
                  <p:cNvSpPr/>
                  <p:nvPr/>
                </p:nvSpPr>
                <p:spPr>
                  <a:xfrm>
                    <a:off x="1571825" y="3249175"/>
                    <a:ext cx="370200" cy="370200"/>
                  </a:xfrm>
                  <a:prstGeom prst="rect">
                    <a:avLst/>
                  </a:prstGeom>
                  <a:noFill/>
                  <a:ln cap="flat" cmpd="sng" w="9525">
                    <a:solidFill>
                      <a:schemeClr val="accent5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>
                      <a:solidFill>
                        <a:schemeClr val="lt1"/>
                      </a:solidFill>
                      <a:latin typeface="Sora"/>
                      <a:ea typeface="Sora"/>
                      <a:cs typeface="Sora"/>
                      <a:sym typeface="Sora"/>
                    </a:endParaRPr>
                  </a:p>
                </p:txBody>
              </p:sp>
              <p:sp>
                <p:nvSpPr>
                  <p:cNvPr id="736" name="Google Shape;736;p41"/>
                  <p:cNvSpPr/>
                  <p:nvPr/>
                </p:nvSpPr>
                <p:spPr>
                  <a:xfrm>
                    <a:off x="1381975" y="3989700"/>
                    <a:ext cx="189900" cy="370200"/>
                  </a:xfrm>
                  <a:prstGeom prst="rect">
                    <a:avLst/>
                  </a:prstGeom>
                  <a:noFill/>
                  <a:ln cap="flat" cmpd="sng" w="9525">
                    <a:solidFill>
                      <a:schemeClr val="accent5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>
                      <a:solidFill>
                        <a:schemeClr val="lt1"/>
                      </a:solidFill>
                      <a:latin typeface="Sora"/>
                      <a:ea typeface="Sora"/>
                      <a:cs typeface="Sora"/>
                      <a:sym typeface="Sora"/>
                    </a:endParaRPr>
                  </a:p>
                </p:txBody>
              </p:sp>
            </p:grpSp>
            <p:grpSp>
              <p:nvGrpSpPr>
                <p:cNvPr id="737" name="Google Shape;737;p41"/>
                <p:cNvGrpSpPr/>
                <p:nvPr/>
              </p:nvGrpSpPr>
              <p:grpSpPr>
                <a:xfrm>
                  <a:off x="1381975" y="4360025"/>
                  <a:ext cx="560050" cy="370200"/>
                  <a:chOff x="1381975" y="3249175"/>
                  <a:chExt cx="560050" cy="370200"/>
                </a:xfrm>
              </p:grpSpPr>
              <p:sp>
                <p:nvSpPr>
                  <p:cNvPr id="738" name="Google Shape;738;p41"/>
                  <p:cNvSpPr/>
                  <p:nvPr/>
                </p:nvSpPr>
                <p:spPr>
                  <a:xfrm>
                    <a:off x="1381975" y="3249175"/>
                    <a:ext cx="189900" cy="370200"/>
                  </a:xfrm>
                  <a:prstGeom prst="rect">
                    <a:avLst/>
                  </a:prstGeom>
                  <a:noFill/>
                  <a:ln cap="flat" cmpd="sng" w="9525">
                    <a:solidFill>
                      <a:schemeClr val="accent5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>
                      <a:solidFill>
                        <a:schemeClr val="lt1"/>
                      </a:solidFill>
                      <a:latin typeface="Sora"/>
                      <a:ea typeface="Sora"/>
                      <a:cs typeface="Sora"/>
                      <a:sym typeface="Sora"/>
                    </a:endParaRPr>
                  </a:p>
                </p:txBody>
              </p:sp>
              <p:sp>
                <p:nvSpPr>
                  <p:cNvPr id="739" name="Google Shape;739;p41"/>
                  <p:cNvSpPr/>
                  <p:nvPr/>
                </p:nvSpPr>
                <p:spPr>
                  <a:xfrm>
                    <a:off x="1571825" y="3249175"/>
                    <a:ext cx="370200" cy="370200"/>
                  </a:xfrm>
                  <a:prstGeom prst="rect">
                    <a:avLst/>
                  </a:prstGeom>
                  <a:noFill/>
                  <a:ln cap="flat" cmpd="sng" w="9525">
                    <a:solidFill>
                      <a:schemeClr val="accent5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>
                      <a:solidFill>
                        <a:schemeClr val="lt1"/>
                      </a:solidFill>
                      <a:latin typeface="Sora"/>
                      <a:ea typeface="Sora"/>
                      <a:cs typeface="Sora"/>
                      <a:sym typeface="Sora"/>
                    </a:endParaRPr>
                  </a:p>
                </p:txBody>
              </p:sp>
            </p:grpSp>
          </p:grpSp>
          <p:sp>
            <p:nvSpPr>
              <p:cNvPr id="740" name="Google Shape;740;p41"/>
              <p:cNvSpPr/>
              <p:nvPr/>
            </p:nvSpPr>
            <p:spPr>
              <a:xfrm>
                <a:off x="1793700" y="2421900"/>
                <a:ext cx="370200" cy="370200"/>
              </a:xfrm>
              <a:prstGeom prst="rect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solidFill>
                    <a:schemeClr val="lt1"/>
                  </a:solidFill>
                  <a:latin typeface="Sora"/>
                  <a:ea typeface="Sora"/>
                  <a:cs typeface="Sora"/>
                  <a:sym typeface="Sora"/>
                </a:endParaRPr>
              </a:p>
            </p:txBody>
          </p:sp>
        </p:grpSp>
        <p:sp>
          <p:nvSpPr>
            <p:cNvPr id="741" name="Google Shape;741;p41"/>
            <p:cNvSpPr/>
            <p:nvPr/>
          </p:nvSpPr>
          <p:spPr>
            <a:xfrm>
              <a:off x="189850" y="508250"/>
              <a:ext cx="370200" cy="370200"/>
            </a:xfrm>
            <a:prstGeom prst="rect">
              <a:avLst/>
            </a:prstGeom>
            <a:noFill/>
            <a:ln cap="flat" cmpd="sng" w="9525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lt1"/>
                </a:solidFill>
                <a:latin typeface="Sora"/>
                <a:ea typeface="Sora"/>
                <a:cs typeface="Sora"/>
                <a:sym typeface="Sora"/>
              </a:endParaRPr>
            </a:p>
          </p:txBody>
        </p:sp>
      </p:grpSp>
      <p:sp>
        <p:nvSpPr>
          <p:cNvPr id="742" name="Google Shape;742;p41"/>
          <p:cNvSpPr txBox="1"/>
          <p:nvPr>
            <p:ph idx="8" type="subTitle"/>
          </p:nvPr>
        </p:nvSpPr>
        <p:spPr>
          <a:xfrm>
            <a:off x="6671579" y="2330400"/>
            <a:ext cx="1564500" cy="164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dk2"/>
                </a:solidFill>
                <a:latin typeface="Sora ExtraLight"/>
                <a:ea typeface="Sora ExtraLight"/>
                <a:cs typeface="Sora ExtraLight"/>
                <a:sym typeface="Sora ExtraLigh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Sora"/>
              <a:buNone/>
              <a:defRPr sz="1000">
                <a:solidFill>
                  <a:schemeClr val="dk2"/>
                </a:solidFill>
                <a:latin typeface="Sora"/>
                <a:ea typeface="Sora"/>
                <a:cs typeface="Sora"/>
                <a:sym typeface="Sora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Sora"/>
              <a:buNone/>
              <a:defRPr sz="1000">
                <a:solidFill>
                  <a:schemeClr val="dk2"/>
                </a:solidFill>
                <a:latin typeface="Sora"/>
                <a:ea typeface="Sora"/>
                <a:cs typeface="Sora"/>
                <a:sym typeface="Sora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Sora"/>
              <a:buNone/>
              <a:defRPr sz="1000">
                <a:solidFill>
                  <a:schemeClr val="dk2"/>
                </a:solidFill>
                <a:latin typeface="Sora"/>
                <a:ea typeface="Sora"/>
                <a:cs typeface="Sora"/>
                <a:sym typeface="Sora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Sora"/>
              <a:buNone/>
              <a:defRPr sz="1000">
                <a:solidFill>
                  <a:schemeClr val="dk2"/>
                </a:solidFill>
                <a:latin typeface="Sora"/>
                <a:ea typeface="Sora"/>
                <a:cs typeface="Sora"/>
                <a:sym typeface="Sora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Sora"/>
              <a:buNone/>
              <a:defRPr sz="1000">
                <a:solidFill>
                  <a:schemeClr val="dk2"/>
                </a:solidFill>
                <a:latin typeface="Sora"/>
                <a:ea typeface="Sora"/>
                <a:cs typeface="Sora"/>
                <a:sym typeface="Sora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Sora"/>
              <a:buNone/>
              <a:defRPr sz="1000">
                <a:solidFill>
                  <a:schemeClr val="dk2"/>
                </a:solidFill>
                <a:latin typeface="Sora"/>
                <a:ea typeface="Sora"/>
                <a:cs typeface="Sora"/>
                <a:sym typeface="Sora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Sora"/>
              <a:buNone/>
              <a:defRPr sz="1000">
                <a:solidFill>
                  <a:schemeClr val="dk2"/>
                </a:solidFill>
                <a:latin typeface="Sora"/>
                <a:ea typeface="Sora"/>
                <a:cs typeface="Sora"/>
                <a:sym typeface="Sora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Sora"/>
              <a:buNone/>
              <a:defRPr sz="1000">
                <a:solidFill>
                  <a:schemeClr val="dk2"/>
                </a:solidFill>
                <a:latin typeface="Sora"/>
                <a:ea typeface="Sora"/>
                <a:cs typeface="Sora"/>
                <a:sym typeface="Sora"/>
              </a:defRPr>
            </a:lvl9pPr>
          </a:lstStyle>
          <a:p/>
        </p:txBody>
      </p:sp>
      <p:sp>
        <p:nvSpPr>
          <p:cNvPr id="743" name="Google Shape;743;p41"/>
          <p:cNvSpPr txBox="1"/>
          <p:nvPr>
            <p:ph idx="9" type="title"/>
          </p:nvPr>
        </p:nvSpPr>
        <p:spPr>
          <a:xfrm>
            <a:off x="38100" y="93150"/>
            <a:ext cx="1583400" cy="189300"/>
          </a:xfrm>
          <a:prstGeom prst="rect">
            <a:avLst/>
          </a:prstGeom>
        </p:spPr>
        <p:txBody>
          <a:bodyPr anchorCtr="0" anchor="t" bIns="91425" lIns="18287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dk2"/>
                </a:solidFill>
                <a:latin typeface="Sora"/>
                <a:ea typeface="Sora"/>
                <a:cs typeface="Sora"/>
                <a:sym typeface="Sor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Sora"/>
              <a:buNone/>
              <a:defRPr sz="900">
                <a:solidFill>
                  <a:schemeClr val="dk2"/>
                </a:solidFill>
                <a:latin typeface="Sora"/>
                <a:ea typeface="Sora"/>
                <a:cs typeface="Sora"/>
                <a:sym typeface="Sor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Sora"/>
              <a:buNone/>
              <a:defRPr sz="900">
                <a:solidFill>
                  <a:schemeClr val="dk2"/>
                </a:solidFill>
                <a:latin typeface="Sora"/>
                <a:ea typeface="Sora"/>
                <a:cs typeface="Sora"/>
                <a:sym typeface="Sor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Sora"/>
              <a:buNone/>
              <a:defRPr sz="900">
                <a:solidFill>
                  <a:schemeClr val="dk2"/>
                </a:solidFill>
                <a:latin typeface="Sora"/>
                <a:ea typeface="Sora"/>
                <a:cs typeface="Sora"/>
                <a:sym typeface="Sor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Sora"/>
              <a:buNone/>
              <a:defRPr sz="900">
                <a:solidFill>
                  <a:schemeClr val="dk2"/>
                </a:solidFill>
                <a:latin typeface="Sora"/>
                <a:ea typeface="Sora"/>
                <a:cs typeface="Sora"/>
                <a:sym typeface="Sor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Sora"/>
              <a:buNone/>
              <a:defRPr sz="900">
                <a:solidFill>
                  <a:schemeClr val="dk2"/>
                </a:solidFill>
                <a:latin typeface="Sora"/>
                <a:ea typeface="Sora"/>
                <a:cs typeface="Sora"/>
                <a:sym typeface="Sor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Sora"/>
              <a:buNone/>
              <a:defRPr sz="900">
                <a:solidFill>
                  <a:schemeClr val="dk2"/>
                </a:solidFill>
                <a:latin typeface="Sora"/>
                <a:ea typeface="Sora"/>
                <a:cs typeface="Sora"/>
                <a:sym typeface="Sor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Sora"/>
              <a:buNone/>
              <a:defRPr sz="900">
                <a:solidFill>
                  <a:schemeClr val="dk2"/>
                </a:solidFill>
                <a:latin typeface="Sora"/>
                <a:ea typeface="Sora"/>
                <a:cs typeface="Sora"/>
                <a:sym typeface="Sor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Sora"/>
              <a:buNone/>
              <a:defRPr sz="900">
                <a:solidFill>
                  <a:schemeClr val="dk2"/>
                </a:solidFill>
                <a:latin typeface="Sora"/>
                <a:ea typeface="Sora"/>
                <a:cs typeface="Sora"/>
                <a:sym typeface="Sora"/>
              </a:defRPr>
            </a:lvl9pPr>
          </a:lstStyle>
          <a:p/>
        </p:txBody>
      </p:sp>
      <p:cxnSp>
        <p:nvCxnSpPr>
          <p:cNvPr id="744" name="Google Shape;744;p41"/>
          <p:cNvCxnSpPr/>
          <p:nvPr/>
        </p:nvCxnSpPr>
        <p:spPr>
          <a:xfrm>
            <a:off x="1865850" y="392700"/>
            <a:ext cx="0" cy="390300"/>
          </a:xfrm>
          <a:prstGeom prst="straightConnector1">
            <a:avLst/>
          </a:prstGeom>
          <a:noFill/>
          <a:ln cap="flat" cmpd="sng" w="19050">
            <a:solidFill>
              <a:schemeClr val="accent3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745" name="Google Shape;745;p41"/>
          <p:cNvSpPr/>
          <p:nvPr/>
        </p:nvSpPr>
        <p:spPr>
          <a:xfrm rot="5400000">
            <a:off x="8773788" y="922313"/>
            <a:ext cx="370200" cy="370200"/>
          </a:xfrm>
          <a:prstGeom prst="rect">
            <a:avLst/>
          </a:prstGeom>
          <a:noFill/>
          <a:ln cap="flat" cmpd="sng" w="952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746" name="Google Shape;746;p41"/>
          <p:cNvSpPr/>
          <p:nvPr/>
        </p:nvSpPr>
        <p:spPr>
          <a:xfrm rot="5400000">
            <a:off x="8773788" y="1292513"/>
            <a:ext cx="370200" cy="370200"/>
          </a:xfrm>
          <a:prstGeom prst="rect">
            <a:avLst/>
          </a:prstGeom>
          <a:noFill/>
          <a:ln cap="flat" cmpd="sng" w="952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747" name="Google Shape;747;p41"/>
          <p:cNvSpPr txBox="1"/>
          <p:nvPr>
            <p:ph idx="13" type="subTitle"/>
          </p:nvPr>
        </p:nvSpPr>
        <p:spPr>
          <a:xfrm>
            <a:off x="1078938" y="1877700"/>
            <a:ext cx="1564500" cy="45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2"/>
                </a:solidFill>
                <a:latin typeface="IBM Plex Sans Medium"/>
                <a:ea typeface="IBM Plex Sans Medium"/>
                <a:cs typeface="IBM Plex Sans Medium"/>
                <a:sym typeface="IBM Plex Sans Medium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IBM Plex Sans"/>
              <a:buNone/>
              <a:defRPr sz="1600">
                <a:solidFill>
                  <a:schemeClr val="dk2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IBM Plex Sans"/>
              <a:buNone/>
              <a:defRPr sz="1600">
                <a:solidFill>
                  <a:schemeClr val="dk2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IBM Plex Sans"/>
              <a:buNone/>
              <a:defRPr sz="1600">
                <a:solidFill>
                  <a:schemeClr val="dk2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IBM Plex Sans"/>
              <a:buNone/>
              <a:defRPr sz="1600">
                <a:solidFill>
                  <a:schemeClr val="dk2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IBM Plex Sans"/>
              <a:buNone/>
              <a:defRPr sz="1600">
                <a:solidFill>
                  <a:schemeClr val="dk2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IBM Plex Sans"/>
              <a:buNone/>
              <a:defRPr sz="1600">
                <a:solidFill>
                  <a:schemeClr val="dk2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IBM Plex Sans"/>
              <a:buNone/>
              <a:defRPr sz="1600">
                <a:solidFill>
                  <a:schemeClr val="dk2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IBM Plex Sans"/>
              <a:buNone/>
              <a:defRPr sz="1600">
                <a:solidFill>
                  <a:schemeClr val="dk2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9pPr>
          </a:lstStyle>
          <a:p/>
        </p:txBody>
      </p:sp>
      <p:sp>
        <p:nvSpPr>
          <p:cNvPr id="748" name="Google Shape;748;p41"/>
          <p:cNvSpPr txBox="1"/>
          <p:nvPr>
            <p:ph idx="14" type="title"/>
          </p:nvPr>
        </p:nvSpPr>
        <p:spPr>
          <a:xfrm>
            <a:off x="3484500" y="1377875"/>
            <a:ext cx="473100" cy="39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IBM Plex Sans"/>
              <a:buNone/>
              <a:defRPr sz="18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>
                <a:solidFill>
                  <a:schemeClr val="accent3"/>
                </a:solidFill>
              </a:defRPr>
            </a:lvl9pPr>
          </a:lstStyle>
          <a:p/>
        </p:txBody>
      </p:sp>
      <p:sp>
        <p:nvSpPr>
          <p:cNvPr id="749" name="Google Shape;749;p41"/>
          <p:cNvSpPr txBox="1"/>
          <p:nvPr>
            <p:ph idx="15" type="title"/>
          </p:nvPr>
        </p:nvSpPr>
        <p:spPr>
          <a:xfrm>
            <a:off x="7204200" y="1411200"/>
            <a:ext cx="473100" cy="39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IBM Plex Sans"/>
              <a:buNone/>
              <a:defRPr b="1" sz="18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b="1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b="1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b="1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b="1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b="1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b="1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b="1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b="1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750" name="Google Shape;750;p41"/>
          <p:cNvSpPr txBox="1"/>
          <p:nvPr>
            <p:ph idx="16" type="title"/>
          </p:nvPr>
        </p:nvSpPr>
        <p:spPr>
          <a:xfrm>
            <a:off x="5344350" y="1411200"/>
            <a:ext cx="473100" cy="39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IBM Plex Sans"/>
              <a:buNone/>
              <a:defRPr sz="18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>
                <a:solidFill>
                  <a:schemeClr val="accent3"/>
                </a:solidFill>
              </a:defRPr>
            </a:lvl9pPr>
          </a:lstStyle>
          <a:p/>
        </p:txBody>
      </p:sp>
      <p:sp>
        <p:nvSpPr>
          <p:cNvPr id="751" name="Google Shape;751;p41"/>
          <p:cNvSpPr txBox="1"/>
          <p:nvPr>
            <p:ph idx="17" type="title"/>
          </p:nvPr>
        </p:nvSpPr>
        <p:spPr>
          <a:xfrm>
            <a:off x="1624650" y="1377875"/>
            <a:ext cx="473100" cy="39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IBM Plex Sans"/>
              <a:buNone/>
              <a:defRPr sz="18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>
                <a:solidFill>
                  <a:schemeClr val="accent3"/>
                </a:solidFill>
              </a:defRPr>
            </a:lvl9pPr>
          </a:lstStyle>
          <a:p/>
        </p:txBody>
      </p:sp>
      <p:sp>
        <p:nvSpPr>
          <p:cNvPr id="752" name="Google Shape;752;p41"/>
          <p:cNvSpPr txBox="1"/>
          <p:nvPr>
            <p:ph idx="18" type="title"/>
          </p:nvPr>
        </p:nvSpPr>
        <p:spPr>
          <a:xfrm>
            <a:off x="228600" y="4774929"/>
            <a:ext cx="1939200" cy="1893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dk2"/>
                </a:solidFill>
                <a:latin typeface="Sora"/>
                <a:ea typeface="Sora"/>
                <a:cs typeface="Sora"/>
                <a:sym typeface="Sor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Sora"/>
              <a:buNone/>
              <a:defRPr sz="900">
                <a:solidFill>
                  <a:schemeClr val="dk2"/>
                </a:solidFill>
                <a:latin typeface="Sora SemiBold"/>
                <a:ea typeface="Sora SemiBold"/>
                <a:cs typeface="Sora SemiBold"/>
                <a:sym typeface="Sora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Sora"/>
              <a:buNone/>
              <a:defRPr sz="900">
                <a:solidFill>
                  <a:schemeClr val="dk2"/>
                </a:solidFill>
                <a:latin typeface="Sora SemiBold"/>
                <a:ea typeface="Sora SemiBold"/>
                <a:cs typeface="Sora SemiBold"/>
                <a:sym typeface="Sora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Sora"/>
              <a:buNone/>
              <a:defRPr sz="900">
                <a:solidFill>
                  <a:schemeClr val="dk2"/>
                </a:solidFill>
                <a:latin typeface="Sora SemiBold"/>
                <a:ea typeface="Sora SemiBold"/>
                <a:cs typeface="Sora SemiBold"/>
                <a:sym typeface="Sora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Sora"/>
              <a:buNone/>
              <a:defRPr sz="900">
                <a:solidFill>
                  <a:schemeClr val="dk2"/>
                </a:solidFill>
                <a:latin typeface="Sora SemiBold"/>
                <a:ea typeface="Sora SemiBold"/>
                <a:cs typeface="Sora SemiBold"/>
                <a:sym typeface="Sora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Sora"/>
              <a:buNone/>
              <a:defRPr sz="900">
                <a:solidFill>
                  <a:schemeClr val="dk2"/>
                </a:solidFill>
                <a:latin typeface="Sora SemiBold"/>
                <a:ea typeface="Sora SemiBold"/>
                <a:cs typeface="Sora SemiBold"/>
                <a:sym typeface="Sora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Sora"/>
              <a:buNone/>
              <a:defRPr sz="900">
                <a:solidFill>
                  <a:schemeClr val="dk2"/>
                </a:solidFill>
                <a:latin typeface="Sora SemiBold"/>
                <a:ea typeface="Sora SemiBold"/>
                <a:cs typeface="Sora SemiBold"/>
                <a:sym typeface="Sora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Sora"/>
              <a:buNone/>
              <a:defRPr sz="900">
                <a:solidFill>
                  <a:schemeClr val="dk2"/>
                </a:solidFill>
                <a:latin typeface="Sora SemiBold"/>
                <a:ea typeface="Sora SemiBold"/>
                <a:cs typeface="Sora SemiBold"/>
                <a:sym typeface="Sora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Sora"/>
              <a:buNone/>
              <a:defRPr sz="900">
                <a:solidFill>
                  <a:schemeClr val="dk2"/>
                </a:solidFill>
                <a:latin typeface="Sora SemiBold"/>
                <a:ea typeface="Sora SemiBold"/>
                <a:cs typeface="Sora SemiBold"/>
                <a:sym typeface="Sora SemiBold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1175">
          <p15:clr>
            <a:srgbClr val="E46962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our big ideas - Alt 2">
  <p:cSld name="BLANK_1_1_1_1_1_1_1_1_1_1_1_1_1_1_1_2">
    <p:bg>
      <p:bgPr>
        <a:solidFill>
          <a:schemeClr val="lt1"/>
        </a:solidFill>
      </p:bgPr>
    </p:bg>
    <p:spTree>
      <p:nvGrpSpPr>
        <p:cNvPr id="753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Google Shape;754;p42"/>
          <p:cNvSpPr txBox="1"/>
          <p:nvPr>
            <p:ph idx="1" type="body"/>
          </p:nvPr>
        </p:nvSpPr>
        <p:spPr>
          <a:xfrm>
            <a:off x="1867950" y="2035300"/>
            <a:ext cx="2700000" cy="8229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indent="-2921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Sora ExtraLight"/>
              <a:buChar char="●"/>
              <a:defRPr sz="1000">
                <a:solidFill>
                  <a:schemeClr val="dk2"/>
                </a:solidFill>
                <a:latin typeface="Sora ExtraLight"/>
                <a:ea typeface="Sora ExtraLight"/>
                <a:cs typeface="Sora ExtraLight"/>
                <a:sym typeface="Sora ExtraLight"/>
              </a:defRPr>
            </a:lvl1pPr>
            <a:lvl2pPr indent="-2921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Sora ExtraLight"/>
              <a:buChar char="○"/>
              <a:defRPr sz="1000">
                <a:solidFill>
                  <a:schemeClr val="dk2"/>
                </a:solidFill>
                <a:latin typeface="Sora ExtraLight"/>
                <a:ea typeface="Sora ExtraLight"/>
                <a:cs typeface="Sora ExtraLight"/>
                <a:sym typeface="Sora ExtraLight"/>
              </a:defRPr>
            </a:lvl2pPr>
            <a:lvl3pPr indent="-2921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Sora ExtraLight"/>
              <a:buChar char="■"/>
              <a:defRPr sz="1000">
                <a:solidFill>
                  <a:schemeClr val="dk2"/>
                </a:solidFill>
                <a:latin typeface="Sora ExtraLight"/>
                <a:ea typeface="Sora ExtraLight"/>
                <a:cs typeface="Sora ExtraLight"/>
                <a:sym typeface="Sora ExtraLight"/>
              </a:defRPr>
            </a:lvl3pPr>
            <a:lvl4pPr indent="-2921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Sora ExtraLight"/>
              <a:buChar char="●"/>
              <a:defRPr sz="1000">
                <a:solidFill>
                  <a:schemeClr val="dk2"/>
                </a:solidFill>
                <a:latin typeface="Sora ExtraLight"/>
                <a:ea typeface="Sora ExtraLight"/>
                <a:cs typeface="Sora ExtraLight"/>
                <a:sym typeface="Sora ExtraLight"/>
              </a:defRPr>
            </a:lvl4pPr>
            <a:lvl5pPr indent="-2921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Sora ExtraLight"/>
              <a:buChar char="○"/>
              <a:defRPr sz="1000">
                <a:solidFill>
                  <a:schemeClr val="dk2"/>
                </a:solidFill>
                <a:latin typeface="Sora ExtraLight"/>
                <a:ea typeface="Sora ExtraLight"/>
                <a:cs typeface="Sora ExtraLight"/>
                <a:sym typeface="Sora ExtraLight"/>
              </a:defRPr>
            </a:lvl5pPr>
            <a:lvl6pPr indent="-2921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Sora ExtraLight"/>
              <a:buChar char="■"/>
              <a:defRPr sz="1000">
                <a:solidFill>
                  <a:schemeClr val="dk2"/>
                </a:solidFill>
                <a:latin typeface="Sora ExtraLight"/>
                <a:ea typeface="Sora ExtraLight"/>
                <a:cs typeface="Sora ExtraLight"/>
                <a:sym typeface="Sora ExtraLight"/>
              </a:defRPr>
            </a:lvl6pPr>
            <a:lvl7pPr indent="-2921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Sora ExtraLight"/>
              <a:buChar char="●"/>
              <a:defRPr sz="1000">
                <a:solidFill>
                  <a:schemeClr val="dk2"/>
                </a:solidFill>
                <a:latin typeface="Sora ExtraLight"/>
                <a:ea typeface="Sora ExtraLight"/>
                <a:cs typeface="Sora ExtraLight"/>
                <a:sym typeface="Sora ExtraLight"/>
              </a:defRPr>
            </a:lvl7pPr>
            <a:lvl8pPr indent="-2921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Sora ExtraLight"/>
              <a:buChar char="○"/>
              <a:defRPr sz="1000">
                <a:solidFill>
                  <a:schemeClr val="dk2"/>
                </a:solidFill>
                <a:latin typeface="Sora ExtraLight"/>
                <a:ea typeface="Sora ExtraLight"/>
                <a:cs typeface="Sora ExtraLight"/>
                <a:sym typeface="Sora ExtraLight"/>
              </a:defRPr>
            </a:lvl8pPr>
            <a:lvl9pPr indent="-2921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Sora ExtraLight"/>
              <a:buChar char="■"/>
              <a:defRPr sz="1000">
                <a:solidFill>
                  <a:schemeClr val="dk2"/>
                </a:solidFill>
                <a:latin typeface="Sora ExtraLight"/>
                <a:ea typeface="Sora ExtraLight"/>
                <a:cs typeface="Sora ExtraLight"/>
                <a:sym typeface="Sora ExtraLight"/>
              </a:defRPr>
            </a:lvl9pPr>
          </a:lstStyle>
          <a:p/>
        </p:txBody>
      </p:sp>
      <p:sp>
        <p:nvSpPr>
          <p:cNvPr id="755" name="Google Shape;755;p42"/>
          <p:cNvSpPr txBox="1"/>
          <p:nvPr>
            <p:ph idx="2" type="body"/>
          </p:nvPr>
        </p:nvSpPr>
        <p:spPr>
          <a:xfrm>
            <a:off x="1867950" y="3405150"/>
            <a:ext cx="2700000" cy="8229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indent="-2921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Sora ExtraLight"/>
              <a:buChar char="●"/>
              <a:defRPr sz="1000">
                <a:solidFill>
                  <a:schemeClr val="dk2"/>
                </a:solidFill>
                <a:latin typeface="Sora ExtraLight"/>
                <a:ea typeface="Sora ExtraLight"/>
                <a:cs typeface="Sora ExtraLight"/>
                <a:sym typeface="Sora ExtraLight"/>
              </a:defRPr>
            </a:lvl1pPr>
            <a:lvl2pPr indent="-2921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Sora ExtraLight"/>
              <a:buChar char="○"/>
              <a:defRPr sz="1000">
                <a:solidFill>
                  <a:schemeClr val="dk2"/>
                </a:solidFill>
                <a:latin typeface="Sora ExtraLight"/>
                <a:ea typeface="Sora ExtraLight"/>
                <a:cs typeface="Sora ExtraLight"/>
                <a:sym typeface="Sora ExtraLight"/>
              </a:defRPr>
            </a:lvl2pPr>
            <a:lvl3pPr indent="-2921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Sora ExtraLight"/>
              <a:buChar char="■"/>
              <a:defRPr sz="1000">
                <a:solidFill>
                  <a:schemeClr val="dk2"/>
                </a:solidFill>
                <a:latin typeface="Sora ExtraLight"/>
                <a:ea typeface="Sora ExtraLight"/>
                <a:cs typeface="Sora ExtraLight"/>
                <a:sym typeface="Sora ExtraLight"/>
              </a:defRPr>
            </a:lvl3pPr>
            <a:lvl4pPr indent="-2921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Sora ExtraLight"/>
              <a:buChar char="●"/>
              <a:defRPr sz="1000">
                <a:solidFill>
                  <a:schemeClr val="dk2"/>
                </a:solidFill>
                <a:latin typeface="Sora ExtraLight"/>
                <a:ea typeface="Sora ExtraLight"/>
                <a:cs typeface="Sora ExtraLight"/>
                <a:sym typeface="Sora ExtraLight"/>
              </a:defRPr>
            </a:lvl4pPr>
            <a:lvl5pPr indent="-2921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Sora ExtraLight"/>
              <a:buChar char="○"/>
              <a:defRPr sz="1000">
                <a:solidFill>
                  <a:schemeClr val="dk2"/>
                </a:solidFill>
                <a:latin typeface="Sora ExtraLight"/>
                <a:ea typeface="Sora ExtraLight"/>
                <a:cs typeface="Sora ExtraLight"/>
                <a:sym typeface="Sora ExtraLight"/>
              </a:defRPr>
            </a:lvl5pPr>
            <a:lvl6pPr indent="-2921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Sora ExtraLight"/>
              <a:buChar char="■"/>
              <a:defRPr sz="1000">
                <a:solidFill>
                  <a:schemeClr val="dk2"/>
                </a:solidFill>
                <a:latin typeface="Sora ExtraLight"/>
                <a:ea typeface="Sora ExtraLight"/>
                <a:cs typeface="Sora ExtraLight"/>
                <a:sym typeface="Sora ExtraLight"/>
              </a:defRPr>
            </a:lvl6pPr>
            <a:lvl7pPr indent="-2921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Sora ExtraLight"/>
              <a:buChar char="●"/>
              <a:defRPr sz="1000">
                <a:solidFill>
                  <a:schemeClr val="dk2"/>
                </a:solidFill>
                <a:latin typeface="Sora ExtraLight"/>
                <a:ea typeface="Sora ExtraLight"/>
                <a:cs typeface="Sora ExtraLight"/>
                <a:sym typeface="Sora ExtraLight"/>
              </a:defRPr>
            </a:lvl7pPr>
            <a:lvl8pPr indent="-2921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Sora ExtraLight"/>
              <a:buChar char="○"/>
              <a:defRPr sz="1000">
                <a:solidFill>
                  <a:schemeClr val="dk2"/>
                </a:solidFill>
                <a:latin typeface="Sora ExtraLight"/>
                <a:ea typeface="Sora ExtraLight"/>
                <a:cs typeface="Sora ExtraLight"/>
                <a:sym typeface="Sora ExtraLight"/>
              </a:defRPr>
            </a:lvl8pPr>
            <a:lvl9pPr indent="-2921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Sora ExtraLight"/>
              <a:buChar char="■"/>
              <a:defRPr sz="1000">
                <a:solidFill>
                  <a:schemeClr val="dk2"/>
                </a:solidFill>
                <a:latin typeface="Sora ExtraLight"/>
                <a:ea typeface="Sora ExtraLight"/>
                <a:cs typeface="Sora ExtraLight"/>
                <a:sym typeface="Sora ExtraLight"/>
              </a:defRPr>
            </a:lvl9pPr>
          </a:lstStyle>
          <a:p/>
        </p:txBody>
      </p:sp>
      <p:sp>
        <p:nvSpPr>
          <p:cNvPr id="756" name="Google Shape;756;p42"/>
          <p:cNvSpPr txBox="1"/>
          <p:nvPr>
            <p:ph idx="3" type="body"/>
          </p:nvPr>
        </p:nvSpPr>
        <p:spPr>
          <a:xfrm>
            <a:off x="5297575" y="2035300"/>
            <a:ext cx="2700000" cy="8229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indent="-2921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Sora ExtraLight"/>
              <a:buChar char="●"/>
              <a:defRPr sz="1000">
                <a:solidFill>
                  <a:schemeClr val="dk2"/>
                </a:solidFill>
                <a:latin typeface="Sora ExtraLight"/>
                <a:ea typeface="Sora ExtraLight"/>
                <a:cs typeface="Sora ExtraLight"/>
                <a:sym typeface="Sora ExtraLight"/>
              </a:defRPr>
            </a:lvl1pPr>
            <a:lvl2pPr indent="-2921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Sora ExtraLight"/>
              <a:buChar char="○"/>
              <a:defRPr sz="1000">
                <a:solidFill>
                  <a:schemeClr val="dk2"/>
                </a:solidFill>
                <a:latin typeface="Sora ExtraLight"/>
                <a:ea typeface="Sora ExtraLight"/>
                <a:cs typeface="Sora ExtraLight"/>
                <a:sym typeface="Sora ExtraLight"/>
              </a:defRPr>
            </a:lvl2pPr>
            <a:lvl3pPr indent="-2921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Sora ExtraLight"/>
              <a:buChar char="■"/>
              <a:defRPr sz="1000">
                <a:solidFill>
                  <a:schemeClr val="dk2"/>
                </a:solidFill>
                <a:latin typeface="Sora ExtraLight"/>
                <a:ea typeface="Sora ExtraLight"/>
                <a:cs typeface="Sora ExtraLight"/>
                <a:sym typeface="Sora ExtraLight"/>
              </a:defRPr>
            </a:lvl3pPr>
            <a:lvl4pPr indent="-2921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Sora ExtraLight"/>
              <a:buChar char="●"/>
              <a:defRPr sz="1000">
                <a:solidFill>
                  <a:schemeClr val="dk2"/>
                </a:solidFill>
                <a:latin typeface="Sora ExtraLight"/>
                <a:ea typeface="Sora ExtraLight"/>
                <a:cs typeface="Sora ExtraLight"/>
                <a:sym typeface="Sora ExtraLight"/>
              </a:defRPr>
            </a:lvl4pPr>
            <a:lvl5pPr indent="-2921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Sora ExtraLight"/>
              <a:buChar char="○"/>
              <a:defRPr sz="1000">
                <a:solidFill>
                  <a:schemeClr val="dk2"/>
                </a:solidFill>
                <a:latin typeface="Sora ExtraLight"/>
                <a:ea typeface="Sora ExtraLight"/>
                <a:cs typeface="Sora ExtraLight"/>
                <a:sym typeface="Sora ExtraLight"/>
              </a:defRPr>
            </a:lvl5pPr>
            <a:lvl6pPr indent="-2921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Sora ExtraLight"/>
              <a:buChar char="■"/>
              <a:defRPr sz="1000">
                <a:solidFill>
                  <a:schemeClr val="dk2"/>
                </a:solidFill>
                <a:latin typeface="Sora ExtraLight"/>
                <a:ea typeface="Sora ExtraLight"/>
                <a:cs typeface="Sora ExtraLight"/>
                <a:sym typeface="Sora ExtraLight"/>
              </a:defRPr>
            </a:lvl6pPr>
            <a:lvl7pPr indent="-2921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Sora ExtraLight"/>
              <a:buChar char="●"/>
              <a:defRPr sz="1000">
                <a:solidFill>
                  <a:schemeClr val="dk2"/>
                </a:solidFill>
                <a:latin typeface="Sora ExtraLight"/>
                <a:ea typeface="Sora ExtraLight"/>
                <a:cs typeface="Sora ExtraLight"/>
                <a:sym typeface="Sora ExtraLight"/>
              </a:defRPr>
            </a:lvl7pPr>
            <a:lvl8pPr indent="-2921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Sora ExtraLight"/>
              <a:buChar char="○"/>
              <a:defRPr sz="1000">
                <a:solidFill>
                  <a:schemeClr val="dk2"/>
                </a:solidFill>
                <a:latin typeface="Sora ExtraLight"/>
                <a:ea typeface="Sora ExtraLight"/>
                <a:cs typeface="Sora ExtraLight"/>
                <a:sym typeface="Sora ExtraLight"/>
              </a:defRPr>
            </a:lvl8pPr>
            <a:lvl9pPr indent="-2921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Sora ExtraLight"/>
              <a:buChar char="■"/>
              <a:defRPr sz="1000">
                <a:solidFill>
                  <a:schemeClr val="dk2"/>
                </a:solidFill>
                <a:latin typeface="Sora ExtraLight"/>
                <a:ea typeface="Sora ExtraLight"/>
                <a:cs typeface="Sora ExtraLight"/>
                <a:sym typeface="Sora ExtraLight"/>
              </a:defRPr>
            </a:lvl9pPr>
          </a:lstStyle>
          <a:p/>
        </p:txBody>
      </p:sp>
      <p:sp>
        <p:nvSpPr>
          <p:cNvPr id="757" name="Google Shape;757;p42"/>
          <p:cNvSpPr txBox="1"/>
          <p:nvPr>
            <p:ph idx="4" type="body"/>
          </p:nvPr>
        </p:nvSpPr>
        <p:spPr>
          <a:xfrm>
            <a:off x="5297575" y="3405150"/>
            <a:ext cx="2700000" cy="8229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indent="-2921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Sora ExtraLight"/>
              <a:buChar char="●"/>
              <a:defRPr sz="1000">
                <a:solidFill>
                  <a:schemeClr val="dk2"/>
                </a:solidFill>
                <a:latin typeface="Sora ExtraLight"/>
                <a:ea typeface="Sora ExtraLight"/>
                <a:cs typeface="Sora ExtraLight"/>
                <a:sym typeface="Sora ExtraLight"/>
              </a:defRPr>
            </a:lvl1pPr>
            <a:lvl2pPr indent="-2921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Sora ExtraLight"/>
              <a:buChar char="○"/>
              <a:defRPr sz="1000">
                <a:solidFill>
                  <a:schemeClr val="dk2"/>
                </a:solidFill>
                <a:latin typeface="Sora ExtraLight"/>
                <a:ea typeface="Sora ExtraLight"/>
                <a:cs typeface="Sora ExtraLight"/>
                <a:sym typeface="Sora ExtraLight"/>
              </a:defRPr>
            </a:lvl2pPr>
            <a:lvl3pPr indent="-2921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Sora ExtraLight"/>
              <a:buChar char="■"/>
              <a:defRPr sz="1000">
                <a:solidFill>
                  <a:schemeClr val="dk2"/>
                </a:solidFill>
                <a:latin typeface="Sora ExtraLight"/>
                <a:ea typeface="Sora ExtraLight"/>
                <a:cs typeface="Sora ExtraLight"/>
                <a:sym typeface="Sora ExtraLight"/>
              </a:defRPr>
            </a:lvl3pPr>
            <a:lvl4pPr indent="-2921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Sora ExtraLight"/>
              <a:buChar char="●"/>
              <a:defRPr sz="1000">
                <a:solidFill>
                  <a:schemeClr val="dk2"/>
                </a:solidFill>
                <a:latin typeface="Sora ExtraLight"/>
                <a:ea typeface="Sora ExtraLight"/>
                <a:cs typeface="Sora ExtraLight"/>
                <a:sym typeface="Sora ExtraLight"/>
              </a:defRPr>
            </a:lvl4pPr>
            <a:lvl5pPr indent="-2921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Sora ExtraLight"/>
              <a:buChar char="○"/>
              <a:defRPr sz="1000">
                <a:solidFill>
                  <a:schemeClr val="dk2"/>
                </a:solidFill>
                <a:latin typeface="Sora ExtraLight"/>
                <a:ea typeface="Sora ExtraLight"/>
                <a:cs typeface="Sora ExtraLight"/>
                <a:sym typeface="Sora ExtraLight"/>
              </a:defRPr>
            </a:lvl5pPr>
            <a:lvl6pPr indent="-2921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Sora ExtraLight"/>
              <a:buChar char="■"/>
              <a:defRPr sz="1000">
                <a:solidFill>
                  <a:schemeClr val="dk2"/>
                </a:solidFill>
                <a:latin typeface="Sora ExtraLight"/>
                <a:ea typeface="Sora ExtraLight"/>
                <a:cs typeface="Sora ExtraLight"/>
                <a:sym typeface="Sora ExtraLight"/>
              </a:defRPr>
            </a:lvl6pPr>
            <a:lvl7pPr indent="-2921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Sora ExtraLight"/>
              <a:buChar char="●"/>
              <a:defRPr sz="1000">
                <a:solidFill>
                  <a:schemeClr val="dk2"/>
                </a:solidFill>
                <a:latin typeface="Sora ExtraLight"/>
                <a:ea typeface="Sora ExtraLight"/>
                <a:cs typeface="Sora ExtraLight"/>
                <a:sym typeface="Sora ExtraLight"/>
              </a:defRPr>
            </a:lvl7pPr>
            <a:lvl8pPr indent="-2921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Sora ExtraLight"/>
              <a:buChar char="○"/>
              <a:defRPr sz="1000">
                <a:solidFill>
                  <a:schemeClr val="dk2"/>
                </a:solidFill>
                <a:latin typeface="Sora ExtraLight"/>
                <a:ea typeface="Sora ExtraLight"/>
                <a:cs typeface="Sora ExtraLight"/>
                <a:sym typeface="Sora ExtraLight"/>
              </a:defRPr>
            </a:lvl8pPr>
            <a:lvl9pPr indent="-2921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Sora ExtraLight"/>
              <a:buChar char="■"/>
              <a:defRPr sz="1000">
                <a:solidFill>
                  <a:schemeClr val="dk2"/>
                </a:solidFill>
                <a:latin typeface="Sora ExtraLight"/>
                <a:ea typeface="Sora ExtraLight"/>
                <a:cs typeface="Sora ExtraLight"/>
                <a:sym typeface="Sora ExtraLight"/>
              </a:defRPr>
            </a:lvl9pPr>
          </a:lstStyle>
          <a:p/>
        </p:txBody>
      </p:sp>
      <p:grpSp>
        <p:nvGrpSpPr>
          <p:cNvPr id="758" name="Google Shape;758;p42"/>
          <p:cNvGrpSpPr/>
          <p:nvPr/>
        </p:nvGrpSpPr>
        <p:grpSpPr>
          <a:xfrm>
            <a:off x="7073603" y="0"/>
            <a:ext cx="2070408" cy="1617374"/>
            <a:chOff x="6787102" y="-57263"/>
            <a:chExt cx="2403260" cy="1877393"/>
          </a:xfrm>
        </p:grpSpPr>
        <p:grpSp>
          <p:nvGrpSpPr>
            <p:cNvPr id="759" name="Google Shape;759;p42"/>
            <p:cNvGrpSpPr/>
            <p:nvPr/>
          </p:nvGrpSpPr>
          <p:grpSpPr>
            <a:xfrm rot="10800000">
              <a:off x="8286413" y="1320355"/>
              <a:ext cx="903863" cy="499775"/>
              <a:chOff x="532097" y="3249175"/>
              <a:chExt cx="669528" cy="370204"/>
            </a:xfrm>
          </p:grpSpPr>
          <p:sp>
            <p:nvSpPr>
              <p:cNvPr id="760" name="Google Shape;760;p42"/>
              <p:cNvSpPr/>
              <p:nvPr/>
            </p:nvSpPr>
            <p:spPr>
              <a:xfrm>
                <a:off x="532097" y="3249179"/>
                <a:ext cx="299400" cy="370200"/>
              </a:xfrm>
              <a:prstGeom prst="rect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solidFill>
                    <a:schemeClr val="lt1"/>
                  </a:solidFill>
                  <a:latin typeface="Sora"/>
                  <a:ea typeface="Sora"/>
                  <a:cs typeface="Sora"/>
                  <a:sym typeface="Sora"/>
                </a:endParaRPr>
              </a:p>
            </p:txBody>
          </p:sp>
          <p:sp>
            <p:nvSpPr>
              <p:cNvPr id="761" name="Google Shape;761;p42"/>
              <p:cNvSpPr/>
              <p:nvPr/>
            </p:nvSpPr>
            <p:spPr>
              <a:xfrm>
                <a:off x="831425" y="3249175"/>
                <a:ext cx="370200" cy="370200"/>
              </a:xfrm>
              <a:prstGeom prst="rect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solidFill>
                    <a:schemeClr val="lt1"/>
                  </a:solidFill>
                  <a:latin typeface="Sora"/>
                  <a:ea typeface="Sora"/>
                  <a:cs typeface="Sora"/>
                  <a:sym typeface="Sora"/>
                </a:endParaRPr>
              </a:p>
            </p:txBody>
          </p:sp>
        </p:grpSp>
        <p:grpSp>
          <p:nvGrpSpPr>
            <p:cNvPr id="762" name="Google Shape;762;p42"/>
            <p:cNvGrpSpPr/>
            <p:nvPr/>
          </p:nvGrpSpPr>
          <p:grpSpPr>
            <a:xfrm rot="10800000">
              <a:off x="6787103" y="820419"/>
              <a:ext cx="2402289" cy="499772"/>
              <a:chOff x="532752" y="3249175"/>
              <a:chExt cx="1779473" cy="370202"/>
            </a:xfrm>
          </p:grpSpPr>
          <p:sp>
            <p:nvSpPr>
              <p:cNvPr id="763" name="Google Shape;763;p42"/>
              <p:cNvSpPr/>
              <p:nvPr/>
            </p:nvSpPr>
            <p:spPr>
              <a:xfrm>
                <a:off x="532752" y="3249177"/>
                <a:ext cx="298800" cy="370200"/>
              </a:xfrm>
              <a:prstGeom prst="rect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solidFill>
                    <a:schemeClr val="lt1"/>
                  </a:solidFill>
                  <a:latin typeface="Sora"/>
                  <a:ea typeface="Sora"/>
                  <a:cs typeface="Sora"/>
                  <a:sym typeface="Sora"/>
                </a:endParaRPr>
              </a:p>
            </p:txBody>
          </p:sp>
          <p:sp>
            <p:nvSpPr>
              <p:cNvPr id="764" name="Google Shape;764;p42"/>
              <p:cNvSpPr/>
              <p:nvPr/>
            </p:nvSpPr>
            <p:spPr>
              <a:xfrm>
                <a:off x="831425" y="3249175"/>
                <a:ext cx="370200" cy="370200"/>
              </a:xfrm>
              <a:prstGeom prst="rect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solidFill>
                    <a:schemeClr val="lt1"/>
                  </a:solidFill>
                  <a:latin typeface="Sora"/>
                  <a:ea typeface="Sora"/>
                  <a:cs typeface="Sora"/>
                  <a:sym typeface="Sora"/>
                </a:endParaRPr>
              </a:p>
            </p:txBody>
          </p:sp>
          <p:sp>
            <p:nvSpPr>
              <p:cNvPr id="765" name="Google Shape;765;p42"/>
              <p:cNvSpPr/>
              <p:nvPr/>
            </p:nvSpPr>
            <p:spPr>
              <a:xfrm>
                <a:off x="1201625" y="3249175"/>
                <a:ext cx="370200" cy="370200"/>
              </a:xfrm>
              <a:prstGeom prst="rect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solidFill>
                    <a:schemeClr val="lt1"/>
                  </a:solidFill>
                  <a:latin typeface="Sora"/>
                  <a:ea typeface="Sora"/>
                  <a:cs typeface="Sora"/>
                  <a:sym typeface="Sora"/>
                </a:endParaRPr>
              </a:p>
            </p:txBody>
          </p:sp>
          <p:sp>
            <p:nvSpPr>
              <p:cNvPr id="766" name="Google Shape;766;p42"/>
              <p:cNvSpPr/>
              <p:nvPr/>
            </p:nvSpPr>
            <p:spPr>
              <a:xfrm>
                <a:off x="1942025" y="3249175"/>
                <a:ext cx="370200" cy="370200"/>
              </a:xfrm>
              <a:prstGeom prst="rect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solidFill>
                    <a:schemeClr val="lt1"/>
                  </a:solidFill>
                  <a:latin typeface="Sora"/>
                  <a:ea typeface="Sora"/>
                  <a:cs typeface="Sora"/>
                  <a:sym typeface="Sora"/>
                </a:endParaRPr>
              </a:p>
            </p:txBody>
          </p:sp>
        </p:grpSp>
        <p:grpSp>
          <p:nvGrpSpPr>
            <p:cNvPr id="767" name="Google Shape;767;p42"/>
            <p:cNvGrpSpPr/>
            <p:nvPr/>
          </p:nvGrpSpPr>
          <p:grpSpPr>
            <a:xfrm rot="10800000">
              <a:off x="7286873" y="320651"/>
              <a:ext cx="1499310" cy="499770"/>
              <a:chOff x="831425" y="3249175"/>
              <a:chExt cx="1110600" cy="370200"/>
            </a:xfrm>
          </p:grpSpPr>
          <p:sp>
            <p:nvSpPr>
              <p:cNvPr id="768" name="Google Shape;768;p42"/>
              <p:cNvSpPr/>
              <p:nvPr/>
            </p:nvSpPr>
            <p:spPr>
              <a:xfrm>
                <a:off x="831425" y="3249175"/>
                <a:ext cx="370200" cy="370200"/>
              </a:xfrm>
              <a:prstGeom prst="rect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solidFill>
                    <a:schemeClr val="lt1"/>
                  </a:solidFill>
                  <a:latin typeface="Sora"/>
                  <a:ea typeface="Sora"/>
                  <a:cs typeface="Sora"/>
                  <a:sym typeface="Sora"/>
                </a:endParaRPr>
              </a:p>
            </p:txBody>
          </p:sp>
          <p:sp>
            <p:nvSpPr>
              <p:cNvPr id="769" name="Google Shape;769;p42"/>
              <p:cNvSpPr/>
              <p:nvPr/>
            </p:nvSpPr>
            <p:spPr>
              <a:xfrm>
                <a:off x="1201625" y="3249175"/>
                <a:ext cx="370200" cy="370200"/>
              </a:xfrm>
              <a:prstGeom prst="rect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solidFill>
                    <a:schemeClr val="lt1"/>
                  </a:solidFill>
                  <a:latin typeface="Sora"/>
                  <a:ea typeface="Sora"/>
                  <a:cs typeface="Sora"/>
                  <a:sym typeface="Sora"/>
                </a:endParaRPr>
              </a:p>
            </p:txBody>
          </p:sp>
          <p:sp>
            <p:nvSpPr>
              <p:cNvPr id="770" name="Google Shape;770;p42"/>
              <p:cNvSpPr/>
              <p:nvPr/>
            </p:nvSpPr>
            <p:spPr>
              <a:xfrm>
                <a:off x="1571825" y="3249175"/>
                <a:ext cx="370200" cy="370200"/>
              </a:xfrm>
              <a:prstGeom prst="rect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solidFill>
                    <a:schemeClr val="lt1"/>
                  </a:solidFill>
                  <a:latin typeface="Sora"/>
                  <a:ea typeface="Sora"/>
                  <a:cs typeface="Sora"/>
                  <a:sym typeface="Sora"/>
                </a:endParaRPr>
              </a:p>
            </p:txBody>
          </p:sp>
        </p:grpSp>
        <p:grpSp>
          <p:nvGrpSpPr>
            <p:cNvPr id="771" name="Google Shape;771;p42"/>
            <p:cNvGrpSpPr/>
            <p:nvPr/>
          </p:nvGrpSpPr>
          <p:grpSpPr>
            <a:xfrm rot="10800000">
              <a:off x="6787102" y="-57263"/>
              <a:ext cx="2403260" cy="377865"/>
              <a:chOff x="532032" y="3249173"/>
              <a:chExt cx="1780193" cy="370202"/>
            </a:xfrm>
          </p:grpSpPr>
          <p:sp>
            <p:nvSpPr>
              <p:cNvPr id="772" name="Google Shape;772;p42"/>
              <p:cNvSpPr/>
              <p:nvPr/>
            </p:nvSpPr>
            <p:spPr>
              <a:xfrm>
                <a:off x="532032" y="3249173"/>
                <a:ext cx="299400" cy="370200"/>
              </a:xfrm>
              <a:prstGeom prst="rect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solidFill>
                    <a:schemeClr val="lt1"/>
                  </a:solidFill>
                  <a:latin typeface="Sora"/>
                  <a:ea typeface="Sora"/>
                  <a:cs typeface="Sora"/>
                  <a:sym typeface="Sora"/>
                </a:endParaRPr>
              </a:p>
            </p:txBody>
          </p:sp>
          <p:sp>
            <p:nvSpPr>
              <p:cNvPr id="773" name="Google Shape;773;p42"/>
              <p:cNvSpPr/>
              <p:nvPr/>
            </p:nvSpPr>
            <p:spPr>
              <a:xfrm>
                <a:off x="831430" y="3249173"/>
                <a:ext cx="370200" cy="370200"/>
              </a:xfrm>
              <a:prstGeom prst="rect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solidFill>
                    <a:schemeClr val="lt1"/>
                  </a:solidFill>
                  <a:latin typeface="Sora"/>
                  <a:ea typeface="Sora"/>
                  <a:cs typeface="Sora"/>
                  <a:sym typeface="Sora"/>
                </a:endParaRPr>
              </a:p>
            </p:txBody>
          </p:sp>
          <p:sp>
            <p:nvSpPr>
              <p:cNvPr id="774" name="Google Shape;774;p42"/>
              <p:cNvSpPr/>
              <p:nvPr/>
            </p:nvSpPr>
            <p:spPr>
              <a:xfrm>
                <a:off x="1201625" y="3249175"/>
                <a:ext cx="370200" cy="370200"/>
              </a:xfrm>
              <a:prstGeom prst="rect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solidFill>
                    <a:schemeClr val="lt1"/>
                  </a:solidFill>
                  <a:latin typeface="Sora"/>
                  <a:ea typeface="Sora"/>
                  <a:cs typeface="Sora"/>
                  <a:sym typeface="Sora"/>
                </a:endParaRPr>
              </a:p>
            </p:txBody>
          </p:sp>
          <p:sp>
            <p:nvSpPr>
              <p:cNvPr id="775" name="Google Shape;775;p42"/>
              <p:cNvSpPr/>
              <p:nvPr/>
            </p:nvSpPr>
            <p:spPr>
              <a:xfrm>
                <a:off x="1571825" y="3249175"/>
                <a:ext cx="370200" cy="370200"/>
              </a:xfrm>
              <a:prstGeom prst="rect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solidFill>
                    <a:schemeClr val="lt1"/>
                  </a:solidFill>
                  <a:latin typeface="Sora"/>
                  <a:ea typeface="Sora"/>
                  <a:cs typeface="Sora"/>
                  <a:sym typeface="Sora"/>
                </a:endParaRPr>
              </a:p>
            </p:txBody>
          </p:sp>
          <p:sp>
            <p:nvSpPr>
              <p:cNvPr id="776" name="Google Shape;776;p42"/>
              <p:cNvSpPr/>
              <p:nvPr/>
            </p:nvSpPr>
            <p:spPr>
              <a:xfrm>
                <a:off x="1942025" y="3249175"/>
                <a:ext cx="370200" cy="370200"/>
              </a:xfrm>
              <a:prstGeom prst="rect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solidFill>
                    <a:schemeClr val="lt1"/>
                  </a:solidFill>
                  <a:latin typeface="Sora"/>
                  <a:ea typeface="Sora"/>
                  <a:cs typeface="Sora"/>
                  <a:sym typeface="Sora"/>
                </a:endParaRPr>
              </a:p>
            </p:txBody>
          </p:sp>
        </p:grpSp>
      </p:grpSp>
      <p:sp>
        <p:nvSpPr>
          <p:cNvPr id="777" name="Google Shape;777;p42"/>
          <p:cNvSpPr/>
          <p:nvPr/>
        </p:nvSpPr>
        <p:spPr>
          <a:xfrm flipH="1" rot="10800000">
            <a:off x="8088611" y="319800"/>
            <a:ext cx="1055400" cy="18900"/>
          </a:xfrm>
          <a:prstGeom prst="rect">
            <a:avLst/>
          </a:prstGeom>
          <a:gradFill>
            <a:gsLst>
              <a:gs pos="0">
                <a:schemeClr val="accent2"/>
              </a:gs>
              <a:gs pos="37000">
                <a:schemeClr val="lt2"/>
              </a:gs>
              <a:gs pos="92000">
                <a:schemeClr val="accent1"/>
              </a:gs>
              <a:gs pos="100000">
                <a:schemeClr val="accent1"/>
              </a:gs>
            </a:gsLst>
            <a:lin ang="108014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778" name="Google Shape;778;p42"/>
          <p:cNvSpPr/>
          <p:nvPr/>
        </p:nvSpPr>
        <p:spPr>
          <a:xfrm flipH="1" rot="10800000">
            <a:off x="8088611" y="592679"/>
            <a:ext cx="1055400" cy="18900"/>
          </a:xfrm>
          <a:prstGeom prst="rect">
            <a:avLst/>
          </a:prstGeom>
          <a:gradFill>
            <a:gsLst>
              <a:gs pos="0">
                <a:schemeClr val="accent2"/>
              </a:gs>
              <a:gs pos="37000">
                <a:schemeClr val="lt2"/>
              </a:gs>
              <a:gs pos="92000">
                <a:schemeClr val="accent1"/>
              </a:gs>
              <a:gs pos="100000">
                <a:schemeClr val="accent1"/>
              </a:gs>
            </a:gsLst>
            <a:lin ang="108014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779" name="Google Shape;779;p42"/>
          <p:cNvSpPr/>
          <p:nvPr/>
        </p:nvSpPr>
        <p:spPr>
          <a:xfrm flipH="1" rot="10800000">
            <a:off x="8088611" y="1172250"/>
            <a:ext cx="1055400" cy="18900"/>
          </a:xfrm>
          <a:prstGeom prst="rect">
            <a:avLst/>
          </a:prstGeom>
          <a:gradFill>
            <a:gsLst>
              <a:gs pos="0">
                <a:schemeClr val="accent2"/>
              </a:gs>
              <a:gs pos="37000">
                <a:schemeClr val="lt2"/>
              </a:gs>
              <a:gs pos="92000">
                <a:schemeClr val="accent1"/>
              </a:gs>
              <a:gs pos="100000">
                <a:schemeClr val="accent1"/>
              </a:gs>
            </a:gsLst>
            <a:lin ang="108014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780" name="Google Shape;780;p42"/>
          <p:cNvSpPr/>
          <p:nvPr/>
        </p:nvSpPr>
        <p:spPr>
          <a:xfrm flipH="1" rot="10800000">
            <a:off x="8088611" y="869471"/>
            <a:ext cx="1055400" cy="18900"/>
          </a:xfrm>
          <a:prstGeom prst="rect">
            <a:avLst/>
          </a:prstGeom>
          <a:gradFill>
            <a:gsLst>
              <a:gs pos="0">
                <a:schemeClr val="accent2"/>
              </a:gs>
              <a:gs pos="37000">
                <a:schemeClr val="lt2"/>
              </a:gs>
              <a:gs pos="92000">
                <a:schemeClr val="accent1"/>
              </a:gs>
              <a:gs pos="100000">
                <a:schemeClr val="accent1"/>
              </a:gs>
            </a:gsLst>
            <a:lin ang="108014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781" name="Google Shape;781;p42"/>
          <p:cNvSpPr txBox="1"/>
          <p:nvPr>
            <p:ph type="title"/>
          </p:nvPr>
        </p:nvSpPr>
        <p:spPr>
          <a:xfrm>
            <a:off x="38100" y="93150"/>
            <a:ext cx="1583400" cy="189300"/>
          </a:xfrm>
          <a:prstGeom prst="rect">
            <a:avLst/>
          </a:prstGeom>
        </p:spPr>
        <p:txBody>
          <a:bodyPr anchorCtr="0" anchor="t" bIns="91425" lIns="18287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dk2"/>
                </a:solidFill>
                <a:latin typeface="Sora"/>
                <a:ea typeface="Sora"/>
                <a:cs typeface="Sora"/>
                <a:sym typeface="Sor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Sora"/>
              <a:buNone/>
              <a:defRPr sz="900">
                <a:solidFill>
                  <a:schemeClr val="dk2"/>
                </a:solidFill>
                <a:latin typeface="Sora"/>
                <a:ea typeface="Sora"/>
                <a:cs typeface="Sora"/>
                <a:sym typeface="Sor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Sora"/>
              <a:buNone/>
              <a:defRPr sz="900">
                <a:solidFill>
                  <a:schemeClr val="dk2"/>
                </a:solidFill>
                <a:latin typeface="Sora"/>
                <a:ea typeface="Sora"/>
                <a:cs typeface="Sora"/>
                <a:sym typeface="Sor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Sora"/>
              <a:buNone/>
              <a:defRPr sz="900">
                <a:solidFill>
                  <a:schemeClr val="dk2"/>
                </a:solidFill>
                <a:latin typeface="Sora"/>
                <a:ea typeface="Sora"/>
                <a:cs typeface="Sora"/>
                <a:sym typeface="Sor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Sora"/>
              <a:buNone/>
              <a:defRPr sz="900">
                <a:solidFill>
                  <a:schemeClr val="dk2"/>
                </a:solidFill>
                <a:latin typeface="Sora"/>
                <a:ea typeface="Sora"/>
                <a:cs typeface="Sora"/>
                <a:sym typeface="Sor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Sora"/>
              <a:buNone/>
              <a:defRPr sz="900">
                <a:solidFill>
                  <a:schemeClr val="dk2"/>
                </a:solidFill>
                <a:latin typeface="Sora"/>
                <a:ea typeface="Sora"/>
                <a:cs typeface="Sora"/>
                <a:sym typeface="Sor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Sora"/>
              <a:buNone/>
              <a:defRPr sz="900">
                <a:solidFill>
                  <a:schemeClr val="dk2"/>
                </a:solidFill>
                <a:latin typeface="Sora"/>
                <a:ea typeface="Sora"/>
                <a:cs typeface="Sora"/>
                <a:sym typeface="Sor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Sora"/>
              <a:buNone/>
              <a:defRPr sz="900">
                <a:solidFill>
                  <a:schemeClr val="dk2"/>
                </a:solidFill>
                <a:latin typeface="Sora"/>
                <a:ea typeface="Sora"/>
                <a:cs typeface="Sora"/>
                <a:sym typeface="Sor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Sora"/>
              <a:buNone/>
              <a:defRPr sz="900">
                <a:solidFill>
                  <a:schemeClr val="dk2"/>
                </a:solidFill>
                <a:latin typeface="Sora"/>
                <a:ea typeface="Sora"/>
                <a:cs typeface="Sora"/>
                <a:sym typeface="Sora"/>
              </a:defRPr>
            </a:lvl9pPr>
          </a:lstStyle>
          <a:p/>
        </p:txBody>
      </p:sp>
      <p:sp>
        <p:nvSpPr>
          <p:cNvPr id="782" name="Google Shape;782;p42"/>
          <p:cNvSpPr txBox="1"/>
          <p:nvPr>
            <p:ph idx="5" type="title"/>
          </p:nvPr>
        </p:nvSpPr>
        <p:spPr>
          <a:xfrm>
            <a:off x="38100" y="319650"/>
            <a:ext cx="1823100" cy="520200"/>
          </a:xfrm>
          <a:prstGeom prst="rect">
            <a:avLst/>
          </a:prstGeom>
        </p:spPr>
        <p:txBody>
          <a:bodyPr anchorCtr="0" anchor="t" bIns="91425" lIns="18287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2"/>
                </a:solidFill>
                <a:latin typeface="IBM Plex Sans Medium"/>
                <a:ea typeface="IBM Plex Sans Medium"/>
                <a:cs typeface="IBM Plex Sans Medium"/>
                <a:sym typeface="IBM Plex Sans Medium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3"/>
                </a:solidFill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3"/>
                </a:solidFill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3"/>
                </a:solidFill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3"/>
                </a:solidFill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3"/>
                </a:solidFill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3"/>
                </a:solidFill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3"/>
                </a:solidFill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3"/>
                </a:solidFill>
              </a:defRPr>
            </a:lvl9pPr>
          </a:lstStyle>
          <a:p/>
        </p:txBody>
      </p:sp>
      <p:sp>
        <p:nvSpPr>
          <p:cNvPr id="783" name="Google Shape;783;p42"/>
          <p:cNvSpPr txBox="1"/>
          <p:nvPr>
            <p:ph idx="6" type="subTitle"/>
          </p:nvPr>
        </p:nvSpPr>
        <p:spPr>
          <a:xfrm>
            <a:off x="2176499" y="319800"/>
            <a:ext cx="3904200" cy="52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IBM Plex Sans"/>
              <a:buNone/>
              <a:defRPr sz="1800">
                <a:solidFill>
                  <a:schemeClr val="dk2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IBM Plex Sans"/>
              <a:buNone/>
              <a:defRPr sz="1800">
                <a:solidFill>
                  <a:schemeClr val="dk2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IBM Plex Sans"/>
              <a:buNone/>
              <a:defRPr sz="1800">
                <a:solidFill>
                  <a:schemeClr val="dk2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IBM Plex Sans"/>
              <a:buNone/>
              <a:defRPr sz="1800">
                <a:solidFill>
                  <a:schemeClr val="dk2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IBM Plex Sans"/>
              <a:buNone/>
              <a:defRPr sz="1800">
                <a:solidFill>
                  <a:schemeClr val="dk2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IBM Plex Sans"/>
              <a:buNone/>
              <a:defRPr sz="1800">
                <a:solidFill>
                  <a:schemeClr val="dk2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IBM Plex Sans"/>
              <a:buNone/>
              <a:defRPr sz="1800">
                <a:solidFill>
                  <a:schemeClr val="dk2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IBM Plex Sans"/>
              <a:buNone/>
              <a:defRPr sz="1800">
                <a:solidFill>
                  <a:schemeClr val="dk2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9pPr>
          </a:lstStyle>
          <a:p/>
        </p:txBody>
      </p:sp>
      <p:sp>
        <p:nvSpPr>
          <p:cNvPr id="784" name="Google Shape;784;p42"/>
          <p:cNvSpPr txBox="1"/>
          <p:nvPr>
            <p:ph idx="7" type="subTitle"/>
          </p:nvPr>
        </p:nvSpPr>
        <p:spPr>
          <a:xfrm>
            <a:off x="1867950" y="1692275"/>
            <a:ext cx="2394900" cy="28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Sora Medium"/>
              <a:buNone/>
              <a:defRPr sz="1200">
                <a:solidFill>
                  <a:schemeClr val="lt2"/>
                </a:solidFill>
                <a:latin typeface="Sora Medium"/>
                <a:ea typeface="Sora Medium"/>
                <a:cs typeface="Sora Medium"/>
                <a:sym typeface="Sora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5" name="Google Shape;785;p42"/>
          <p:cNvSpPr txBox="1"/>
          <p:nvPr>
            <p:ph idx="8" type="subTitle"/>
          </p:nvPr>
        </p:nvSpPr>
        <p:spPr>
          <a:xfrm>
            <a:off x="1867950" y="3062125"/>
            <a:ext cx="2394900" cy="28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Sora Medium"/>
              <a:buNone/>
              <a:defRPr sz="1200">
                <a:solidFill>
                  <a:schemeClr val="lt2"/>
                </a:solidFill>
                <a:latin typeface="Sora Medium"/>
                <a:ea typeface="Sora Medium"/>
                <a:cs typeface="Sora Medium"/>
                <a:sym typeface="Sora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6" name="Google Shape;786;p42"/>
          <p:cNvSpPr txBox="1"/>
          <p:nvPr>
            <p:ph idx="9" type="subTitle"/>
          </p:nvPr>
        </p:nvSpPr>
        <p:spPr>
          <a:xfrm>
            <a:off x="5297575" y="1692275"/>
            <a:ext cx="2394900" cy="28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Sora Medium"/>
              <a:buNone/>
              <a:defRPr sz="1200">
                <a:solidFill>
                  <a:schemeClr val="lt2"/>
                </a:solidFill>
                <a:latin typeface="Sora Medium"/>
                <a:ea typeface="Sora Medium"/>
                <a:cs typeface="Sora Medium"/>
                <a:sym typeface="Sora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7" name="Google Shape;787;p42"/>
          <p:cNvSpPr txBox="1"/>
          <p:nvPr>
            <p:ph idx="13" type="subTitle"/>
          </p:nvPr>
        </p:nvSpPr>
        <p:spPr>
          <a:xfrm>
            <a:off x="5297575" y="3062125"/>
            <a:ext cx="2394900" cy="28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Sora Medium"/>
              <a:buNone/>
              <a:defRPr sz="1200">
                <a:solidFill>
                  <a:schemeClr val="lt2"/>
                </a:solidFill>
                <a:latin typeface="Sora Medium"/>
                <a:ea typeface="Sora Medium"/>
                <a:cs typeface="Sora Medium"/>
                <a:sym typeface="Sora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8" name="Google Shape;788;p42"/>
          <p:cNvSpPr txBox="1"/>
          <p:nvPr>
            <p:ph idx="14" type="title"/>
          </p:nvPr>
        </p:nvSpPr>
        <p:spPr>
          <a:xfrm>
            <a:off x="228600" y="4774929"/>
            <a:ext cx="1939200" cy="1893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dk2"/>
                </a:solidFill>
                <a:latin typeface="Sora"/>
                <a:ea typeface="Sora"/>
                <a:cs typeface="Sora"/>
                <a:sym typeface="Sor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Sora"/>
              <a:buNone/>
              <a:defRPr sz="900">
                <a:solidFill>
                  <a:schemeClr val="dk2"/>
                </a:solidFill>
                <a:latin typeface="Sora SemiBold"/>
                <a:ea typeface="Sora SemiBold"/>
                <a:cs typeface="Sora SemiBold"/>
                <a:sym typeface="Sora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Sora"/>
              <a:buNone/>
              <a:defRPr sz="900">
                <a:solidFill>
                  <a:schemeClr val="dk2"/>
                </a:solidFill>
                <a:latin typeface="Sora SemiBold"/>
                <a:ea typeface="Sora SemiBold"/>
                <a:cs typeface="Sora SemiBold"/>
                <a:sym typeface="Sora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Sora"/>
              <a:buNone/>
              <a:defRPr sz="900">
                <a:solidFill>
                  <a:schemeClr val="dk2"/>
                </a:solidFill>
                <a:latin typeface="Sora SemiBold"/>
                <a:ea typeface="Sora SemiBold"/>
                <a:cs typeface="Sora SemiBold"/>
                <a:sym typeface="Sora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Sora"/>
              <a:buNone/>
              <a:defRPr sz="900">
                <a:solidFill>
                  <a:schemeClr val="dk2"/>
                </a:solidFill>
                <a:latin typeface="Sora SemiBold"/>
                <a:ea typeface="Sora SemiBold"/>
                <a:cs typeface="Sora SemiBold"/>
                <a:sym typeface="Sora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Sora"/>
              <a:buNone/>
              <a:defRPr sz="900">
                <a:solidFill>
                  <a:schemeClr val="dk2"/>
                </a:solidFill>
                <a:latin typeface="Sora SemiBold"/>
                <a:ea typeface="Sora SemiBold"/>
                <a:cs typeface="Sora SemiBold"/>
                <a:sym typeface="Sora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Sora"/>
              <a:buNone/>
              <a:defRPr sz="900">
                <a:solidFill>
                  <a:schemeClr val="dk2"/>
                </a:solidFill>
                <a:latin typeface="Sora SemiBold"/>
                <a:ea typeface="Sora SemiBold"/>
                <a:cs typeface="Sora SemiBold"/>
                <a:sym typeface="Sora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Sora"/>
              <a:buNone/>
              <a:defRPr sz="900">
                <a:solidFill>
                  <a:schemeClr val="dk2"/>
                </a:solidFill>
                <a:latin typeface="Sora SemiBold"/>
                <a:ea typeface="Sora SemiBold"/>
                <a:cs typeface="Sora SemiBold"/>
                <a:sym typeface="Sora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Sora"/>
              <a:buNone/>
              <a:defRPr sz="900">
                <a:solidFill>
                  <a:schemeClr val="dk2"/>
                </a:solidFill>
                <a:latin typeface="Sora SemiBold"/>
                <a:ea typeface="Sora SemiBold"/>
                <a:cs typeface="Sora SemiBold"/>
                <a:sym typeface="Sora SemiBold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4611">
          <p15:clr>
            <a:srgbClr val="E46962"/>
          </p15:clr>
        </p15:guide>
        <p15:guide id="2" pos="3407">
          <p15:clr>
            <a:srgbClr val="E46962"/>
          </p15:clr>
        </p15:guide>
        <p15:guide id="3" pos="2262">
          <p15:clr>
            <a:srgbClr val="E46962"/>
          </p15:clr>
        </p15:guide>
        <p15:guide id="4" orient="horz" pos="1006">
          <p15:clr>
            <a:srgbClr val="E46962"/>
          </p15:clr>
        </p15:guide>
        <p15:guide id="5" pos="1175">
          <p15:clr>
            <a:srgbClr val="E46962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our big ideas - Alt 3">
  <p:cSld name="BLANK_1_1_1_1_1_1_1_1_1_1_1_1_1_1_1_2_1">
    <p:bg>
      <p:bgPr>
        <a:solidFill>
          <a:schemeClr val="lt1"/>
        </a:solidFill>
      </p:bgPr>
    </p:bg>
    <p:spTree>
      <p:nvGrpSpPr>
        <p:cNvPr id="789" name="Shape 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" name="Google Shape;790;p43"/>
          <p:cNvSpPr txBox="1"/>
          <p:nvPr>
            <p:ph type="title"/>
          </p:nvPr>
        </p:nvSpPr>
        <p:spPr>
          <a:xfrm>
            <a:off x="104850" y="2155850"/>
            <a:ext cx="1583400" cy="520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accent6"/>
                </a:solidFill>
                <a:latin typeface="IBM Plex Sans Medium"/>
                <a:ea typeface="IBM Plex Sans Medium"/>
                <a:cs typeface="IBM Plex Sans Medium"/>
                <a:sym typeface="IBM Plex San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>
                <a:solidFill>
                  <a:schemeClr val="accent6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>
                <a:solidFill>
                  <a:schemeClr val="accent6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>
                <a:solidFill>
                  <a:schemeClr val="accent6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>
                <a:solidFill>
                  <a:schemeClr val="accent6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>
                <a:solidFill>
                  <a:schemeClr val="accent6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>
                <a:solidFill>
                  <a:schemeClr val="accent6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>
                <a:solidFill>
                  <a:schemeClr val="accent6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>
                <a:solidFill>
                  <a:schemeClr val="accent6"/>
                </a:solidFill>
              </a:defRPr>
            </a:lvl9pPr>
          </a:lstStyle>
          <a:p/>
        </p:txBody>
      </p:sp>
      <p:sp>
        <p:nvSpPr>
          <p:cNvPr id="791" name="Google Shape;791;p43"/>
          <p:cNvSpPr txBox="1"/>
          <p:nvPr>
            <p:ph idx="2" type="title"/>
          </p:nvPr>
        </p:nvSpPr>
        <p:spPr>
          <a:xfrm>
            <a:off x="1932925" y="2155825"/>
            <a:ext cx="1583400" cy="520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accent6"/>
                </a:solidFill>
                <a:latin typeface="IBM Plex Sans Medium"/>
                <a:ea typeface="IBM Plex Sans Medium"/>
                <a:cs typeface="IBM Plex Sans Medium"/>
                <a:sym typeface="IBM Plex San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>
                <a:solidFill>
                  <a:schemeClr val="accent6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>
                <a:solidFill>
                  <a:schemeClr val="accent6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>
                <a:solidFill>
                  <a:schemeClr val="accent6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>
                <a:solidFill>
                  <a:schemeClr val="accent6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>
                <a:solidFill>
                  <a:schemeClr val="accent6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>
                <a:solidFill>
                  <a:schemeClr val="accent6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>
                <a:solidFill>
                  <a:schemeClr val="accent6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>
                <a:solidFill>
                  <a:schemeClr val="accent6"/>
                </a:solidFill>
              </a:defRPr>
            </a:lvl9pPr>
          </a:lstStyle>
          <a:p/>
        </p:txBody>
      </p:sp>
      <p:sp>
        <p:nvSpPr>
          <p:cNvPr id="792" name="Google Shape;792;p43"/>
          <p:cNvSpPr txBox="1"/>
          <p:nvPr>
            <p:ph idx="3" type="title"/>
          </p:nvPr>
        </p:nvSpPr>
        <p:spPr>
          <a:xfrm>
            <a:off x="3761000" y="2155825"/>
            <a:ext cx="1583400" cy="520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accent6"/>
                </a:solidFill>
                <a:latin typeface="IBM Plex Sans Medium"/>
                <a:ea typeface="IBM Plex Sans Medium"/>
                <a:cs typeface="IBM Plex Sans Medium"/>
                <a:sym typeface="IBM Plex San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>
                <a:solidFill>
                  <a:schemeClr val="accent6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>
                <a:solidFill>
                  <a:schemeClr val="accent6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>
                <a:solidFill>
                  <a:schemeClr val="accent6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>
                <a:solidFill>
                  <a:schemeClr val="accent6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>
                <a:solidFill>
                  <a:schemeClr val="accent6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>
                <a:solidFill>
                  <a:schemeClr val="accent6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>
                <a:solidFill>
                  <a:schemeClr val="accent6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>
                <a:solidFill>
                  <a:schemeClr val="accent6"/>
                </a:solidFill>
              </a:defRPr>
            </a:lvl9pPr>
          </a:lstStyle>
          <a:p/>
        </p:txBody>
      </p:sp>
      <p:sp>
        <p:nvSpPr>
          <p:cNvPr id="793" name="Google Shape;793;p43"/>
          <p:cNvSpPr txBox="1"/>
          <p:nvPr>
            <p:ph idx="4" type="title"/>
          </p:nvPr>
        </p:nvSpPr>
        <p:spPr>
          <a:xfrm>
            <a:off x="5607150" y="2155825"/>
            <a:ext cx="1583400" cy="520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accent6"/>
                </a:solidFill>
                <a:latin typeface="IBM Plex Sans Medium"/>
                <a:ea typeface="IBM Plex Sans Medium"/>
                <a:cs typeface="IBM Plex Sans Medium"/>
                <a:sym typeface="IBM Plex San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>
                <a:solidFill>
                  <a:schemeClr val="accent6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>
                <a:solidFill>
                  <a:schemeClr val="accent6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>
                <a:solidFill>
                  <a:schemeClr val="accent6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>
                <a:solidFill>
                  <a:schemeClr val="accent6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>
                <a:solidFill>
                  <a:schemeClr val="accent6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>
                <a:solidFill>
                  <a:schemeClr val="accent6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>
                <a:solidFill>
                  <a:schemeClr val="accent6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>
                <a:solidFill>
                  <a:schemeClr val="accent6"/>
                </a:solidFill>
              </a:defRPr>
            </a:lvl9pPr>
          </a:lstStyle>
          <a:p/>
        </p:txBody>
      </p:sp>
      <p:sp>
        <p:nvSpPr>
          <p:cNvPr id="794" name="Google Shape;794;p43"/>
          <p:cNvSpPr txBox="1"/>
          <p:nvPr>
            <p:ph idx="5" type="title"/>
          </p:nvPr>
        </p:nvSpPr>
        <p:spPr>
          <a:xfrm>
            <a:off x="38100" y="93150"/>
            <a:ext cx="1583400" cy="189300"/>
          </a:xfrm>
          <a:prstGeom prst="rect">
            <a:avLst/>
          </a:prstGeom>
        </p:spPr>
        <p:txBody>
          <a:bodyPr anchorCtr="0" anchor="t" bIns="91425" lIns="18287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dk2"/>
                </a:solidFill>
                <a:latin typeface="Sora"/>
                <a:ea typeface="Sora"/>
                <a:cs typeface="Sora"/>
                <a:sym typeface="Sor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Sora"/>
              <a:buNone/>
              <a:defRPr sz="900">
                <a:solidFill>
                  <a:schemeClr val="dk2"/>
                </a:solidFill>
                <a:latin typeface="Sora"/>
                <a:ea typeface="Sora"/>
                <a:cs typeface="Sora"/>
                <a:sym typeface="Sor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Sora"/>
              <a:buNone/>
              <a:defRPr sz="900">
                <a:solidFill>
                  <a:schemeClr val="dk2"/>
                </a:solidFill>
                <a:latin typeface="Sora"/>
                <a:ea typeface="Sora"/>
                <a:cs typeface="Sora"/>
                <a:sym typeface="Sor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Sora"/>
              <a:buNone/>
              <a:defRPr sz="900">
                <a:solidFill>
                  <a:schemeClr val="dk2"/>
                </a:solidFill>
                <a:latin typeface="Sora"/>
                <a:ea typeface="Sora"/>
                <a:cs typeface="Sora"/>
                <a:sym typeface="Sor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Sora"/>
              <a:buNone/>
              <a:defRPr sz="900">
                <a:solidFill>
                  <a:schemeClr val="dk2"/>
                </a:solidFill>
                <a:latin typeface="Sora"/>
                <a:ea typeface="Sora"/>
                <a:cs typeface="Sora"/>
                <a:sym typeface="Sor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Sora"/>
              <a:buNone/>
              <a:defRPr sz="900">
                <a:solidFill>
                  <a:schemeClr val="dk2"/>
                </a:solidFill>
                <a:latin typeface="Sora"/>
                <a:ea typeface="Sora"/>
                <a:cs typeface="Sora"/>
                <a:sym typeface="Sor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Sora"/>
              <a:buNone/>
              <a:defRPr sz="900">
                <a:solidFill>
                  <a:schemeClr val="dk2"/>
                </a:solidFill>
                <a:latin typeface="Sora"/>
                <a:ea typeface="Sora"/>
                <a:cs typeface="Sora"/>
                <a:sym typeface="Sor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Sora"/>
              <a:buNone/>
              <a:defRPr sz="900">
                <a:solidFill>
                  <a:schemeClr val="dk2"/>
                </a:solidFill>
                <a:latin typeface="Sora"/>
                <a:ea typeface="Sora"/>
                <a:cs typeface="Sora"/>
                <a:sym typeface="Sor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Sora"/>
              <a:buNone/>
              <a:defRPr sz="900">
                <a:solidFill>
                  <a:schemeClr val="dk2"/>
                </a:solidFill>
                <a:latin typeface="Sora"/>
                <a:ea typeface="Sora"/>
                <a:cs typeface="Sora"/>
                <a:sym typeface="Sora"/>
              </a:defRPr>
            </a:lvl9pPr>
          </a:lstStyle>
          <a:p/>
        </p:txBody>
      </p:sp>
      <p:sp>
        <p:nvSpPr>
          <p:cNvPr id="795" name="Google Shape;795;p43"/>
          <p:cNvSpPr txBox="1"/>
          <p:nvPr>
            <p:ph idx="1" type="subTitle"/>
          </p:nvPr>
        </p:nvSpPr>
        <p:spPr>
          <a:xfrm>
            <a:off x="2176499" y="319800"/>
            <a:ext cx="3904200" cy="52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IBM Plex Sans"/>
              <a:buNone/>
              <a:defRPr sz="1800">
                <a:solidFill>
                  <a:schemeClr val="dk2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IBM Plex Sans"/>
              <a:buNone/>
              <a:defRPr sz="1800">
                <a:solidFill>
                  <a:schemeClr val="dk2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IBM Plex Sans"/>
              <a:buNone/>
              <a:defRPr sz="1800">
                <a:solidFill>
                  <a:schemeClr val="dk2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IBM Plex Sans"/>
              <a:buNone/>
              <a:defRPr sz="1800">
                <a:solidFill>
                  <a:schemeClr val="dk2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IBM Plex Sans"/>
              <a:buNone/>
              <a:defRPr sz="1800">
                <a:solidFill>
                  <a:schemeClr val="dk2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IBM Plex Sans"/>
              <a:buNone/>
              <a:defRPr sz="1800">
                <a:solidFill>
                  <a:schemeClr val="dk2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IBM Plex Sans"/>
              <a:buNone/>
              <a:defRPr sz="1800">
                <a:solidFill>
                  <a:schemeClr val="dk2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IBM Plex Sans"/>
              <a:buNone/>
              <a:defRPr sz="1800">
                <a:solidFill>
                  <a:schemeClr val="dk2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9pPr>
          </a:lstStyle>
          <a:p/>
        </p:txBody>
      </p:sp>
      <p:cxnSp>
        <p:nvCxnSpPr>
          <p:cNvPr id="796" name="Google Shape;796;p43"/>
          <p:cNvCxnSpPr/>
          <p:nvPr/>
        </p:nvCxnSpPr>
        <p:spPr>
          <a:xfrm>
            <a:off x="1865850" y="392700"/>
            <a:ext cx="0" cy="390300"/>
          </a:xfrm>
          <a:prstGeom prst="straightConnector1">
            <a:avLst/>
          </a:prstGeom>
          <a:noFill/>
          <a:ln cap="flat" cmpd="sng" w="19050">
            <a:solidFill>
              <a:schemeClr val="accent6"/>
            </a:solidFill>
            <a:prstDash val="solid"/>
            <a:round/>
            <a:headEnd len="med" w="med" type="none"/>
            <a:tailEnd len="med" w="med" type="none"/>
          </a:ln>
        </p:spPr>
      </p:cxnSp>
      <p:grpSp>
        <p:nvGrpSpPr>
          <p:cNvPr id="797" name="Google Shape;797;p43"/>
          <p:cNvGrpSpPr/>
          <p:nvPr/>
        </p:nvGrpSpPr>
        <p:grpSpPr>
          <a:xfrm>
            <a:off x="7073603" y="0"/>
            <a:ext cx="2070408" cy="1617374"/>
            <a:chOff x="6787102" y="-57263"/>
            <a:chExt cx="2403260" cy="1877393"/>
          </a:xfrm>
        </p:grpSpPr>
        <p:grpSp>
          <p:nvGrpSpPr>
            <p:cNvPr id="798" name="Google Shape;798;p43"/>
            <p:cNvGrpSpPr/>
            <p:nvPr/>
          </p:nvGrpSpPr>
          <p:grpSpPr>
            <a:xfrm rot="10800000">
              <a:off x="8286413" y="1320355"/>
              <a:ext cx="903863" cy="499775"/>
              <a:chOff x="532097" y="3249175"/>
              <a:chExt cx="669528" cy="370204"/>
            </a:xfrm>
          </p:grpSpPr>
          <p:sp>
            <p:nvSpPr>
              <p:cNvPr id="799" name="Google Shape;799;p43"/>
              <p:cNvSpPr/>
              <p:nvPr/>
            </p:nvSpPr>
            <p:spPr>
              <a:xfrm>
                <a:off x="532097" y="3249179"/>
                <a:ext cx="299400" cy="370200"/>
              </a:xfrm>
              <a:prstGeom prst="rect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solidFill>
                    <a:schemeClr val="lt1"/>
                  </a:solidFill>
                  <a:latin typeface="Sora"/>
                  <a:ea typeface="Sora"/>
                  <a:cs typeface="Sora"/>
                  <a:sym typeface="Sora"/>
                </a:endParaRPr>
              </a:p>
            </p:txBody>
          </p:sp>
          <p:sp>
            <p:nvSpPr>
              <p:cNvPr id="800" name="Google Shape;800;p43"/>
              <p:cNvSpPr/>
              <p:nvPr/>
            </p:nvSpPr>
            <p:spPr>
              <a:xfrm>
                <a:off x="831425" y="3249175"/>
                <a:ext cx="370200" cy="370200"/>
              </a:xfrm>
              <a:prstGeom prst="rect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solidFill>
                    <a:schemeClr val="lt1"/>
                  </a:solidFill>
                  <a:latin typeface="Sora"/>
                  <a:ea typeface="Sora"/>
                  <a:cs typeface="Sora"/>
                  <a:sym typeface="Sora"/>
                </a:endParaRPr>
              </a:p>
            </p:txBody>
          </p:sp>
        </p:grpSp>
        <p:grpSp>
          <p:nvGrpSpPr>
            <p:cNvPr id="801" name="Google Shape;801;p43"/>
            <p:cNvGrpSpPr/>
            <p:nvPr/>
          </p:nvGrpSpPr>
          <p:grpSpPr>
            <a:xfrm rot="10800000">
              <a:off x="6787103" y="820419"/>
              <a:ext cx="2402289" cy="499772"/>
              <a:chOff x="532752" y="3249175"/>
              <a:chExt cx="1779473" cy="370202"/>
            </a:xfrm>
          </p:grpSpPr>
          <p:sp>
            <p:nvSpPr>
              <p:cNvPr id="802" name="Google Shape;802;p43"/>
              <p:cNvSpPr/>
              <p:nvPr/>
            </p:nvSpPr>
            <p:spPr>
              <a:xfrm>
                <a:off x="532752" y="3249177"/>
                <a:ext cx="298800" cy="370200"/>
              </a:xfrm>
              <a:prstGeom prst="rect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solidFill>
                    <a:schemeClr val="lt1"/>
                  </a:solidFill>
                  <a:latin typeface="Sora"/>
                  <a:ea typeface="Sora"/>
                  <a:cs typeface="Sora"/>
                  <a:sym typeface="Sora"/>
                </a:endParaRPr>
              </a:p>
            </p:txBody>
          </p:sp>
          <p:sp>
            <p:nvSpPr>
              <p:cNvPr id="803" name="Google Shape;803;p43"/>
              <p:cNvSpPr/>
              <p:nvPr/>
            </p:nvSpPr>
            <p:spPr>
              <a:xfrm>
                <a:off x="831425" y="3249175"/>
                <a:ext cx="370200" cy="370200"/>
              </a:xfrm>
              <a:prstGeom prst="rect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solidFill>
                    <a:schemeClr val="lt1"/>
                  </a:solidFill>
                  <a:latin typeface="Sora"/>
                  <a:ea typeface="Sora"/>
                  <a:cs typeface="Sora"/>
                  <a:sym typeface="Sora"/>
                </a:endParaRPr>
              </a:p>
            </p:txBody>
          </p:sp>
          <p:sp>
            <p:nvSpPr>
              <p:cNvPr id="804" name="Google Shape;804;p43"/>
              <p:cNvSpPr/>
              <p:nvPr/>
            </p:nvSpPr>
            <p:spPr>
              <a:xfrm>
                <a:off x="1201625" y="3249175"/>
                <a:ext cx="370200" cy="370200"/>
              </a:xfrm>
              <a:prstGeom prst="rect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solidFill>
                    <a:schemeClr val="lt1"/>
                  </a:solidFill>
                  <a:latin typeface="Sora"/>
                  <a:ea typeface="Sora"/>
                  <a:cs typeface="Sora"/>
                  <a:sym typeface="Sora"/>
                </a:endParaRPr>
              </a:p>
            </p:txBody>
          </p:sp>
          <p:sp>
            <p:nvSpPr>
              <p:cNvPr id="805" name="Google Shape;805;p43"/>
              <p:cNvSpPr/>
              <p:nvPr/>
            </p:nvSpPr>
            <p:spPr>
              <a:xfrm>
                <a:off x="1942025" y="3249175"/>
                <a:ext cx="370200" cy="370200"/>
              </a:xfrm>
              <a:prstGeom prst="rect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solidFill>
                    <a:schemeClr val="lt1"/>
                  </a:solidFill>
                  <a:latin typeface="Sora"/>
                  <a:ea typeface="Sora"/>
                  <a:cs typeface="Sora"/>
                  <a:sym typeface="Sora"/>
                </a:endParaRPr>
              </a:p>
            </p:txBody>
          </p:sp>
        </p:grpSp>
        <p:grpSp>
          <p:nvGrpSpPr>
            <p:cNvPr id="806" name="Google Shape;806;p43"/>
            <p:cNvGrpSpPr/>
            <p:nvPr/>
          </p:nvGrpSpPr>
          <p:grpSpPr>
            <a:xfrm rot="10800000">
              <a:off x="7286873" y="320651"/>
              <a:ext cx="1499310" cy="499770"/>
              <a:chOff x="831425" y="3249175"/>
              <a:chExt cx="1110600" cy="370200"/>
            </a:xfrm>
          </p:grpSpPr>
          <p:sp>
            <p:nvSpPr>
              <p:cNvPr id="807" name="Google Shape;807;p43"/>
              <p:cNvSpPr/>
              <p:nvPr/>
            </p:nvSpPr>
            <p:spPr>
              <a:xfrm>
                <a:off x="831425" y="3249175"/>
                <a:ext cx="370200" cy="370200"/>
              </a:xfrm>
              <a:prstGeom prst="rect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solidFill>
                    <a:schemeClr val="lt1"/>
                  </a:solidFill>
                  <a:latin typeface="Sora"/>
                  <a:ea typeface="Sora"/>
                  <a:cs typeface="Sora"/>
                  <a:sym typeface="Sora"/>
                </a:endParaRPr>
              </a:p>
            </p:txBody>
          </p:sp>
          <p:sp>
            <p:nvSpPr>
              <p:cNvPr id="808" name="Google Shape;808;p43"/>
              <p:cNvSpPr/>
              <p:nvPr/>
            </p:nvSpPr>
            <p:spPr>
              <a:xfrm>
                <a:off x="1201625" y="3249175"/>
                <a:ext cx="370200" cy="370200"/>
              </a:xfrm>
              <a:prstGeom prst="rect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solidFill>
                    <a:schemeClr val="lt1"/>
                  </a:solidFill>
                  <a:latin typeface="Sora"/>
                  <a:ea typeface="Sora"/>
                  <a:cs typeface="Sora"/>
                  <a:sym typeface="Sora"/>
                </a:endParaRPr>
              </a:p>
            </p:txBody>
          </p:sp>
          <p:sp>
            <p:nvSpPr>
              <p:cNvPr id="809" name="Google Shape;809;p43"/>
              <p:cNvSpPr/>
              <p:nvPr/>
            </p:nvSpPr>
            <p:spPr>
              <a:xfrm>
                <a:off x="1571825" y="3249175"/>
                <a:ext cx="370200" cy="370200"/>
              </a:xfrm>
              <a:prstGeom prst="rect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solidFill>
                    <a:schemeClr val="lt1"/>
                  </a:solidFill>
                  <a:latin typeface="Sora"/>
                  <a:ea typeface="Sora"/>
                  <a:cs typeface="Sora"/>
                  <a:sym typeface="Sora"/>
                </a:endParaRPr>
              </a:p>
            </p:txBody>
          </p:sp>
        </p:grpSp>
        <p:grpSp>
          <p:nvGrpSpPr>
            <p:cNvPr id="810" name="Google Shape;810;p43"/>
            <p:cNvGrpSpPr/>
            <p:nvPr/>
          </p:nvGrpSpPr>
          <p:grpSpPr>
            <a:xfrm rot="10800000">
              <a:off x="6787102" y="-57263"/>
              <a:ext cx="2403260" cy="377865"/>
              <a:chOff x="532032" y="3249173"/>
              <a:chExt cx="1780193" cy="370202"/>
            </a:xfrm>
          </p:grpSpPr>
          <p:sp>
            <p:nvSpPr>
              <p:cNvPr id="811" name="Google Shape;811;p43"/>
              <p:cNvSpPr/>
              <p:nvPr/>
            </p:nvSpPr>
            <p:spPr>
              <a:xfrm>
                <a:off x="532032" y="3249173"/>
                <a:ext cx="299400" cy="370200"/>
              </a:xfrm>
              <a:prstGeom prst="rect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solidFill>
                    <a:schemeClr val="lt1"/>
                  </a:solidFill>
                  <a:latin typeface="Sora"/>
                  <a:ea typeface="Sora"/>
                  <a:cs typeface="Sora"/>
                  <a:sym typeface="Sora"/>
                </a:endParaRPr>
              </a:p>
            </p:txBody>
          </p:sp>
          <p:sp>
            <p:nvSpPr>
              <p:cNvPr id="812" name="Google Shape;812;p43"/>
              <p:cNvSpPr/>
              <p:nvPr/>
            </p:nvSpPr>
            <p:spPr>
              <a:xfrm>
                <a:off x="831430" y="3249173"/>
                <a:ext cx="370200" cy="370200"/>
              </a:xfrm>
              <a:prstGeom prst="rect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solidFill>
                    <a:schemeClr val="lt1"/>
                  </a:solidFill>
                  <a:latin typeface="Sora"/>
                  <a:ea typeface="Sora"/>
                  <a:cs typeface="Sora"/>
                  <a:sym typeface="Sora"/>
                </a:endParaRPr>
              </a:p>
            </p:txBody>
          </p:sp>
          <p:sp>
            <p:nvSpPr>
              <p:cNvPr id="813" name="Google Shape;813;p43"/>
              <p:cNvSpPr/>
              <p:nvPr/>
            </p:nvSpPr>
            <p:spPr>
              <a:xfrm>
                <a:off x="1201625" y="3249175"/>
                <a:ext cx="370200" cy="370200"/>
              </a:xfrm>
              <a:prstGeom prst="rect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solidFill>
                    <a:schemeClr val="lt1"/>
                  </a:solidFill>
                  <a:latin typeface="Sora"/>
                  <a:ea typeface="Sora"/>
                  <a:cs typeface="Sora"/>
                  <a:sym typeface="Sora"/>
                </a:endParaRPr>
              </a:p>
            </p:txBody>
          </p:sp>
          <p:sp>
            <p:nvSpPr>
              <p:cNvPr id="814" name="Google Shape;814;p43"/>
              <p:cNvSpPr/>
              <p:nvPr/>
            </p:nvSpPr>
            <p:spPr>
              <a:xfrm>
                <a:off x="1571825" y="3249175"/>
                <a:ext cx="370200" cy="370200"/>
              </a:xfrm>
              <a:prstGeom prst="rect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solidFill>
                    <a:schemeClr val="lt1"/>
                  </a:solidFill>
                  <a:latin typeface="Sora"/>
                  <a:ea typeface="Sora"/>
                  <a:cs typeface="Sora"/>
                  <a:sym typeface="Sora"/>
                </a:endParaRPr>
              </a:p>
            </p:txBody>
          </p:sp>
          <p:sp>
            <p:nvSpPr>
              <p:cNvPr id="815" name="Google Shape;815;p43"/>
              <p:cNvSpPr/>
              <p:nvPr/>
            </p:nvSpPr>
            <p:spPr>
              <a:xfrm>
                <a:off x="1942025" y="3249175"/>
                <a:ext cx="370200" cy="370200"/>
              </a:xfrm>
              <a:prstGeom prst="rect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solidFill>
                    <a:schemeClr val="lt1"/>
                  </a:solidFill>
                  <a:latin typeface="Sora"/>
                  <a:ea typeface="Sora"/>
                  <a:cs typeface="Sora"/>
                  <a:sym typeface="Sora"/>
                </a:endParaRPr>
              </a:p>
            </p:txBody>
          </p:sp>
        </p:grpSp>
      </p:grpSp>
      <p:sp>
        <p:nvSpPr>
          <p:cNvPr id="816" name="Google Shape;816;p43"/>
          <p:cNvSpPr/>
          <p:nvPr/>
        </p:nvSpPr>
        <p:spPr>
          <a:xfrm flipH="1" rot="10800000">
            <a:off x="8088611" y="319800"/>
            <a:ext cx="1055400" cy="18900"/>
          </a:xfrm>
          <a:prstGeom prst="rect">
            <a:avLst/>
          </a:prstGeom>
          <a:gradFill>
            <a:gsLst>
              <a:gs pos="0">
                <a:schemeClr val="accent2"/>
              </a:gs>
              <a:gs pos="37000">
                <a:schemeClr val="lt2"/>
              </a:gs>
              <a:gs pos="92000">
                <a:schemeClr val="accent1"/>
              </a:gs>
              <a:gs pos="100000">
                <a:schemeClr val="accent1"/>
              </a:gs>
            </a:gsLst>
            <a:lin ang="108014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817" name="Google Shape;817;p43"/>
          <p:cNvSpPr/>
          <p:nvPr/>
        </p:nvSpPr>
        <p:spPr>
          <a:xfrm flipH="1" rot="10800000">
            <a:off x="8088611" y="592679"/>
            <a:ext cx="1055400" cy="18900"/>
          </a:xfrm>
          <a:prstGeom prst="rect">
            <a:avLst/>
          </a:prstGeom>
          <a:gradFill>
            <a:gsLst>
              <a:gs pos="0">
                <a:schemeClr val="accent2"/>
              </a:gs>
              <a:gs pos="37000">
                <a:schemeClr val="lt2"/>
              </a:gs>
              <a:gs pos="92000">
                <a:schemeClr val="accent1"/>
              </a:gs>
              <a:gs pos="100000">
                <a:schemeClr val="accent1"/>
              </a:gs>
            </a:gsLst>
            <a:lin ang="108014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818" name="Google Shape;818;p43"/>
          <p:cNvSpPr/>
          <p:nvPr/>
        </p:nvSpPr>
        <p:spPr>
          <a:xfrm flipH="1" rot="10800000">
            <a:off x="8088611" y="1172250"/>
            <a:ext cx="1055400" cy="18900"/>
          </a:xfrm>
          <a:prstGeom prst="rect">
            <a:avLst/>
          </a:prstGeom>
          <a:gradFill>
            <a:gsLst>
              <a:gs pos="0">
                <a:schemeClr val="accent2"/>
              </a:gs>
              <a:gs pos="37000">
                <a:schemeClr val="lt2"/>
              </a:gs>
              <a:gs pos="92000">
                <a:schemeClr val="accent1"/>
              </a:gs>
              <a:gs pos="100000">
                <a:schemeClr val="accent1"/>
              </a:gs>
            </a:gsLst>
            <a:lin ang="108014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819" name="Google Shape;819;p43"/>
          <p:cNvSpPr/>
          <p:nvPr/>
        </p:nvSpPr>
        <p:spPr>
          <a:xfrm flipH="1" rot="10800000">
            <a:off x="8088611" y="869471"/>
            <a:ext cx="1055400" cy="18900"/>
          </a:xfrm>
          <a:prstGeom prst="rect">
            <a:avLst/>
          </a:prstGeom>
          <a:gradFill>
            <a:gsLst>
              <a:gs pos="0">
                <a:schemeClr val="accent2"/>
              </a:gs>
              <a:gs pos="37000">
                <a:schemeClr val="lt2"/>
              </a:gs>
              <a:gs pos="92000">
                <a:schemeClr val="accent1"/>
              </a:gs>
              <a:gs pos="100000">
                <a:schemeClr val="accent1"/>
              </a:gs>
            </a:gsLst>
            <a:lin ang="108014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820" name="Google Shape;820;p43"/>
          <p:cNvSpPr txBox="1"/>
          <p:nvPr>
            <p:ph idx="6" type="body"/>
          </p:nvPr>
        </p:nvSpPr>
        <p:spPr>
          <a:xfrm>
            <a:off x="104900" y="2676050"/>
            <a:ext cx="1583400" cy="1674300"/>
          </a:xfrm>
          <a:prstGeom prst="rect">
            <a:avLst/>
          </a:prstGeom>
        </p:spPr>
        <p:txBody>
          <a:bodyPr anchorCtr="0" anchor="t" bIns="91425" lIns="91425" spcFirstLastPara="1" rIns="0" wrap="square" tIns="91425">
            <a:norm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Sora ExtraLight"/>
              <a:buChar char="●"/>
              <a:defRPr sz="1000">
                <a:solidFill>
                  <a:schemeClr val="dk2"/>
                </a:solidFill>
                <a:latin typeface="Sora ExtraLight"/>
                <a:ea typeface="Sora ExtraLight"/>
                <a:cs typeface="Sora ExtraLight"/>
                <a:sym typeface="Sora ExtraLight"/>
              </a:defRPr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Sora ExtraLight"/>
              <a:buChar char="○"/>
              <a:defRPr sz="1000">
                <a:solidFill>
                  <a:schemeClr val="dk2"/>
                </a:solidFill>
                <a:latin typeface="Sora ExtraLight"/>
                <a:ea typeface="Sora ExtraLight"/>
                <a:cs typeface="Sora ExtraLight"/>
                <a:sym typeface="Sora ExtraLight"/>
              </a:defRPr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Sora ExtraLight"/>
              <a:buChar char="■"/>
              <a:defRPr sz="1000">
                <a:solidFill>
                  <a:schemeClr val="dk2"/>
                </a:solidFill>
                <a:latin typeface="Sora ExtraLight"/>
                <a:ea typeface="Sora ExtraLight"/>
                <a:cs typeface="Sora ExtraLight"/>
                <a:sym typeface="Sora ExtraLight"/>
              </a:defRPr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Sora ExtraLight"/>
              <a:buChar char="●"/>
              <a:defRPr sz="1000">
                <a:solidFill>
                  <a:schemeClr val="dk2"/>
                </a:solidFill>
                <a:latin typeface="Sora ExtraLight"/>
                <a:ea typeface="Sora ExtraLight"/>
                <a:cs typeface="Sora ExtraLight"/>
                <a:sym typeface="Sora ExtraLight"/>
              </a:defRPr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Sora ExtraLight"/>
              <a:buChar char="○"/>
              <a:defRPr sz="1000">
                <a:solidFill>
                  <a:schemeClr val="dk2"/>
                </a:solidFill>
                <a:latin typeface="Sora ExtraLight"/>
                <a:ea typeface="Sora ExtraLight"/>
                <a:cs typeface="Sora ExtraLight"/>
                <a:sym typeface="Sora ExtraLight"/>
              </a:defRPr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Sora ExtraLight"/>
              <a:buChar char="■"/>
              <a:defRPr sz="1000">
                <a:solidFill>
                  <a:schemeClr val="dk2"/>
                </a:solidFill>
                <a:latin typeface="Sora ExtraLight"/>
                <a:ea typeface="Sora ExtraLight"/>
                <a:cs typeface="Sora ExtraLight"/>
                <a:sym typeface="Sora ExtraLight"/>
              </a:defRPr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Sora ExtraLight"/>
              <a:buChar char="●"/>
              <a:defRPr sz="1000">
                <a:solidFill>
                  <a:schemeClr val="dk2"/>
                </a:solidFill>
                <a:latin typeface="Sora ExtraLight"/>
                <a:ea typeface="Sora ExtraLight"/>
                <a:cs typeface="Sora ExtraLight"/>
                <a:sym typeface="Sora ExtraLight"/>
              </a:defRPr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Sora ExtraLight"/>
              <a:buChar char="○"/>
              <a:defRPr sz="1000">
                <a:solidFill>
                  <a:schemeClr val="dk2"/>
                </a:solidFill>
                <a:latin typeface="Sora ExtraLight"/>
                <a:ea typeface="Sora ExtraLight"/>
                <a:cs typeface="Sora ExtraLight"/>
                <a:sym typeface="Sora ExtraLight"/>
              </a:defRPr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Sora ExtraLight"/>
              <a:buChar char="■"/>
              <a:defRPr sz="1000">
                <a:solidFill>
                  <a:schemeClr val="dk2"/>
                </a:solidFill>
                <a:latin typeface="Sora ExtraLight"/>
                <a:ea typeface="Sora ExtraLight"/>
                <a:cs typeface="Sora ExtraLight"/>
                <a:sym typeface="Sora ExtraLight"/>
              </a:defRPr>
            </a:lvl9pPr>
          </a:lstStyle>
          <a:p/>
        </p:txBody>
      </p:sp>
      <p:sp>
        <p:nvSpPr>
          <p:cNvPr id="821" name="Google Shape;821;p43"/>
          <p:cNvSpPr txBox="1"/>
          <p:nvPr>
            <p:ph idx="7" type="body"/>
          </p:nvPr>
        </p:nvSpPr>
        <p:spPr>
          <a:xfrm>
            <a:off x="1932925" y="2676050"/>
            <a:ext cx="1583400" cy="1674300"/>
          </a:xfrm>
          <a:prstGeom prst="rect">
            <a:avLst/>
          </a:prstGeom>
        </p:spPr>
        <p:txBody>
          <a:bodyPr anchorCtr="0" anchor="t" bIns="91425" lIns="91425" spcFirstLastPara="1" rIns="0" wrap="square" tIns="91425">
            <a:norm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Sora ExtraLight"/>
              <a:buChar char="●"/>
              <a:defRPr sz="1000">
                <a:solidFill>
                  <a:schemeClr val="dk2"/>
                </a:solidFill>
                <a:latin typeface="Sora ExtraLight"/>
                <a:ea typeface="Sora ExtraLight"/>
                <a:cs typeface="Sora ExtraLight"/>
                <a:sym typeface="Sora ExtraLight"/>
              </a:defRPr>
            </a:lvl1pPr>
            <a:lvl2pPr indent="-292100" lvl="1" marL="914400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Sora ExtraLight"/>
              <a:buChar char="○"/>
              <a:defRPr sz="1000">
                <a:solidFill>
                  <a:schemeClr val="dk2"/>
                </a:solidFill>
                <a:latin typeface="Sora ExtraLight"/>
                <a:ea typeface="Sora ExtraLight"/>
                <a:cs typeface="Sora ExtraLight"/>
                <a:sym typeface="Sora ExtraLight"/>
              </a:defRPr>
            </a:lvl2pPr>
            <a:lvl3pPr indent="-292100" lvl="2" marL="1371600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Sora ExtraLight"/>
              <a:buChar char="■"/>
              <a:defRPr sz="1000">
                <a:solidFill>
                  <a:schemeClr val="dk2"/>
                </a:solidFill>
                <a:latin typeface="Sora ExtraLight"/>
                <a:ea typeface="Sora ExtraLight"/>
                <a:cs typeface="Sora ExtraLight"/>
                <a:sym typeface="Sora ExtraLight"/>
              </a:defRPr>
            </a:lvl3pPr>
            <a:lvl4pPr indent="-292100" lvl="3" marL="1828800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Sora ExtraLight"/>
              <a:buChar char="●"/>
              <a:defRPr sz="1000">
                <a:solidFill>
                  <a:schemeClr val="dk2"/>
                </a:solidFill>
                <a:latin typeface="Sora ExtraLight"/>
                <a:ea typeface="Sora ExtraLight"/>
                <a:cs typeface="Sora ExtraLight"/>
                <a:sym typeface="Sora ExtraLight"/>
              </a:defRPr>
            </a:lvl4pPr>
            <a:lvl5pPr indent="-292100" lvl="4" marL="2286000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Sora ExtraLight"/>
              <a:buChar char="○"/>
              <a:defRPr sz="1000">
                <a:solidFill>
                  <a:schemeClr val="dk2"/>
                </a:solidFill>
                <a:latin typeface="Sora ExtraLight"/>
                <a:ea typeface="Sora ExtraLight"/>
                <a:cs typeface="Sora ExtraLight"/>
                <a:sym typeface="Sora ExtraLight"/>
              </a:defRPr>
            </a:lvl5pPr>
            <a:lvl6pPr indent="-292100" lvl="5" marL="2743200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Sora ExtraLight"/>
              <a:buChar char="■"/>
              <a:defRPr sz="1000">
                <a:solidFill>
                  <a:schemeClr val="dk2"/>
                </a:solidFill>
                <a:latin typeface="Sora ExtraLight"/>
                <a:ea typeface="Sora ExtraLight"/>
                <a:cs typeface="Sora ExtraLight"/>
                <a:sym typeface="Sora ExtraLight"/>
              </a:defRPr>
            </a:lvl6pPr>
            <a:lvl7pPr indent="-292100" lvl="6" marL="3200400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Sora ExtraLight"/>
              <a:buChar char="●"/>
              <a:defRPr sz="1000">
                <a:solidFill>
                  <a:schemeClr val="dk2"/>
                </a:solidFill>
                <a:latin typeface="Sora ExtraLight"/>
                <a:ea typeface="Sora ExtraLight"/>
                <a:cs typeface="Sora ExtraLight"/>
                <a:sym typeface="Sora ExtraLight"/>
              </a:defRPr>
            </a:lvl7pPr>
            <a:lvl8pPr indent="-292100" lvl="7" marL="3657600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Sora ExtraLight"/>
              <a:buChar char="○"/>
              <a:defRPr sz="1000">
                <a:solidFill>
                  <a:schemeClr val="dk2"/>
                </a:solidFill>
                <a:latin typeface="Sora ExtraLight"/>
                <a:ea typeface="Sora ExtraLight"/>
                <a:cs typeface="Sora ExtraLight"/>
                <a:sym typeface="Sora ExtraLight"/>
              </a:defRPr>
            </a:lvl8pPr>
            <a:lvl9pPr indent="-292100" lvl="8" marL="4114800">
              <a:spcBef>
                <a:spcPts val="800"/>
              </a:spcBef>
              <a:spcAft>
                <a:spcPts val="800"/>
              </a:spcAft>
              <a:buClr>
                <a:schemeClr val="dk2"/>
              </a:buClr>
              <a:buSzPts val="1000"/>
              <a:buFont typeface="Sora ExtraLight"/>
              <a:buChar char="■"/>
              <a:defRPr sz="1000">
                <a:solidFill>
                  <a:schemeClr val="dk2"/>
                </a:solidFill>
                <a:latin typeface="Sora ExtraLight"/>
                <a:ea typeface="Sora ExtraLight"/>
                <a:cs typeface="Sora ExtraLight"/>
                <a:sym typeface="Sora ExtraLight"/>
              </a:defRPr>
            </a:lvl9pPr>
          </a:lstStyle>
          <a:p/>
        </p:txBody>
      </p:sp>
      <p:sp>
        <p:nvSpPr>
          <p:cNvPr id="822" name="Google Shape;822;p43"/>
          <p:cNvSpPr txBox="1"/>
          <p:nvPr>
            <p:ph idx="8" type="body"/>
          </p:nvPr>
        </p:nvSpPr>
        <p:spPr>
          <a:xfrm>
            <a:off x="3761000" y="2676050"/>
            <a:ext cx="1583400" cy="1674300"/>
          </a:xfrm>
          <a:prstGeom prst="rect">
            <a:avLst/>
          </a:prstGeom>
        </p:spPr>
        <p:txBody>
          <a:bodyPr anchorCtr="0" anchor="t" bIns="91425" lIns="91425" spcFirstLastPara="1" rIns="0" wrap="square" tIns="91425">
            <a:norm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Sora ExtraLight"/>
              <a:buChar char="●"/>
              <a:defRPr sz="1000">
                <a:solidFill>
                  <a:schemeClr val="dk2"/>
                </a:solidFill>
                <a:latin typeface="Sora ExtraLight"/>
                <a:ea typeface="Sora ExtraLight"/>
                <a:cs typeface="Sora ExtraLight"/>
                <a:sym typeface="Sora ExtraLight"/>
              </a:defRPr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Sora ExtraLight"/>
              <a:buChar char="○"/>
              <a:defRPr sz="1000">
                <a:solidFill>
                  <a:schemeClr val="dk2"/>
                </a:solidFill>
                <a:latin typeface="Sora ExtraLight"/>
                <a:ea typeface="Sora ExtraLight"/>
                <a:cs typeface="Sora ExtraLight"/>
                <a:sym typeface="Sora ExtraLight"/>
              </a:defRPr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Sora ExtraLight"/>
              <a:buChar char="■"/>
              <a:defRPr sz="1000">
                <a:solidFill>
                  <a:schemeClr val="dk2"/>
                </a:solidFill>
                <a:latin typeface="Sora ExtraLight"/>
                <a:ea typeface="Sora ExtraLight"/>
                <a:cs typeface="Sora ExtraLight"/>
                <a:sym typeface="Sora ExtraLight"/>
              </a:defRPr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Sora ExtraLight"/>
              <a:buChar char="●"/>
              <a:defRPr sz="1000">
                <a:solidFill>
                  <a:schemeClr val="dk2"/>
                </a:solidFill>
                <a:latin typeface="Sora ExtraLight"/>
                <a:ea typeface="Sora ExtraLight"/>
                <a:cs typeface="Sora ExtraLight"/>
                <a:sym typeface="Sora ExtraLight"/>
              </a:defRPr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Sora ExtraLight"/>
              <a:buChar char="○"/>
              <a:defRPr sz="1000">
                <a:solidFill>
                  <a:schemeClr val="dk2"/>
                </a:solidFill>
                <a:latin typeface="Sora ExtraLight"/>
                <a:ea typeface="Sora ExtraLight"/>
                <a:cs typeface="Sora ExtraLight"/>
                <a:sym typeface="Sora ExtraLight"/>
              </a:defRPr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Sora ExtraLight"/>
              <a:buChar char="■"/>
              <a:defRPr sz="1000">
                <a:solidFill>
                  <a:schemeClr val="dk2"/>
                </a:solidFill>
                <a:latin typeface="Sora ExtraLight"/>
                <a:ea typeface="Sora ExtraLight"/>
                <a:cs typeface="Sora ExtraLight"/>
                <a:sym typeface="Sora ExtraLight"/>
              </a:defRPr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Sora ExtraLight"/>
              <a:buChar char="●"/>
              <a:defRPr sz="1000">
                <a:solidFill>
                  <a:schemeClr val="dk2"/>
                </a:solidFill>
                <a:latin typeface="Sora ExtraLight"/>
                <a:ea typeface="Sora ExtraLight"/>
                <a:cs typeface="Sora ExtraLight"/>
                <a:sym typeface="Sora ExtraLight"/>
              </a:defRPr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Sora ExtraLight"/>
              <a:buChar char="○"/>
              <a:defRPr sz="1000">
                <a:solidFill>
                  <a:schemeClr val="dk2"/>
                </a:solidFill>
                <a:latin typeface="Sora ExtraLight"/>
                <a:ea typeface="Sora ExtraLight"/>
                <a:cs typeface="Sora ExtraLight"/>
                <a:sym typeface="Sora ExtraLight"/>
              </a:defRPr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Sora ExtraLight"/>
              <a:buChar char="■"/>
              <a:defRPr sz="1000">
                <a:solidFill>
                  <a:schemeClr val="dk2"/>
                </a:solidFill>
                <a:latin typeface="Sora ExtraLight"/>
                <a:ea typeface="Sora ExtraLight"/>
                <a:cs typeface="Sora ExtraLight"/>
                <a:sym typeface="Sora ExtraLight"/>
              </a:defRPr>
            </a:lvl9pPr>
          </a:lstStyle>
          <a:p/>
        </p:txBody>
      </p:sp>
      <p:sp>
        <p:nvSpPr>
          <p:cNvPr id="823" name="Google Shape;823;p43"/>
          <p:cNvSpPr txBox="1"/>
          <p:nvPr>
            <p:ph idx="9" type="body"/>
          </p:nvPr>
        </p:nvSpPr>
        <p:spPr>
          <a:xfrm>
            <a:off x="5607150" y="2676050"/>
            <a:ext cx="1583400" cy="1674300"/>
          </a:xfrm>
          <a:prstGeom prst="rect">
            <a:avLst/>
          </a:prstGeom>
        </p:spPr>
        <p:txBody>
          <a:bodyPr anchorCtr="0" anchor="t" bIns="91425" lIns="91425" spcFirstLastPara="1" rIns="0" wrap="square" tIns="91425">
            <a:norm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Sora ExtraLight"/>
              <a:buChar char="●"/>
              <a:defRPr sz="1000">
                <a:solidFill>
                  <a:schemeClr val="dk2"/>
                </a:solidFill>
                <a:latin typeface="Sora ExtraLight"/>
                <a:ea typeface="Sora ExtraLight"/>
                <a:cs typeface="Sora ExtraLight"/>
                <a:sym typeface="Sora ExtraLight"/>
              </a:defRPr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Sora ExtraLight"/>
              <a:buChar char="○"/>
              <a:defRPr sz="1000">
                <a:solidFill>
                  <a:schemeClr val="dk2"/>
                </a:solidFill>
                <a:latin typeface="Sora ExtraLight"/>
                <a:ea typeface="Sora ExtraLight"/>
                <a:cs typeface="Sora ExtraLight"/>
                <a:sym typeface="Sora ExtraLight"/>
              </a:defRPr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Sora ExtraLight"/>
              <a:buChar char="■"/>
              <a:defRPr sz="1000">
                <a:solidFill>
                  <a:schemeClr val="dk2"/>
                </a:solidFill>
                <a:latin typeface="Sora ExtraLight"/>
                <a:ea typeface="Sora ExtraLight"/>
                <a:cs typeface="Sora ExtraLight"/>
                <a:sym typeface="Sora ExtraLight"/>
              </a:defRPr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Sora ExtraLight"/>
              <a:buChar char="●"/>
              <a:defRPr sz="1000">
                <a:solidFill>
                  <a:schemeClr val="dk2"/>
                </a:solidFill>
                <a:latin typeface="Sora ExtraLight"/>
                <a:ea typeface="Sora ExtraLight"/>
                <a:cs typeface="Sora ExtraLight"/>
                <a:sym typeface="Sora ExtraLight"/>
              </a:defRPr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Sora ExtraLight"/>
              <a:buChar char="○"/>
              <a:defRPr sz="1000">
                <a:solidFill>
                  <a:schemeClr val="dk2"/>
                </a:solidFill>
                <a:latin typeface="Sora ExtraLight"/>
                <a:ea typeface="Sora ExtraLight"/>
                <a:cs typeface="Sora ExtraLight"/>
                <a:sym typeface="Sora ExtraLight"/>
              </a:defRPr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Sora ExtraLight"/>
              <a:buChar char="■"/>
              <a:defRPr sz="1000">
                <a:solidFill>
                  <a:schemeClr val="dk2"/>
                </a:solidFill>
                <a:latin typeface="Sora ExtraLight"/>
                <a:ea typeface="Sora ExtraLight"/>
                <a:cs typeface="Sora ExtraLight"/>
                <a:sym typeface="Sora ExtraLight"/>
              </a:defRPr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Sora ExtraLight"/>
              <a:buChar char="●"/>
              <a:defRPr sz="1000">
                <a:solidFill>
                  <a:schemeClr val="dk2"/>
                </a:solidFill>
                <a:latin typeface="Sora ExtraLight"/>
                <a:ea typeface="Sora ExtraLight"/>
                <a:cs typeface="Sora ExtraLight"/>
                <a:sym typeface="Sora ExtraLight"/>
              </a:defRPr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Sora ExtraLight"/>
              <a:buChar char="○"/>
              <a:defRPr sz="1000">
                <a:solidFill>
                  <a:schemeClr val="dk2"/>
                </a:solidFill>
                <a:latin typeface="Sora ExtraLight"/>
                <a:ea typeface="Sora ExtraLight"/>
                <a:cs typeface="Sora ExtraLight"/>
                <a:sym typeface="Sora ExtraLight"/>
              </a:defRPr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Sora ExtraLight"/>
              <a:buChar char="■"/>
              <a:defRPr sz="1000">
                <a:solidFill>
                  <a:schemeClr val="dk2"/>
                </a:solidFill>
                <a:latin typeface="Sora ExtraLight"/>
                <a:ea typeface="Sora ExtraLight"/>
                <a:cs typeface="Sora ExtraLight"/>
                <a:sym typeface="Sora ExtraLight"/>
              </a:defRPr>
            </a:lvl9pPr>
          </a:lstStyle>
          <a:p/>
        </p:txBody>
      </p:sp>
      <p:sp>
        <p:nvSpPr>
          <p:cNvPr id="824" name="Google Shape;824;p43"/>
          <p:cNvSpPr txBox="1"/>
          <p:nvPr>
            <p:ph idx="13" type="title"/>
          </p:nvPr>
        </p:nvSpPr>
        <p:spPr>
          <a:xfrm>
            <a:off x="239975" y="1597225"/>
            <a:ext cx="640200" cy="482400"/>
          </a:xfrm>
          <a:prstGeom prst="rect">
            <a:avLst/>
          </a:prstGeom>
        </p:spPr>
        <p:txBody>
          <a:bodyPr anchorCtr="0" anchor="t" bIns="91425" lIns="91425" spcFirstLastPara="1" rIns="137150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IBM Plex Sans"/>
              <a:buNone/>
              <a:defRPr sz="18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IBM Plex Sans"/>
              <a:buNone/>
              <a:defRPr sz="18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IBM Plex Sans"/>
              <a:buNone/>
              <a:defRPr sz="18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IBM Plex Sans"/>
              <a:buNone/>
              <a:defRPr sz="18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IBM Plex Sans"/>
              <a:buNone/>
              <a:defRPr sz="18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IBM Plex Sans"/>
              <a:buNone/>
              <a:defRPr sz="18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IBM Plex Sans"/>
              <a:buNone/>
              <a:defRPr sz="18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IBM Plex Sans"/>
              <a:buNone/>
              <a:defRPr sz="18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IBM Plex Sans"/>
              <a:buNone/>
              <a:defRPr sz="18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25" name="Google Shape;825;p43"/>
          <p:cNvSpPr txBox="1"/>
          <p:nvPr>
            <p:ph idx="14" type="title"/>
          </p:nvPr>
        </p:nvSpPr>
        <p:spPr>
          <a:xfrm>
            <a:off x="2009500" y="1597225"/>
            <a:ext cx="640200" cy="482400"/>
          </a:xfrm>
          <a:prstGeom prst="rect">
            <a:avLst/>
          </a:prstGeom>
        </p:spPr>
        <p:txBody>
          <a:bodyPr anchorCtr="0" anchor="t" bIns="91425" lIns="91425" spcFirstLastPara="1" rIns="137150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IBM Plex Sans"/>
              <a:buNone/>
              <a:defRPr sz="18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IBM Plex Sans"/>
              <a:buNone/>
              <a:defRPr sz="18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IBM Plex Sans"/>
              <a:buNone/>
              <a:defRPr sz="18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IBM Plex Sans"/>
              <a:buNone/>
              <a:defRPr sz="18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IBM Plex Sans"/>
              <a:buNone/>
              <a:defRPr sz="18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IBM Plex Sans"/>
              <a:buNone/>
              <a:defRPr sz="18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IBM Plex Sans"/>
              <a:buNone/>
              <a:defRPr sz="18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IBM Plex Sans"/>
              <a:buNone/>
              <a:defRPr sz="18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IBM Plex Sans"/>
              <a:buNone/>
              <a:defRPr sz="18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26" name="Google Shape;826;p43"/>
          <p:cNvSpPr txBox="1"/>
          <p:nvPr>
            <p:ph idx="15" type="title"/>
          </p:nvPr>
        </p:nvSpPr>
        <p:spPr>
          <a:xfrm>
            <a:off x="3895425" y="1597225"/>
            <a:ext cx="640200" cy="482400"/>
          </a:xfrm>
          <a:prstGeom prst="rect">
            <a:avLst/>
          </a:prstGeom>
        </p:spPr>
        <p:txBody>
          <a:bodyPr anchorCtr="0" anchor="t" bIns="91425" lIns="91425" spcFirstLastPara="1" rIns="137150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IBM Plex Sans"/>
              <a:buNone/>
              <a:defRPr sz="18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IBM Plex Sans"/>
              <a:buNone/>
              <a:defRPr sz="18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IBM Plex Sans"/>
              <a:buNone/>
              <a:defRPr sz="18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IBM Plex Sans"/>
              <a:buNone/>
              <a:defRPr sz="18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IBM Plex Sans"/>
              <a:buNone/>
              <a:defRPr sz="18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IBM Plex Sans"/>
              <a:buNone/>
              <a:defRPr sz="18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IBM Plex Sans"/>
              <a:buNone/>
              <a:defRPr sz="18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IBM Plex Sans"/>
              <a:buNone/>
              <a:defRPr sz="18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IBM Plex Sans"/>
              <a:buNone/>
              <a:defRPr sz="18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27" name="Google Shape;827;p43"/>
          <p:cNvSpPr txBox="1"/>
          <p:nvPr>
            <p:ph idx="16" type="title"/>
          </p:nvPr>
        </p:nvSpPr>
        <p:spPr>
          <a:xfrm>
            <a:off x="5704700" y="1597225"/>
            <a:ext cx="640200" cy="482400"/>
          </a:xfrm>
          <a:prstGeom prst="rect">
            <a:avLst/>
          </a:prstGeom>
        </p:spPr>
        <p:txBody>
          <a:bodyPr anchorCtr="0" anchor="t" bIns="91425" lIns="91425" spcFirstLastPara="1" rIns="137150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IBM Plex Sans"/>
              <a:buNone/>
              <a:defRPr sz="18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IBM Plex Sans"/>
              <a:buNone/>
              <a:defRPr sz="18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IBM Plex Sans"/>
              <a:buNone/>
              <a:defRPr sz="18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IBM Plex Sans"/>
              <a:buNone/>
              <a:defRPr sz="18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IBM Plex Sans"/>
              <a:buNone/>
              <a:defRPr sz="18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IBM Plex Sans"/>
              <a:buNone/>
              <a:defRPr sz="18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IBM Plex Sans"/>
              <a:buNone/>
              <a:defRPr sz="18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IBM Plex Sans"/>
              <a:buNone/>
              <a:defRPr sz="18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IBM Plex Sans"/>
              <a:buNone/>
              <a:defRPr sz="18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28" name="Google Shape;828;p43"/>
          <p:cNvSpPr txBox="1"/>
          <p:nvPr>
            <p:ph idx="17" type="title"/>
          </p:nvPr>
        </p:nvSpPr>
        <p:spPr>
          <a:xfrm>
            <a:off x="38100" y="319650"/>
            <a:ext cx="1827900" cy="520200"/>
          </a:xfrm>
          <a:prstGeom prst="rect">
            <a:avLst/>
          </a:prstGeom>
        </p:spPr>
        <p:txBody>
          <a:bodyPr anchorCtr="0" anchor="t" bIns="91425" lIns="18287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6"/>
                </a:solidFill>
                <a:latin typeface="IBM Plex Sans Medium"/>
                <a:ea typeface="IBM Plex Sans Medium"/>
                <a:cs typeface="IBM Plex Sans Medium"/>
                <a:sym typeface="IBM Plex Sans Medium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6"/>
                </a:solidFill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6"/>
                </a:solidFill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6"/>
                </a:solidFill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6"/>
                </a:solidFill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6"/>
                </a:solidFill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6"/>
                </a:solidFill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6"/>
                </a:solidFill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6"/>
                </a:solidFill>
              </a:defRPr>
            </a:lvl9pPr>
          </a:lstStyle>
          <a:p/>
        </p:txBody>
      </p:sp>
      <p:sp>
        <p:nvSpPr>
          <p:cNvPr id="829" name="Google Shape;829;p43"/>
          <p:cNvSpPr txBox="1"/>
          <p:nvPr>
            <p:ph idx="18" type="title"/>
          </p:nvPr>
        </p:nvSpPr>
        <p:spPr>
          <a:xfrm>
            <a:off x="228600" y="4774929"/>
            <a:ext cx="1939200" cy="189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dk2"/>
                </a:solidFill>
                <a:latin typeface="Sora"/>
                <a:ea typeface="Sora"/>
                <a:cs typeface="Sora"/>
                <a:sym typeface="Sor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Sora"/>
              <a:buNone/>
              <a:defRPr sz="900">
                <a:solidFill>
                  <a:schemeClr val="dk2"/>
                </a:solidFill>
                <a:latin typeface="Sora SemiBold"/>
                <a:ea typeface="Sora SemiBold"/>
                <a:cs typeface="Sora SemiBold"/>
                <a:sym typeface="Sora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Sora"/>
              <a:buNone/>
              <a:defRPr sz="900">
                <a:solidFill>
                  <a:schemeClr val="dk2"/>
                </a:solidFill>
                <a:latin typeface="Sora SemiBold"/>
                <a:ea typeface="Sora SemiBold"/>
                <a:cs typeface="Sora SemiBold"/>
                <a:sym typeface="Sora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Sora"/>
              <a:buNone/>
              <a:defRPr sz="900">
                <a:solidFill>
                  <a:schemeClr val="dk2"/>
                </a:solidFill>
                <a:latin typeface="Sora SemiBold"/>
                <a:ea typeface="Sora SemiBold"/>
                <a:cs typeface="Sora SemiBold"/>
                <a:sym typeface="Sora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Sora"/>
              <a:buNone/>
              <a:defRPr sz="900">
                <a:solidFill>
                  <a:schemeClr val="dk2"/>
                </a:solidFill>
                <a:latin typeface="Sora SemiBold"/>
                <a:ea typeface="Sora SemiBold"/>
                <a:cs typeface="Sora SemiBold"/>
                <a:sym typeface="Sora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Sora"/>
              <a:buNone/>
              <a:defRPr sz="900">
                <a:solidFill>
                  <a:schemeClr val="dk2"/>
                </a:solidFill>
                <a:latin typeface="Sora SemiBold"/>
                <a:ea typeface="Sora SemiBold"/>
                <a:cs typeface="Sora SemiBold"/>
                <a:sym typeface="Sora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Sora"/>
              <a:buNone/>
              <a:defRPr sz="900">
                <a:solidFill>
                  <a:schemeClr val="dk2"/>
                </a:solidFill>
                <a:latin typeface="Sora SemiBold"/>
                <a:ea typeface="Sora SemiBold"/>
                <a:cs typeface="Sora SemiBold"/>
                <a:sym typeface="Sora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Sora"/>
              <a:buNone/>
              <a:defRPr sz="900">
                <a:solidFill>
                  <a:schemeClr val="dk2"/>
                </a:solidFill>
                <a:latin typeface="Sora SemiBold"/>
                <a:ea typeface="Sora SemiBold"/>
                <a:cs typeface="Sora SemiBold"/>
                <a:sym typeface="Sora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Sora"/>
              <a:buNone/>
              <a:defRPr sz="900">
                <a:solidFill>
                  <a:schemeClr val="dk2"/>
                </a:solidFill>
                <a:latin typeface="Sora SemiBold"/>
                <a:ea typeface="Sora SemiBold"/>
                <a:cs typeface="Sora SemiBold"/>
                <a:sym typeface="Sora SemiBold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4611">
          <p15:clr>
            <a:srgbClr val="E46962"/>
          </p15:clr>
        </p15:guide>
        <p15:guide id="2" pos="3431">
          <p15:clr>
            <a:srgbClr val="E46962"/>
          </p15:clr>
        </p15:guide>
        <p15:guide id="3" pos="2262">
          <p15:clr>
            <a:srgbClr val="E46962"/>
          </p15:clr>
        </p15:guide>
        <p15:guide id="4" pos="1173">
          <p15:clr>
            <a:srgbClr val="E46962"/>
          </p15:clr>
        </p15:guide>
        <p15:guide id="5" pos="1408">
          <p15:clr>
            <a:srgbClr val="E46962"/>
          </p15:clr>
        </p15:guide>
        <p15:guide id="6" pos="1175">
          <p15:clr>
            <a:srgbClr val="E46962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ree images with caption">
  <p:cSld name="BLANK_1_1_1_1_1_1_1_1_1_1_1_1_1_1_1_1_1_1_2">
    <p:bg>
      <p:bgPr>
        <a:solidFill>
          <a:schemeClr val="lt1"/>
        </a:solidFill>
      </p:bgPr>
    </p:bg>
    <p:spTree>
      <p:nvGrpSpPr>
        <p:cNvPr id="830" name="Shape 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1" name="Google Shape;831;p44"/>
          <p:cNvSpPr txBox="1"/>
          <p:nvPr>
            <p:ph type="title"/>
          </p:nvPr>
        </p:nvSpPr>
        <p:spPr>
          <a:xfrm>
            <a:off x="38100" y="397750"/>
            <a:ext cx="1948200" cy="189300"/>
          </a:xfrm>
          <a:prstGeom prst="rect">
            <a:avLst/>
          </a:prstGeom>
        </p:spPr>
        <p:txBody>
          <a:bodyPr anchorCtr="0" anchor="t" bIns="91425" lIns="182875" spcFirstLastPara="1" rIns="91425" wrap="square" tIns="91425">
            <a:noAutofit/>
          </a:bodyPr>
          <a:lstStyle>
            <a:lvl1pPr lv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grpSp>
        <p:nvGrpSpPr>
          <p:cNvPr id="832" name="Google Shape;832;p44"/>
          <p:cNvGrpSpPr/>
          <p:nvPr/>
        </p:nvGrpSpPr>
        <p:grpSpPr>
          <a:xfrm rot="10800000">
            <a:off x="5657179" y="-1"/>
            <a:ext cx="3486840" cy="2906092"/>
            <a:chOff x="312900" y="2793625"/>
            <a:chExt cx="2221200" cy="1851250"/>
          </a:xfrm>
        </p:grpSpPr>
        <p:grpSp>
          <p:nvGrpSpPr>
            <p:cNvPr id="833" name="Google Shape;833;p44"/>
            <p:cNvGrpSpPr/>
            <p:nvPr/>
          </p:nvGrpSpPr>
          <p:grpSpPr>
            <a:xfrm>
              <a:off x="312900" y="2793625"/>
              <a:ext cx="1851000" cy="1851250"/>
              <a:chOff x="461225" y="3249175"/>
              <a:chExt cx="1851000" cy="1851250"/>
            </a:xfrm>
          </p:grpSpPr>
          <p:grpSp>
            <p:nvGrpSpPr>
              <p:cNvPr id="834" name="Google Shape;834;p44"/>
              <p:cNvGrpSpPr/>
              <p:nvPr/>
            </p:nvGrpSpPr>
            <p:grpSpPr>
              <a:xfrm>
                <a:off x="461225" y="3249175"/>
                <a:ext cx="1851000" cy="370200"/>
                <a:chOff x="461225" y="3249175"/>
                <a:chExt cx="1851000" cy="370200"/>
              </a:xfrm>
            </p:grpSpPr>
            <p:sp>
              <p:nvSpPr>
                <p:cNvPr id="835" name="Google Shape;835;p44"/>
                <p:cNvSpPr/>
                <p:nvPr/>
              </p:nvSpPr>
              <p:spPr>
                <a:xfrm>
                  <a:off x="461225" y="3249175"/>
                  <a:ext cx="370200" cy="370200"/>
                </a:xfrm>
                <a:prstGeom prst="rect">
                  <a:avLst/>
                </a:prstGeom>
                <a:noFill/>
                <a:ln cap="flat" cmpd="sng" w="9525">
                  <a:solidFill>
                    <a:schemeClr val="accent5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solidFill>
                      <a:schemeClr val="lt1"/>
                    </a:solidFill>
                    <a:latin typeface="Sora"/>
                    <a:ea typeface="Sora"/>
                    <a:cs typeface="Sora"/>
                    <a:sym typeface="Sora"/>
                  </a:endParaRPr>
                </a:p>
              </p:txBody>
            </p:sp>
            <p:sp>
              <p:nvSpPr>
                <p:cNvPr id="836" name="Google Shape;836;p44"/>
                <p:cNvSpPr/>
                <p:nvPr/>
              </p:nvSpPr>
              <p:spPr>
                <a:xfrm>
                  <a:off x="831425" y="3249175"/>
                  <a:ext cx="370200" cy="370200"/>
                </a:xfrm>
                <a:prstGeom prst="rect">
                  <a:avLst/>
                </a:prstGeom>
                <a:noFill/>
                <a:ln cap="flat" cmpd="sng" w="9525">
                  <a:solidFill>
                    <a:schemeClr val="accent5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solidFill>
                      <a:schemeClr val="lt1"/>
                    </a:solidFill>
                    <a:latin typeface="Sora"/>
                    <a:ea typeface="Sora"/>
                    <a:cs typeface="Sora"/>
                    <a:sym typeface="Sora"/>
                  </a:endParaRPr>
                </a:p>
              </p:txBody>
            </p:sp>
            <p:sp>
              <p:nvSpPr>
                <p:cNvPr id="837" name="Google Shape;837;p44"/>
                <p:cNvSpPr/>
                <p:nvPr/>
              </p:nvSpPr>
              <p:spPr>
                <a:xfrm>
                  <a:off x="1571825" y="3249175"/>
                  <a:ext cx="370200" cy="370200"/>
                </a:xfrm>
                <a:prstGeom prst="rect">
                  <a:avLst/>
                </a:prstGeom>
                <a:noFill/>
                <a:ln cap="flat" cmpd="sng" w="9525">
                  <a:solidFill>
                    <a:schemeClr val="accent5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solidFill>
                      <a:schemeClr val="lt1"/>
                    </a:solidFill>
                    <a:latin typeface="Sora"/>
                    <a:ea typeface="Sora"/>
                    <a:cs typeface="Sora"/>
                    <a:sym typeface="Sora"/>
                  </a:endParaRPr>
                </a:p>
              </p:txBody>
            </p:sp>
            <p:sp>
              <p:nvSpPr>
                <p:cNvPr id="838" name="Google Shape;838;p44"/>
                <p:cNvSpPr/>
                <p:nvPr/>
              </p:nvSpPr>
              <p:spPr>
                <a:xfrm>
                  <a:off x="1942025" y="3249175"/>
                  <a:ext cx="370200" cy="370200"/>
                </a:xfrm>
                <a:prstGeom prst="rect">
                  <a:avLst/>
                </a:prstGeom>
                <a:noFill/>
                <a:ln cap="flat" cmpd="sng" w="9525">
                  <a:solidFill>
                    <a:schemeClr val="accent5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solidFill>
                      <a:schemeClr val="lt1"/>
                    </a:solidFill>
                    <a:latin typeface="Sora"/>
                    <a:ea typeface="Sora"/>
                    <a:cs typeface="Sora"/>
                    <a:sym typeface="Sora"/>
                  </a:endParaRPr>
                </a:p>
              </p:txBody>
            </p:sp>
          </p:grpSp>
          <p:grpSp>
            <p:nvGrpSpPr>
              <p:cNvPr id="839" name="Google Shape;839;p44"/>
              <p:cNvGrpSpPr/>
              <p:nvPr/>
            </p:nvGrpSpPr>
            <p:grpSpPr>
              <a:xfrm>
                <a:off x="461225" y="3619500"/>
                <a:ext cx="1851000" cy="370200"/>
                <a:chOff x="461225" y="3249175"/>
                <a:chExt cx="1851000" cy="370200"/>
              </a:xfrm>
            </p:grpSpPr>
            <p:sp>
              <p:nvSpPr>
                <p:cNvPr id="840" name="Google Shape;840;p44"/>
                <p:cNvSpPr/>
                <p:nvPr/>
              </p:nvSpPr>
              <p:spPr>
                <a:xfrm>
                  <a:off x="461225" y="3249175"/>
                  <a:ext cx="370200" cy="370200"/>
                </a:xfrm>
                <a:prstGeom prst="rect">
                  <a:avLst/>
                </a:prstGeom>
                <a:noFill/>
                <a:ln cap="flat" cmpd="sng" w="9525">
                  <a:solidFill>
                    <a:schemeClr val="accent5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solidFill>
                      <a:schemeClr val="lt1"/>
                    </a:solidFill>
                    <a:latin typeface="Sora"/>
                    <a:ea typeface="Sora"/>
                    <a:cs typeface="Sora"/>
                    <a:sym typeface="Sora"/>
                  </a:endParaRPr>
                </a:p>
              </p:txBody>
            </p:sp>
            <p:sp>
              <p:nvSpPr>
                <p:cNvPr id="841" name="Google Shape;841;p44"/>
                <p:cNvSpPr/>
                <p:nvPr/>
              </p:nvSpPr>
              <p:spPr>
                <a:xfrm>
                  <a:off x="831425" y="3249175"/>
                  <a:ext cx="370200" cy="370200"/>
                </a:xfrm>
                <a:prstGeom prst="rect">
                  <a:avLst/>
                </a:prstGeom>
                <a:noFill/>
                <a:ln cap="flat" cmpd="sng" w="9525">
                  <a:solidFill>
                    <a:schemeClr val="accent5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solidFill>
                      <a:schemeClr val="lt1"/>
                    </a:solidFill>
                    <a:latin typeface="Sora"/>
                    <a:ea typeface="Sora"/>
                    <a:cs typeface="Sora"/>
                    <a:sym typeface="Sora"/>
                  </a:endParaRPr>
                </a:p>
              </p:txBody>
            </p:sp>
            <p:sp>
              <p:nvSpPr>
                <p:cNvPr id="842" name="Google Shape;842;p44"/>
                <p:cNvSpPr/>
                <p:nvPr/>
              </p:nvSpPr>
              <p:spPr>
                <a:xfrm>
                  <a:off x="1201625" y="3249175"/>
                  <a:ext cx="370200" cy="370200"/>
                </a:xfrm>
                <a:prstGeom prst="rect">
                  <a:avLst/>
                </a:prstGeom>
                <a:noFill/>
                <a:ln cap="flat" cmpd="sng" w="9525">
                  <a:solidFill>
                    <a:schemeClr val="accent5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solidFill>
                      <a:schemeClr val="lt1"/>
                    </a:solidFill>
                    <a:latin typeface="Sora"/>
                    <a:ea typeface="Sora"/>
                    <a:cs typeface="Sora"/>
                    <a:sym typeface="Sora"/>
                  </a:endParaRPr>
                </a:p>
              </p:txBody>
            </p:sp>
            <p:sp>
              <p:nvSpPr>
                <p:cNvPr id="843" name="Google Shape;843;p44"/>
                <p:cNvSpPr/>
                <p:nvPr/>
              </p:nvSpPr>
              <p:spPr>
                <a:xfrm>
                  <a:off x="1571825" y="3249175"/>
                  <a:ext cx="370200" cy="370200"/>
                </a:xfrm>
                <a:prstGeom prst="rect">
                  <a:avLst/>
                </a:prstGeom>
                <a:noFill/>
                <a:ln cap="flat" cmpd="sng" w="9525">
                  <a:solidFill>
                    <a:schemeClr val="accent5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solidFill>
                      <a:schemeClr val="lt1"/>
                    </a:solidFill>
                    <a:latin typeface="Sora"/>
                    <a:ea typeface="Sora"/>
                    <a:cs typeface="Sora"/>
                    <a:sym typeface="Sora"/>
                  </a:endParaRPr>
                </a:p>
              </p:txBody>
            </p:sp>
            <p:sp>
              <p:nvSpPr>
                <p:cNvPr id="844" name="Google Shape;844;p44"/>
                <p:cNvSpPr/>
                <p:nvPr/>
              </p:nvSpPr>
              <p:spPr>
                <a:xfrm>
                  <a:off x="1942025" y="3249175"/>
                  <a:ext cx="370200" cy="370200"/>
                </a:xfrm>
                <a:prstGeom prst="rect">
                  <a:avLst/>
                </a:prstGeom>
                <a:noFill/>
                <a:ln cap="flat" cmpd="sng" w="9525">
                  <a:solidFill>
                    <a:schemeClr val="accent5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solidFill>
                      <a:schemeClr val="lt1"/>
                    </a:solidFill>
                    <a:latin typeface="Sora"/>
                    <a:ea typeface="Sora"/>
                    <a:cs typeface="Sora"/>
                    <a:sym typeface="Sora"/>
                  </a:endParaRPr>
                </a:p>
              </p:txBody>
            </p:sp>
          </p:grpSp>
          <p:grpSp>
            <p:nvGrpSpPr>
              <p:cNvPr id="845" name="Google Shape;845;p44"/>
              <p:cNvGrpSpPr/>
              <p:nvPr/>
            </p:nvGrpSpPr>
            <p:grpSpPr>
              <a:xfrm>
                <a:off x="461225" y="3989700"/>
                <a:ext cx="1480800" cy="1110725"/>
                <a:chOff x="461225" y="3249175"/>
                <a:chExt cx="1480800" cy="1110725"/>
              </a:xfrm>
            </p:grpSpPr>
            <p:sp>
              <p:nvSpPr>
                <p:cNvPr id="846" name="Google Shape;846;p44"/>
                <p:cNvSpPr/>
                <p:nvPr/>
              </p:nvSpPr>
              <p:spPr>
                <a:xfrm>
                  <a:off x="461225" y="3249175"/>
                  <a:ext cx="370200" cy="370200"/>
                </a:xfrm>
                <a:prstGeom prst="rect">
                  <a:avLst/>
                </a:prstGeom>
                <a:noFill/>
                <a:ln cap="flat" cmpd="sng" w="9525">
                  <a:solidFill>
                    <a:schemeClr val="accent5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solidFill>
                      <a:schemeClr val="lt1"/>
                    </a:solidFill>
                    <a:latin typeface="Sora"/>
                    <a:ea typeface="Sora"/>
                    <a:cs typeface="Sora"/>
                    <a:sym typeface="Sora"/>
                  </a:endParaRPr>
                </a:p>
              </p:txBody>
            </p:sp>
            <p:sp>
              <p:nvSpPr>
                <p:cNvPr id="847" name="Google Shape;847;p44"/>
                <p:cNvSpPr/>
                <p:nvPr/>
              </p:nvSpPr>
              <p:spPr>
                <a:xfrm>
                  <a:off x="1201625" y="3249175"/>
                  <a:ext cx="370200" cy="370200"/>
                </a:xfrm>
                <a:prstGeom prst="rect">
                  <a:avLst/>
                </a:prstGeom>
                <a:noFill/>
                <a:ln cap="flat" cmpd="sng" w="9525">
                  <a:solidFill>
                    <a:schemeClr val="accent5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solidFill>
                      <a:schemeClr val="lt1"/>
                    </a:solidFill>
                    <a:latin typeface="Sora"/>
                    <a:ea typeface="Sora"/>
                    <a:cs typeface="Sora"/>
                    <a:sym typeface="Sora"/>
                  </a:endParaRPr>
                </a:p>
              </p:txBody>
            </p:sp>
            <p:sp>
              <p:nvSpPr>
                <p:cNvPr id="848" name="Google Shape;848;p44"/>
                <p:cNvSpPr/>
                <p:nvPr/>
              </p:nvSpPr>
              <p:spPr>
                <a:xfrm>
                  <a:off x="1571825" y="3249175"/>
                  <a:ext cx="370200" cy="370200"/>
                </a:xfrm>
                <a:prstGeom prst="rect">
                  <a:avLst/>
                </a:prstGeom>
                <a:noFill/>
                <a:ln cap="flat" cmpd="sng" w="9525">
                  <a:solidFill>
                    <a:schemeClr val="accent5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solidFill>
                      <a:schemeClr val="lt1"/>
                    </a:solidFill>
                    <a:latin typeface="Sora"/>
                    <a:ea typeface="Sora"/>
                    <a:cs typeface="Sora"/>
                    <a:sym typeface="Sora"/>
                  </a:endParaRPr>
                </a:p>
              </p:txBody>
            </p:sp>
            <p:sp>
              <p:nvSpPr>
                <p:cNvPr id="849" name="Google Shape;849;p44"/>
                <p:cNvSpPr/>
                <p:nvPr/>
              </p:nvSpPr>
              <p:spPr>
                <a:xfrm>
                  <a:off x="1201625" y="3989700"/>
                  <a:ext cx="370200" cy="370200"/>
                </a:xfrm>
                <a:prstGeom prst="rect">
                  <a:avLst/>
                </a:prstGeom>
                <a:noFill/>
                <a:ln cap="flat" cmpd="sng" w="9525">
                  <a:solidFill>
                    <a:schemeClr val="accent5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solidFill>
                      <a:schemeClr val="lt1"/>
                    </a:solidFill>
                    <a:latin typeface="Sora"/>
                    <a:ea typeface="Sora"/>
                    <a:cs typeface="Sora"/>
                    <a:sym typeface="Sora"/>
                  </a:endParaRPr>
                </a:p>
              </p:txBody>
            </p:sp>
          </p:grpSp>
          <p:grpSp>
            <p:nvGrpSpPr>
              <p:cNvPr id="850" name="Google Shape;850;p44"/>
              <p:cNvGrpSpPr/>
              <p:nvPr/>
            </p:nvGrpSpPr>
            <p:grpSpPr>
              <a:xfrm>
                <a:off x="831425" y="4360025"/>
                <a:ext cx="1480800" cy="370200"/>
                <a:chOff x="831425" y="3249175"/>
                <a:chExt cx="1480800" cy="370200"/>
              </a:xfrm>
            </p:grpSpPr>
            <p:sp>
              <p:nvSpPr>
                <p:cNvPr id="851" name="Google Shape;851;p44"/>
                <p:cNvSpPr/>
                <p:nvPr/>
              </p:nvSpPr>
              <p:spPr>
                <a:xfrm>
                  <a:off x="831425" y="3249175"/>
                  <a:ext cx="370200" cy="370200"/>
                </a:xfrm>
                <a:prstGeom prst="rect">
                  <a:avLst/>
                </a:prstGeom>
                <a:noFill/>
                <a:ln cap="flat" cmpd="sng" w="9525">
                  <a:solidFill>
                    <a:schemeClr val="accent5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solidFill>
                      <a:schemeClr val="lt1"/>
                    </a:solidFill>
                    <a:latin typeface="Sora"/>
                    <a:ea typeface="Sora"/>
                    <a:cs typeface="Sora"/>
                    <a:sym typeface="Sora"/>
                  </a:endParaRPr>
                </a:p>
              </p:txBody>
            </p:sp>
            <p:sp>
              <p:nvSpPr>
                <p:cNvPr id="852" name="Google Shape;852;p44"/>
                <p:cNvSpPr/>
                <p:nvPr/>
              </p:nvSpPr>
              <p:spPr>
                <a:xfrm>
                  <a:off x="1201625" y="3249175"/>
                  <a:ext cx="370200" cy="370200"/>
                </a:xfrm>
                <a:prstGeom prst="rect">
                  <a:avLst/>
                </a:prstGeom>
                <a:noFill/>
                <a:ln cap="flat" cmpd="sng" w="9525">
                  <a:solidFill>
                    <a:schemeClr val="accent5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solidFill>
                      <a:schemeClr val="lt1"/>
                    </a:solidFill>
                    <a:latin typeface="Sora"/>
                    <a:ea typeface="Sora"/>
                    <a:cs typeface="Sora"/>
                    <a:sym typeface="Sora"/>
                  </a:endParaRPr>
                </a:p>
              </p:txBody>
            </p:sp>
            <p:sp>
              <p:nvSpPr>
                <p:cNvPr id="853" name="Google Shape;853;p44"/>
                <p:cNvSpPr/>
                <p:nvPr/>
              </p:nvSpPr>
              <p:spPr>
                <a:xfrm>
                  <a:off x="1571825" y="3249175"/>
                  <a:ext cx="370200" cy="370200"/>
                </a:xfrm>
                <a:prstGeom prst="rect">
                  <a:avLst/>
                </a:prstGeom>
                <a:noFill/>
                <a:ln cap="flat" cmpd="sng" w="9525">
                  <a:solidFill>
                    <a:schemeClr val="accent5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solidFill>
                      <a:schemeClr val="lt1"/>
                    </a:solidFill>
                    <a:latin typeface="Sora"/>
                    <a:ea typeface="Sora"/>
                    <a:cs typeface="Sora"/>
                    <a:sym typeface="Sora"/>
                  </a:endParaRPr>
                </a:p>
              </p:txBody>
            </p:sp>
            <p:sp>
              <p:nvSpPr>
                <p:cNvPr id="854" name="Google Shape;854;p44"/>
                <p:cNvSpPr/>
                <p:nvPr/>
              </p:nvSpPr>
              <p:spPr>
                <a:xfrm>
                  <a:off x="1942025" y="3249175"/>
                  <a:ext cx="370200" cy="370200"/>
                </a:xfrm>
                <a:prstGeom prst="rect">
                  <a:avLst/>
                </a:prstGeom>
                <a:noFill/>
                <a:ln cap="flat" cmpd="sng" w="9525">
                  <a:solidFill>
                    <a:schemeClr val="accent5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solidFill>
                      <a:schemeClr val="lt1"/>
                    </a:solidFill>
                    <a:latin typeface="Sora"/>
                    <a:ea typeface="Sora"/>
                    <a:cs typeface="Sora"/>
                    <a:sym typeface="Sora"/>
                  </a:endParaRPr>
                </a:p>
              </p:txBody>
            </p:sp>
          </p:grpSp>
        </p:grpSp>
        <p:sp>
          <p:nvSpPr>
            <p:cNvPr id="855" name="Google Shape;855;p44"/>
            <p:cNvSpPr/>
            <p:nvPr/>
          </p:nvSpPr>
          <p:spPr>
            <a:xfrm>
              <a:off x="2163900" y="2793625"/>
              <a:ext cx="370200" cy="370200"/>
            </a:xfrm>
            <a:prstGeom prst="rect">
              <a:avLst/>
            </a:prstGeom>
            <a:noFill/>
            <a:ln cap="flat" cmpd="sng" w="9525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lt1"/>
                </a:solidFill>
                <a:latin typeface="Sora"/>
                <a:ea typeface="Sora"/>
                <a:cs typeface="Sora"/>
                <a:sym typeface="Sora"/>
              </a:endParaRPr>
            </a:p>
          </p:txBody>
        </p:sp>
      </p:grpSp>
      <p:sp>
        <p:nvSpPr>
          <p:cNvPr id="856" name="Google Shape;856;p44"/>
          <p:cNvSpPr/>
          <p:nvPr>
            <p:ph idx="2" type="pic"/>
          </p:nvPr>
        </p:nvSpPr>
        <p:spPr>
          <a:xfrm>
            <a:off x="1200750" y="984738"/>
            <a:ext cx="1649400" cy="1649400"/>
          </a:xfrm>
          <a:prstGeom prst="ellipse">
            <a:avLst/>
          </a:prstGeom>
          <a:noFill/>
          <a:ln>
            <a:noFill/>
          </a:ln>
        </p:spPr>
      </p:sp>
      <p:sp>
        <p:nvSpPr>
          <p:cNvPr id="857" name="Google Shape;857;p44"/>
          <p:cNvSpPr/>
          <p:nvPr>
            <p:ph idx="3" type="pic"/>
          </p:nvPr>
        </p:nvSpPr>
        <p:spPr>
          <a:xfrm>
            <a:off x="3747300" y="921988"/>
            <a:ext cx="1649400" cy="1649400"/>
          </a:xfrm>
          <a:prstGeom prst="ellipse">
            <a:avLst/>
          </a:prstGeom>
          <a:noFill/>
          <a:ln>
            <a:noFill/>
          </a:ln>
        </p:spPr>
      </p:sp>
      <p:sp>
        <p:nvSpPr>
          <p:cNvPr id="858" name="Google Shape;858;p44"/>
          <p:cNvSpPr/>
          <p:nvPr>
            <p:ph idx="4" type="pic"/>
          </p:nvPr>
        </p:nvSpPr>
        <p:spPr>
          <a:xfrm>
            <a:off x="6080650" y="941438"/>
            <a:ext cx="1649400" cy="1649400"/>
          </a:xfrm>
          <a:prstGeom prst="ellipse">
            <a:avLst/>
          </a:prstGeom>
          <a:noFill/>
          <a:ln>
            <a:noFill/>
          </a:ln>
        </p:spPr>
      </p:sp>
      <p:sp>
        <p:nvSpPr>
          <p:cNvPr id="859" name="Google Shape;859;p44"/>
          <p:cNvSpPr txBox="1"/>
          <p:nvPr>
            <p:ph idx="1" type="subTitle"/>
          </p:nvPr>
        </p:nvSpPr>
        <p:spPr>
          <a:xfrm>
            <a:off x="947750" y="3353900"/>
            <a:ext cx="2086800" cy="134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dk2"/>
                </a:solidFill>
                <a:latin typeface="Sora ExtraLight"/>
                <a:ea typeface="Sora ExtraLight"/>
                <a:cs typeface="Sora ExtraLight"/>
                <a:sym typeface="Sora Extra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60" name="Google Shape;860;p44"/>
          <p:cNvSpPr txBox="1"/>
          <p:nvPr>
            <p:ph idx="5" type="title"/>
          </p:nvPr>
        </p:nvSpPr>
        <p:spPr>
          <a:xfrm>
            <a:off x="1111850" y="3061625"/>
            <a:ext cx="1758600" cy="273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2"/>
                </a:solidFill>
                <a:latin typeface="IBM Plex Sans Medium"/>
                <a:ea typeface="IBM Plex Sans Medium"/>
                <a:cs typeface="IBM Plex Sans Medium"/>
                <a:sym typeface="IBM Plex San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61" name="Google Shape;861;p44"/>
          <p:cNvSpPr txBox="1"/>
          <p:nvPr>
            <p:ph idx="6" type="subTitle"/>
          </p:nvPr>
        </p:nvSpPr>
        <p:spPr>
          <a:xfrm>
            <a:off x="3528600" y="3353900"/>
            <a:ext cx="2086800" cy="134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dk2"/>
                </a:solidFill>
                <a:latin typeface="Sora ExtraLight"/>
                <a:ea typeface="Sora ExtraLight"/>
                <a:cs typeface="Sora ExtraLight"/>
                <a:sym typeface="Sora Extra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62" name="Google Shape;862;p44"/>
          <p:cNvSpPr txBox="1"/>
          <p:nvPr>
            <p:ph idx="7" type="title"/>
          </p:nvPr>
        </p:nvSpPr>
        <p:spPr>
          <a:xfrm>
            <a:off x="3692700" y="3061625"/>
            <a:ext cx="1758600" cy="273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2"/>
                </a:solidFill>
                <a:latin typeface="IBM Plex Sans Medium"/>
                <a:ea typeface="IBM Plex Sans Medium"/>
                <a:cs typeface="IBM Plex Sans Medium"/>
                <a:sym typeface="IBM Plex San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63" name="Google Shape;863;p44"/>
          <p:cNvSpPr txBox="1"/>
          <p:nvPr>
            <p:ph idx="8" type="subTitle"/>
          </p:nvPr>
        </p:nvSpPr>
        <p:spPr>
          <a:xfrm>
            <a:off x="5861950" y="3353900"/>
            <a:ext cx="2086800" cy="134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dk2"/>
                </a:solidFill>
                <a:latin typeface="Sora ExtraLight"/>
                <a:ea typeface="Sora ExtraLight"/>
                <a:cs typeface="Sora ExtraLight"/>
                <a:sym typeface="Sora Extra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64" name="Google Shape;864;p44"/>
          <p:cNvSpPr txBox="1"/>
          <p:nvPr>
            <p:ph idx="9" type="title"/>
          </p:nvPr>
        </p:nvSpPr>
        <p:spPr>
          <a:xfrm>
            <a:off x="6026050" y="3061625"/>
            <a:ext cx="1758600" cy="273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2"/>
                </a:solidFill>
                <a:latin typeface="IBM Plex Sans Medium"/>
                <a:ea typeface="IBM Plex Sans Medium"/>
                <a:cs typeface="IBM Plex Sans Medium"/>
                <a:sym typeface="IBM Plex San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65" name="Google Shape;865;p44"/>
          <p:cNvSpPr txBox="1"/>
          <p:nvPr>
            <p:ph idx="13" type="title"/>
          </p:nvPr>
        </p:nvSpPr>
        <p:spPr>
          <a:xfrm>
            <a:off x="38100" y="93150"/>
            <a:ext cx="1583400" cy="189300"/>
          </a:xfrm>
          <a:prstGeom prst="rect">
            <a:avLst/>
          </a:prstGeom>
        </p:spPr>
        <p:txBody>
          <a:bodyPr anchorCtr="0" anchor="t" bIns="91425" lIns="18287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dk2"/>
                </a:solidFill>
                <a:latin typeface="Sora"/>
                <a:ea typeface="Sora"/>
                <a:cs typeface="Sora"/>
                <a:sym typeface="Sor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Sora"/>
              <a:buNone/>
              <a:defRPr sz="900">
                <a:solidFill>
                  <a:schemeClr val="dk2"/>
                </a:solidFill>
                <a:latin typeface="Sora"/>
                <a:ea typeface="Sora"/>
                <a:cs typeface="Sora"/>
                <a:sym typeface="Sor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Sora"/>
              <a:buNone/>
              <a:defRPr sz="900">
                <a:solidFill>
                  <a:schemeClr val="dk2"/>
                </a:solidFill>
                <a:latin typeface="Sora"/>
                <a:ea typeface="Sora"/>
                <a:cs typeface="Sora"/>
                <a:sym typeface="Sor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Sora"/>
              <a:buNone/>
              <a:defRPr sz="900">
                <a:solidFill>
                  <a:schemeClr val="dk2"/>
                </a:solidFill>
                <a:latin typeface="Sora"/>
                <a:ea typeface="Sora"/>
                <a:cs typeface="Sora"/>
                <a:sym typeface="Sor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Sora"/>
              <a:buNone/>
              <a:defRPr sz="900">
                <a:solidFill>
                  <a:schemeClr val="dk2"/>
                </a:solidFill>
                <a:latin typeface="Sora"/>
                <a:ea typeface="Sora"/>
                <a:cs typeface="Sora"/>
                <a:sym typeface="Sor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Sora"/>
              <a:buNone/>
              <a:defRPr sz="900">
                <a:solidFill>
                  <a:schemeClr val="dk2"/>
                </a:solidFill>
                <a:latin typeface="Sora"/>
                <a:ea typeface="Sora"/>
                <a:cs typeface="Sora"/>
                <a:sym typeface="Sor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Sora"/>
              <a:buNone/>
              <a:defRPr sz="900">
                <a:solidFill>
                  <a:schemeClr val="dk2"/>
                </a:solidFill>
                <a:latin typeface="Sora"/>
                <a:ea typeface="Sora"/>
                <a:cs typeface="Sora"/>
                <a:sym typeface="Sor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Sora"/>
              <a:buNone/>
              <a:defRPr sz="900">
                <a:solidFill>
                  <a:schemeClr val="dk2"/>
                </a:solidFill>
                <a:latin typeface="Sora"/>
                <a:ea typeface="Sora"/>
                <a:cs typeface="Sora"/>
                <a:sym typeface="Sor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Sora"/>
              <a:buNone/>
              <a:defRPr sz="900">
                <a:solidFill>
                  <a:schemeClr val="dk2"/>
                </a:solidFill>
                <a:latin typeface="Sora"/>
                <a:ea typeface="Sora"/>
                <a:cs typeface="Sora"/>
                <a:sym typeface="Sora"/>
              </a:defRPr>
            </a:lvl9pPr>
          </a:lstStyle>
          <a:p/>
        </p:txBody>
      </p:sp>
      <p:sp>
        <p:nvSpPr>
          <p:cNvPr id="866" name="Google Shape;866;p44"/>
          <p:cNvSpPr txBox="1"/>
          <p:nvPr>
            <p:ph idx="14" type="title"/>
          </p:nvPr>
        </p:nvSpPr>
        <p:spPr>
          <a:xfrm>
            <a:off x="228600" y="4774929"/>
            <a:ext cx="1939200" cy="1893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dk2"/>
                </a:solidFill>
                <a:latin typeface="Sora"/>
                <a:ea typeface="Sora"/>
                <a:cs typeface="Sora"/>
                <a:sym typeface="Sor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Sora"/>
              <a:buNone/>
              <a:defRPr sz="900">
                <a:solidFill>
                  <a:schemeClr val="dk2"/>
                </a:solidFill>
                <a:latin typeface="Sora SemiBold"/>
                <a:ea typeface="Sora SemiBold"/>
                <a:cs typeface="Sora SemiBold"/>
                <a:sym typeface="Sora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Sora"/>
              <a:buNone/>
              <a:defRPr sz="900">
                <a:solidFill>
                  <a:schemeClr val="dk2"/>
                </a:solidFill>
                <a:latin typeface="Sora SemiBold"/>
                <a:ea typeface="Sora SemiBold"/>
                <a:cs typeface="Sora SemiBold"/>
                <a:sym typeface="Sora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Sora"/>
              <a:buNone/>
              <a:defRPr sz="900">
                <a:solidFill>
                  <a:schemeClr val="dk2"/>
                </a:solidFill>
                <a:latin typeface="Sora SemiBold"/>
                <a:ea typeface="Sora SemiBold"/>
                <a:cs typeface="Sora SemiBold"/>
                <a:sym typeface="Sora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Sora"/>
              <a:buNone/>
              <a:defRPr sz="900">
                <a:solidFill>
                  <a:schemeClr val="dk2"/>
                </a:solidFill>
                <a:latin typeface="Sora SemiBold"/>
                <a:ea typeface="Sora SemiBold"/>
                <a:cs typeface="Sora SemiBold"/>
                <a:sym typeface="Sora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Sora"/>
              <a:buNone/>
              <a:defRPr sz="900">
                <a:solidFill>
                  <a:schemeClr val="dk2"/>
                </a:solidFill>
                <a:latin typeface="Sora SemiBold"/>
                <a:ea typeface="Sora SemiBold"/>
                <a:cs typeface="Sora SemiBold"/>
                <a:sym typeface="Sora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Sora"/>
              <a:buNone/>
              <a:defRPr sz="900">
                <a:solidFill>
                  <a:schemeClr val="dk2"/>
                </a:solidFill>
                <a:latin typeface="Sora SemiBold"/>
                <a:ea typeface="Sora SemiBold"/>
                <a:cs typeface="Sora SemiBold"/>
                <a:sym typeface="Sora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Sora"/>
              <a:buNone/>
              <a:defRPr sz="900">
                <a:solidFill>
                  <a:schemeClr val="dk2"/>
                </a:solidFill>
                <a:latin typeface="Sora SemiBold"/>
                <a:ea typeface="Sora SemiBold"/>
                <a:cs typeface="Sora SemiBold"/>
                <a:sym typeface="Sora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Sora"/>
              <a:buNone/>
              <a:defRPr sz="900">
                <a:solidFill>
                  <a:schemeClr val="dk2"/>
                </a:solidFill>
                <a:latin typeface="Sora SemiBold"/>
                <a:ea typeface="Sora SemiBold"/>
                <a:cs typeface="Sora SemiBold"/>
                <a:sym typeface="Sora SemiBol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867" name="Shape 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8" name="Google Shape;868;p45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869" name="Google Shape;869;p45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>
  <p:cSld name="Section header">
    <p:spTree>
      <p:nvGrpSpPr>
        <p:cNvPr id="870" name="Shape 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1" name="Google Shape;871;p46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>
  <p:cSld name="Title and body">
    <p:spTree>
      <p:nvGrpSpPr>
        <p:cNvPr id="872" name="Shape 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3" name="Google Shape;873;p4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874" name="Google Shape;874;p4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>
  <p:cSld name="Title and two columns">
    <p:spTree>
      <p:nvGrpSpPr>
        <p:cNvPr id="875" name="Shape 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6" name="Google Shape;876;p4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877" name="Google Shape;877;p48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878" name="Google Shape;878;p48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>
              <a:spcBef>
                <a:spcPts val="80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>
              <a:spcBef>
                <a:spcPts val="80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>
              <a:spcBef>
                <a:spcPts val="80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>
              <a:spcBef>
                <a:spcPts val="80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>
              <a:spcBef>
                <a:spcPts val="800"/>
              </a:spcBef>
              <a:spcAft>
                <a:spcPts val="800"/>
              </a:spcAft>
              <a:buSzPts val="12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Title only">
    <p:spTree>
      <p:nvGrpSpPr>
        <p:cNvPr id="879" name="Shape 8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" name="Google Shape;880;p4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 column text">
    <p:spTree>
      <p:nvGrpSpPr>
        <p:cNvPr id="881" name="Shape 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2" name="Google Shape;882;p50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883" name="Google Shape;883;p50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 point">
    <p:spTree>
      <p:nvGrpSpPr>
        <p:cNvPr id="884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Google Shape;885;p51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 title and description">
    <p:spTree>
      <p:nvGrpSpPr>
        <p:cNvPr id="886" name="Shape 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7" name="Google Shape;887;p52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888" name="Google Shape;888;p52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889" name="Google Shape;889;p52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">
    <p:spTree>
      <p:nvGrpSpPr>
        <p:cNvPr id="890" name="Shape 8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1" name="Google Shape;891;p53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</a:lstStyle>
          <a:p/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Blank">
    <p:spTree>
      <p:nvGrpSpPr>
        <p:cNvPr id="892" name="Shape 89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genda">
  <p:cSld name="Agenda">
    <p:spTree>
      <p:nvGrpSpPr>
        <p:cNvPr id="893" name="Shape 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" name="Google Shape;894;p55"/>
          <p:cNvSpPr txBox="1"/>
          <p:nvPr>
            <p:ph type="title"/>
          </p:nvPr>
        </p:nvSpPr>
        <p:spPr>
          <a:xfrm>
            <a:off x="677325" y="1832775"/>
            <a:ext cx="3217200" cy="1484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895" name="Google Shape;895;p55"/>
          <p:cNvSpPr txBox="1"/>
          <p:nvPr>
            <p:ph idx="1" type="subTitle"/>
          </p:nvPr>
        </p:nvSpPr>
        <p:spPr>
          <a:xfrm>
            <a:off x="4406650" y="393750"/>
            <a:ext cx="4409700" cy="54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896" name="Google Shape;896;p55"/>
          <p:cNvSpPr txBox="1"/>
          <p:nvPr>
            <p:ph idx="2" type="subTitle"/>
          </p:nvPr>
        </p:nvSpPr>
        <p:spPr>
          <a:xfrm>
            <a:off x="4406650" y="1151705"/>
            <a:ext cx="4409700" cy="54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897" name="Google Shape;897;p55"/>
          <p:cNvSpPr txBox="1"/>
          <p:nvPr>
            <p:ph idx="3" type="subTitle"/>
          </p:nvPr>
        </p:nvSpPr>
        <p:spPr>
          <a:xfrm>
            <a:off x="4406650" y="3425570"/>
            <a:ext cx="4409700" cy="54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898" name="Google Shape;898;p55"/>
          <p:cNvSpPr txBox="1"/>
          <p:nvPr>
            <p:ph idx="4" type="subTitle"/>
          </p:nvPr>
        </p:nvSpPr>
        <p:spPr>
          <a:xfrm>
            <a:off x="4406650" y="1909660"/>
            <a:ext cx="4409700" cy="54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899" name="Google Shape;899;p55"/>
          <p:cNvSpPr txBox="1"/>
          <p:nvPr>
            <p:ph idx="5" type="subTitle"/>
          </p:nvPr>
        </p:nvSpPr>
        <p:spPr>
          <a:xfrm>
            <a:off x="4406650" y="4183525"/>
            <a:ext cx="4409700" cy="54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900" name="Google Shape;900;p55"/>
          <p:cNvSpPr txBox="1"/>
          <p:nvPr>
            <p:ph idx="6" type="subTitle"/>
          </p:nvPr>
        </p:nvSpPr>
        <p:spPr>
          <a:xfrm>
            <a:off x="4406650" y="2667615"/>
            <a:ext cx="4409700" cy="54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body and image">
  <p:cSld name="Title, body and image">
    <p:spTree>
      <p:nvGrpSpPr>
        <p:cNvPr id="90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2" name="Google Shape;902;p5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903" name="Google Shape;903;p56"/>
          <p:cNvSpPr txBox="1"/>
          <p:nvPr>
            <p:ph idx="1" type="body"/>
          </p:nvPr>
        </p:nvSpPr>
        <p:spPr>
          <a:xfrm>
            <a:off x="311700" y="1152475"/>
            <a:ext cx="4473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indent="-304800" lvl="1" marL="9144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>
              <a:spcBef>
                <a:spcPts val="80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>
              <a:spcBef>
                <a:spcPts val="80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>
              <a:spcBef>
                <a:spcPts val="80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>
              <a:spcBef>
                <a:spcPts val="80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>
              <a:spcBef>
                <a:spcPts val="800"/>
              </a:spcBef>
              <a:spcAft>
                <a:spcPts val="80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904" name="Google Shape;904;p56"/>
          <p:cNvSpPr/>
          <p:nvPr>
            <p:ph idx="2" type="pic"/>
          </p:nvPr>
        </p:nvSpPr>
        <p:spPr>
          <a:xfrm>
            <a:off x="4992024" y="1152775"/>
            <a:ext cx="3840300" cy="34164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big ideas">
  <p:cSld name="Two big ideas">
    <p:spTree>
      <p:nvGrpSpPr>
        <p:cNvPr id="905" name="Shape 9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6" name="Google Shape;906;p57"/>
          <p:cNvSpPr txBox="1"/>
          <p:nvPr>
            <p:ph type="title"/>
          </p:nvPr>
        </p:nvSpPr>
        <p:spPr>
          <a:xfrm>
            <a:off x="483175" y="450025"/>
            <a:ext cx="8184600" cy="75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907" name="Google Shape;907;p57"/>
          <p:cNvSpPr txBox="1"/>
          <p:nvPr>
            <p:ph idx="1" type="body"/>
          </p:nvPr>
        </p:nvSpPr>
        <p:spPr>
          <a:xfrm>
            <a:off x="483150" y="2237788"/>
            <a:ext cx="3619800" cy="237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indent="-304800" lvl="1" marL="9144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>
              <a:spcBef>
                <a:spcPts val="80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>
              <a:spcBef>
                <a:spcPts val="80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>
              <a:spcBef>
                <a:spcPts val="80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>
              <a:spcBef>
                <a:spcPts val="80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>
              <a:spcBef>
                <a:spcPts val="800"/>
              </a:spcBef>
              <a:spcAft>
                <a:spcPts val="80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908" name="Google Shape;908;p57"/>
          <p:cNvSpPr txBox="1"/>
          <p:nvPr>
            <p:ph idx="2" type="body"/>
          </p:nvPr>
        </p:nvSpPr>
        <p:spPr>
          <a:xfrm>
            <a:off x="5048000" y="2237788"/>
            <a:ext cx="3619800" cy="237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909" name="Google Shape;909;p57"/>
          <p:cNvSpPr txBox="1"/>
          <p:nvPr>
            <p:ph idx="3" type="subTitle"/>
          </p:nvPr>
        </p:nvSpPr>
        <p:spPr>
          <a:xfrm>
            <a:off x="483150" y="1336161"/>
            <a:ext cx="3619800" cy="54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910" name="Google Shape;910;p57"/>
          <p:cNvSpPr txBox="1"/>
          <p:nvPr>
            <p:ph idx="4" type="subTitle"/>
          </p:nvPr>
        </p:nvSpPr>
        <p:spPr>
          <a:xfrm>
            <a:off x="5048000" y="1336161"/>
            <a:ext cx="3619800" cy="54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ree big ideas">
  <p:cSld name="Three big ideas">
    <p:spTree>
      <p:nvGrpSpPr>
        <p:cNvPr id="911" name="Shape 9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2" name="Google Shape;912;p58"/>
          <p:cNvSpPr txBox="1"/>
          <p:nvPr>
            <p:ph idx="1" type="body"/>
          </p:nvPr>
        </p:nvSpPr>
        <p:spPr>
          <a:xfrm>
            <a:off x="483175" y="2417500"/>
            <a:ext cx="2455500" cy="237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indent="-304800" lvl="1" marL="9144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>
              <a:spcBef>
                <a:spcPts val="80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>
              <a:spcBef>
                <a:spcPts val="80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>
              <a:spcBef>
                <a:spcPts val="80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>
              <a:spcBef>
                <a:spcPts val="80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>
              <a:spcBef>
                <a:spcPts val="800"/>
              </a:spcBef>
              <a:spcAft>
                <a:spcPts val="80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913" name="Google Shape;913;p58"/>
          <p:cNvSpPr txBox="1"/>
          <p:nvPr>
            <p:ph idx="2" type="body"/>
          </p:nvPr>
        </p:nvSpPr>
        <p:spPr>
          <a:xfrm>
            <a:off x="3347725" y="2417500"/>
            <a:ext cx="2455500" cy="237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914" name="Google Shape;914;p58"/>
          <p:cNvSpPr txBox="1"/>
          <p:nvPr>
            <p:ph type="title"/>
          </p:nvPr>
        </p:nvSpPr>
        <p:spPr>
          <a:xfrm>
            <a:off x="483175" y="450025"/>
            <a:ext cx="8184600" cy="75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915" name="Google Shape;915;p58"/>
          <p:cNvSpPr txBox="1"/>
          <p:nvPr>
            <p:ph idx="3" type="subTitle"/>
          </p:nvPr>
        </p:nvSpPr>
        <p:spPr>
          <a:xfrm>
            <a:off x="483175" y="1336150"/>
            <a:ext cx="2455500" cy="77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916" name="Google Shape;916;p58"/>
          <p:cNvSpPr txBox="1"/>
          <p:nvPr>
            <p:ph idx="4" type="subTitle"/>
          </p:nvPr>
        </p:nvSpPr>
        <p:spPr>
          <a:xfrm>
            <a:off x="3347725" y="1336150"/>
            <a:ext cx="2455500" cy="77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917" name="Google Shape;917;p58"/>
          <p:cNvSpPr txBox="1"/>
          <p:nvPr>
            <p:ph idx="5" type="subTitle"/>
          </p:nvPr>
        </p:nvSpPr>
        <p:spPr>
          <a:xfrm>
            <a:off x="6212275" y="1336150"/>
            <a:ext cx="2455500" cy="77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918" name="Google Shape;918;p58"/>
          <p:cNvSpPr txBox="1"/>
          <p:nvPr>
            <p:ph idx="6" type="body"/>
          </p:nvPr>
        </p:nvSpPr>
        <p:spPr>
          <a:xfrm>
            <a:off x="6212275" y="2417500"/>
            <a:ext cx="2455500" cy="237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our big ideas">
  <p:cSld name="Four big ideas">
    <p:spTree>
      <p:nvGrpSpPr>
        <p:cNvPr id="919" name="Shape 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0" name="Google Shape;920;p59"/>
          <p:cNvSpPr txBox="1"/>
          <p:nvPr>
            <p:ph idx="1" type="body"/>
          </p:nvPr>
        </p:nvSpPr>
        <p:spPr>
          <a:xfrm>
            <a:off x="366725" y="1759093"/>
            <a:ext cx="3838500" cy="113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>
              <a:spcBef>
                <a:spcPts val="80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>
              <a:spcBef>
                <a:spcPts val="80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>
              <a:spcBef>
                <a:spcPts val="80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>
              <a:spcBef>
                <a:spcPts val="80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>
              <a:spcBef>
                <a:spcPts val="800"/>
              </a:spcBef>
              <a:spcAft>
                <a:spcPts val="80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921" name="Google Shape;921;p59"/>
          <p:cNvSpPr txBox="1"/>
          <p:nvPr>
            <p:ph idx="2" type="body"/>
          </p:nvPr>
        </p:nvSpPr>
        <p:spPr>
          <a:xfrm>
            <a:off x="4938725" y="1759093"/>
            <a:ext cx="3838500" cy="113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922" name="Google Shape;922;p59"/>
          <p:cNvSpPr txBox="1"/>
          <p:nvPr>
            <p:ph idx="3" type="body"/>
          </p:nvPr>
        </p:nvSpPr>
        <p:spPr>
          <a:xfrm>
            <a:off x="366750" y="3648575"/>
            <a:ext cx="3838500" cy="113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923" name="Google Shape;923;p59"/>
          <p:cNvSpPr txBox="1"/>
          <p:nvPr>
            <p:ph idx="4" type="body"/>
          </p:nvPr>
        </p:nvSpPr>
        <p:spPr>
          <a:xfrm>
            <a:off x="4938750" y="3648575"/>
            <a:ext cx="3838500" cy="113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924" name="Google Shape;924;p59"/>
          <p:cNvSpPr txBox="1"/>
          <p:nvPr>
            <p:ph type="title"/>
          </p:nvPr>
        </p:nvSpPr>
        <p:spPr>
          <a:xfrm>
            <a:off x="366750" y="450025"/>
            <a:ext cx="8184600" cy="75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925" name="Google Shape;925;p59"/>
          <p:cNvSpPr txBox="1"/>
          <p:nvPr>
            <p:ph idx="5" type="subTitle"/>
          </p:nvPr>
        </p:nvSpPr>
        <p:spPr>
          <a:xfrm>
            <a:off x="366763" y="1277907"/>
            <a:ext cx="3838500" cy="48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926" name="Google Shape;926;p59"/>
          <p:cNvSpPr txBox="1"/>
          <p:nvPr>
            <p:ph idx="6" type="subTitle"/>
          </p:nvPr>
        </p:nvSpPr>
        <p:spPr>
          <a:xfrm>
            <a:off x="4938738" y="1277907"/>
            <a:ext cx="3838500" cy="48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927" name="Google Shape;927;p59"/>
          <p:cNvSpPr txBox="1"/>
          <p:nvPr>
            <p:ph idx="7" type="subTitle"/>
          </p:nvPr>
        </p:nvSpPr>
        <p:spPr>
          <a:xfrm>
            <a:off x="4938761" y="3167363"/>
            <a:ext cx="3838500" cy="48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928" name="Google Shape;928;p59"/>
          <p:cNvSpPr txBox="1"/>
          <p:nvPr>
            <p:ph idx="8" type="subTitle"/>
          </p:nvPr>
        </p:nvSpPr>
        <p:spPr>
          <a:xfrm>
            <a:off x="366750" y="3167363"/>
            <a:ext cx="3838500" cy="48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image">
  <p:cSld name="Title and image">
    <p:spTree>
      <p:nvGrpSpPr>
        <p:cNvPr id="929" name="Shape 9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0" name="Google Shape;930;p6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931" name="Google Shape;931;p60"/>
          <p:cNvSpPr/>
          <p:nvPr>
            <p:ph idx="2" type="pic"/>
          </p:nvPr>
        </p:nvSpPr>
        <p:spPr>
          <a:xfrm>
            <a:off x="311700" y="1170425"/>
            <a:ext cx="8520600" cy="34929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storyboards">
  <p:cSld name="Two storyboards">
    <p:spTree>
      <p:nvGrpSpPr>
        <p:cNvPr id="932" name="Shape 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3" name="Google Shape;933;p61"/>
          <p:cNvSpPr txBox="1"/>
          <p:nvPr>
            <p:ph idx="1" type="body"/>
          </p:nvPr>
        </p:nvSpPr>
        <p:spPr>
          <a:xfrm>
            <a:off x="311700" y="4080225"/>
            <a:ext cx="4027500" cy="9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indent="-304800" lvl="1" marL="9144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>
              <a:spcBef>
                <a:spcPts val="80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>
              <a:spcBef>
                <a:spcPts val="80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>
              <a:spcBef>
                <a:spcPts val="80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>
              <a:spcBef>
                <a:spcPts val="80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>
              <a:spcBef>
                <a:spcPts val="800"/>
              </a:spcBef>
              <a:spcAft>
                <a:spcPts val="80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934" name="Google Shape;934;p61"/>
          <p:cNvSpPr/>
          <p:nvPr>
            <p:ph idx="2" type="pic"/>
          </p:nvPr>
        </p:nvSpPr>
        <p:spPr>
          <a:xfrm>
            <a:off x="4804825" y="1133300"/>
            <a:ext cx="4027500" cy="2392800"/>
          </a:xfrm>
          <a:prstGeom prst="rect">
            <a:avLst/>
          </a:prstGeom>
          <a:noFill/>
          <a:ln>
            <a:noFill/>
          </a:ln>
        </p:spPr>
      </p:sp>
      <p:sp>
        <p:nvSpPr>
          <p:cNvPr id="935" name="Google Shape;935;p61"/>
          <p:cNvSpPr/>
          <p:nvPr>
            <p:ph idx="3" type="pic"/>
          </p:nvPr>
        </p:nvSpPr>
        <p:spPr>
          <a:xfrm>
            <a:off x="311725" y="1133300"/>
            <a:ext cx="4027500" cy="2392800"/>
          </a:xfrm>
          <a:prstGeom prst="rect">
            <a:avLst/>
          </a:prstGeom>
          <a:noFill/>
          <a:ln>
            <a:noFill/>
          </a:ln>
        </p:spPr>
      </p:sp>
      <p:sp>
        <p:nvSpPr>
          <p:cNvPr id="936" name="Google Shape;936;p61"/>
          <p:cNvSpPr txBox="1"/>
          <p:nvPr>
            <p:ph idx="4" type="body"/>
          </p:nvPr>
        </p:nvSpPr>
        <p:spPr>
          <a:xfrm>
            <a:off x="4804825" y="4080225"/>
            <a:ext cx="4027500" cy="9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937" name="Google Shape;937;p6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938" name="Google Shape;938;p61"/>
          <p:cNvSpPr txBox="1"/>
          <p:nvPr>
            <p:ph idx="5" type="subTitle"/>
          </p:nvPr>
        </p:nvSpPr>
        <p:spPr>
          <a:xfrm>
            <a:off x="311725" y="3582900"/>
            <a:ext cx="4027500" cy="48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939" name="Google Shape;939;p61"/>
          <p:cNvSpPr txBox="1"/>
          <p:nvPr>
            <p:ph idx="6" type="subTitle"/>
          </p:nvPr>
        </p:nvSpPr>
        <p:spPr>
          <a:xfrm>
            <a:off x="4804825" y="3582900"/>
            <a:ext cx="4027500" cy="48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ree storyboards">
  <p:cSld name="Three storyboards">
    <p:spTree>
      <p:nvGrpSpPr>
        <p:cNvPr id="940" name="Shape 9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1" name="Google Shape;941;p62"/>
          <p:cNvSpPr txBox="1"/>
          <p:nvPr>
            <p:ph idx="1" type="body"/>
          </p:nvPr>
        </p:nvSpPr>
        <p:spPr>
          <a:xfrm>
            <a:off x="311700" y="3911700"/>
            <a:ext cx="2627100" cy="101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indent="-304800" lvl="1" marL="9144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>
              <a:spcBef>
                <a:spcPts val="80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>
              <a:spcBef>
                <a:spcPts val="80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>
              <a:spcBef>
                <a:spcPts val="80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>
              <a:spcBef>
                <a:spcPts val="80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>
              <a:spcBef>
                <a:spcPts val="800"/>
              </a:spcBef>
              <a:spcAft>
                <a:spcPts val="80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942" name="Google Shape;942;p62"/>
          <p:cNvSpPr/>
          <p:nvPr>
            <p:ph idx="2" type="pic"/>
          </p:nvPr>
        </p:nvSpPr>
        <p:spPr>
          <a:xfrm>
            <a:off x="6205225" y="1128325"/>
            <a:ext cx="2627100" cy="2273100"/>
          </a:xfrm>
          <a:prstGeom prst="rect">
            <a:avLst/>
          </a:prstGeom>
          <a:noFill/>
          <a:ln>
            <a:noFill/>
          </a:ln>
        </p:spPr>
      </p:sp>
      <p:sp>
        <p:nvSpPr>
          <p:cNvPr id="943" name="Google Shape;943;p62"/>
          <p:cNvSpPr/>
          <p:nvPr>
            <p:ph idx="3" type="pic"/>
          </p:nvPr>
        </p:nvSpPr>
        <p:spPr>
          <a:xfrm>
            <a:off x="311725" y="1128325"/>
            <a:ext cx="2627100" cy="2273100"/>
          </a:xfrm>
          <a:prstGeom prst="rect">
            <a:avLst/>
          </a:prstGeom>
          <a:noFill/>
          <a:ln>
            <a:noFill/>
          </a:ln>
        </p:spPr>
      </p:sp>
      <p:sp>
        <p:nvSpPr>
          <p:cNvPr id="944" name="Google Shape;944;p62"/>
          <p:cNvSpPr txBox="1"/>
          <p:nvPr>
            <p:ph idx="4" type="body"/>
          </p:nvPr>
        </p:nvSpPr>
        <p:spPr>
          <a:xfrm>
            <a:off x="6205225" y="3911700"/>
            <a:ext cx="2627100" cy="101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945" name="Google Shape;945;p62"/>
          <p:cNvSpPr/>
          <p:nvPr>
            <p:ph idx="5" type="pic"/>
          </p:nvPr>
        </p:nvSpPr>
        <p:spPr>
          <a:xfrm>
            <a:off x="3255250" y="1128325"/>
            <a:ext cx="2627100" cy="2273100"/>
          </a:xfrm>
          <a:prstGeom prst="rect">
            <a:avLst/>
          </a:prstGeom>
          <a:noFill/>
          <a:ln>
            <a:noFill/>
          </a:ln>
        </p:spPr>
      </p:sp>
      <p:sp>
        <p:nvSpPr>
          <p:cNvPr id="946" name="Google Shape;946;p62"/>
          <p:cNvSpPr txBox="1"/>
          <p:nvPr>
            <p:ph idx="6" type="body"/>
          </p:nvPr>
        </p:nvSpPr>
        <p:spPr>
          <a:xfrm>
            <a:off x="3255250" y="3911700"/>
            <a:ext cx="2627100" cy="101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947" name="Google Shape;947;p6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948" name="Google Shape;948;p62"/>
          <p:cNvSpPr txBox="1"/>
          <p:nvPr>
            <p:ph idx="7" type="subTitle"/>
          </p:nvPr>
        </p:nvSpPr>
        <p:spPr>
          <a:xfrm>
            <a:off x="311725" y="3430500"/>
            <a:ext cx="2627100" cy="48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949" name="Google Shape;949;p62"/>
          <p:cNvSpPr txBox="1"/>
          <p:nvPr>
            <p:ph idx="8" type="subTitle"/>
          </p:nvPr>
        </p:nvSpPr>
        <p:spPr>
          <a:xfrm>
            <a:off x="6205225" y="3430500"/>
            <a:ext cx="2627100" cy="48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950" name="Google Shape;950;p62"/>
          <p:cNvSpPr txBox="1"/>
          <p:nvPr>
            <p:ph idx="9" type="subTitle"/>
          </p:nvPr>
        </p:nvSpPr>
        <p:spPr>
          <a:xfrm>
            <a:off x="3255250" y="3430500"/>
            <a:ext cx="2627100" cy="48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only">
  <p:cSld name="Image only">
    <p:spTree>
      <p:nvGrpSpPr>
        <p:cNvPr id="951" name="Shape 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" name="Google Shape;952;p63"/>
          <p:cNvSpPr/>
          <p:nvPr>
            <p:ph idx="2" type="pic"/>
          </p:nvPr>
        </p:nvSpPr>
        <p:spPr>
          <a:xfrm>
            <a:off x="311700" y="445025"/>
            <a:ext cx="8520600" cy="42183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grid">
  <p:cSld name="Image grid">
    <p:spTree>
      <p:nvGrpSpPr>
        <p:cNvPr id="953" name="Shape 9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4" name="Google Shape;954;p64"/>
          <p:cNvSpPr/>
          <p:nvPr>
            <p:ph idx="2" type="pic"/>
          </p:nvPr>
        </p:nvSpPr>
        <p:spPr>
          <a:xfrm>
            <a:off x="3389600" y="118913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955" name="Google Shape;955;p64"/>
          <p:cNvSpPr/>
          <p:nvPr>
            <p:ph idx="3" type="pic"/>
          </p:nvPr>
        </p:nvSpPr>
        <p:spPr>
          <a:xfrm>
            <a:off x="5195935" y="118913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956" name="Google Shape;956;p64"/>
          <p:cNvSpPr/>
          <p:nvPr>
            <p:ph idx="4" type="pic"/>
          </p:nvPr>
        </p:nvSpPr>
        <p:spPr>
          <a:xfrm>
            <a:off x="7002270" y="118913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957" name="Google Shape;957;p64"/>
          <p:cNvSpPr/>
          <p:nvPr>
            <p:ph idx="5" type="pic"/>
          </p:nvPr>
        </p:nvSpPr>
        <p:spPr>
          <a:xfrm>
            <a:off x="3389588" y="1804212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958" name="Google Shape;958;p64"/>
          <p:cNvSpPr/>
          <p:nvPr>
            <p:ph idx="6" type="pic"/>
          </p:nvPr>
        </p:nvSpPr>
        <p:spPr>
          <a:xfrm>
            <a:off x="5195922" y="1804212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959" name="Google Shape;959;p64"/>
          <p:cNvSpPr/>
          <p:nvPr>
            <p:ph idx="7" type="pic"/>
          </p:nvPr>
        </p:nvSpPr>
        <p:spPr>
          <a:xfrm>
            <a:off x="7002257" y="1804212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960" name="Google Shape;960;p64"/>
          <p:cNvSpPr txBox="1"/>
          <p:nvPr>
            <p:ph type="title"/>
          </p:nvPr>
        </p:nvSpPr>
        <p:spPr>
          <a:xfrm>
            <a:off x="351550" y="445025"/>
            <a:ext cx="2596800" cy="170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961" name="Google Shape;961;p64"/>
          <p:cNvSpPr/>
          <p:nvPr>
            <p:ph idx="8" type="pic"/>
          </p:nvPr>
        </p:nvSpPr>
        <p:spPr>
          <a:xfrm>
            <a:off x="3389588" y="3489487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962" name="Google Shape;962;p64"/>
          <p:cNvSpPr/>
          <p:nvPr>
            <p:ph idx="9" type="pic"/>
          </p:nvPr>
        </p:nvSpPr>
        <p:spPr>
          <a:xfrm>
            <a:off x="5195922" y="3489487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963" name="Google Shape;963;p64"/>
          <p:cNvSpPr/>
          <p:nvPr>
            <p:ph idx="13" type="pic"/>
          </p:nvPr>
        </p:nvSpPr>
        <p:spPr>
          <a:xfrm>
            <a:off x="7002257" y="3489487"/>
            <a:ext cx="1643700" cy="15351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>
        <p15:guide id="1" pos="5564">
          <p15:clr>
            <a:srgbClr val="E46962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70" name="Shape 9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1" name="Google Shape;971;p66"/>
          <p:cNvSpPr txBox="1"/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Play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72" name="Google Shape;972;p66"/>
          <p:cNvSpPr txBox="1"/>
          <p:nvPr>
            <p:ph idx="1" type="subTitle"/>
          </p:nvPr>
        </p:nvSpPr>
        <p:spPr>
          <a:xfrm>
            <a:off x="1143000" y="2701529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lv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973" name="Google Shape;973;p66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74" name="Google Shape;974;p66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75" name="Google Shape;975;p66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976" name="Shape 9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7" name="Google Shape;977;p67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78" name="Google Shape;978;p67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979" name="Google Shape;979;p67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80" name="Google Shape;980;p67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81" name="Google Shape;981;p67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982" name="Shape 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" name="Google Shape;983;p68"/>
          <p:cNvSpPr txBox="1"/>
          <p:nvPr>
            <p:ph type="title"/>
          </p:nvPr>
        </p:nvSpPr>
        <p:spPr>
          <a:xfrm>
            <a:off x="623888" y="1282303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Play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84" name="Google Shape;984;p68"/>
          <p:cNvSpPr txBox="1"/>
          <p:nvPr>
            <p:ph idx="1" type="body"/>
          </p:nvPr>
        </p:nvSpPr>
        <p:spPr>
          <a:xfrm>
            <a:off x="623888" y="3442097"/>
            <a:ext cx="7886700" cy="1125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757575"/>
              </a:buClr>
              <a:buSzPts val="1500"/>
              <a:buNone/>
              <a:defRPr sz="1500">
                <a:solidFill>
                  <a:srgbClr val="757575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757575"/>
              </a:buClr>
              <a:buSzPts val="1400"/>
              <a:buNone/>
              <a:defRPr sz="1400">
                <a:solidFill>
                  <a:srgbClr val="757575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757575"/>
              </a:buClr>
              <a:buSzPts val="1200"/>
              <a:buNone/>
              <a:defRPr sz="1200">
                <a:solidFill>
                  <a:srgbClr val="757575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757575"/>
              </a:buClr>
              <a:buSzPts val="1200"/>
              <a:buNone/>
              <a:defRPr sz="1200">
                <a:solidFill>
                  <a:srgbClr val="757575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757575"/>
              </a:buClr>
              <a:buSzPts val="1200"/>
              <a:buNone/>
              <a:defRPr sz="1200">
                <a:solidFill>
                  <a:srgbClr val="757575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757575"/>
              </a:buClr>
              <a:buSzPts val="1200"/>
              <a:buNone/>
              <a:defRPr sz="1200">
                <a:solidFill>
                  <a:srgbClr val="757575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757575"/>
              </a:buClr>
              <a:buSzPts val="1200"/>
              <a:buNone/>
              <a:defRPr sz="1200">
                <a:solidFill>
                  <a:srgbClr val="757575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757575"/>
              </a:buClr>
              <a:buSzPts val="1200"/>
              <a:buNone/>
              <a:defRPr sz="1200">
                <a:solidFill>
                  <a:srgbClr val="757575"/>
                </a:solidFill>
              </a:defRPr>
            </a:lvl9pPr>
          </a:lstStyle>
          <a:p/>
        </p:txBody>
      </p:sp>
      <p:sp>
        <p:nvSpPr>
          <p:cNvPr id="985" name="Google Shape;985;p68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86" name="Google Shape;986;p68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87" name="Google Shape;987;p68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988" name="Shape 9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9" name="Google Shape;989;p69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90" name="Google Shape;990;p69"/>
          <p:cNvSpPr txBox="1"/>
          <p:nvPr>
            <p:ph idx="1" type="body"/>
          </p:nvPr>
        </p:nvSpPr>
        <p:spPr>
          <a:xfrm>
            <a:off x="6286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991" name="Google Shape;991;p69"/>
          <p:cNvSpPr txBox="1"/>
          <p:nvPr>
            <p:ph idx="2" type="body"/>
          </p:nvPr>
        </p:nvSpPr>
        <p:spPr>
          <a:xfrm>
            <a:off x="46291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992" name="Google Shape;992;p69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93" name="Google Shape;993;p69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94" name="Google Shape;994;p69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995" name="Shape 9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6" name="Google Shape;996;p70"/>
          <p:cNvSpPr txBox="1"/>
          <p:nvPr>
            <p:ph type="title"/>
          </p:nvPr>
        </p:nvSpPr>
        <p:spPr>
          <a:xfrm>
            <a:off x="629841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97" name="Google Shape;997;p70"/>
          <p:cNvSpPr txBox="1"/>
          <p:nvPr>
            <p:ph idx="1" type="body"/>
          </p:nvPr>
        </p:nvSpPr>
        <p:spPr>
          <a:xfrm>
            <a:off x="629841" y="1260872"/>
            <a:ext cx="38685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998" name="Google Shape;998;p70"/>
          <p:cNvSpPr txBox="1"/>
          <p:nvPr>
            <p:ph idx="2" type="body"/>
          </p:nvPr>
        </p:nvSpPr>
        <p:spPr>
          <a:xfrm>
            <a:off x="629841" y="1878806"/>
            <a:ext cx="3868500" cy="2763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999" name="Google Shape;999;p70"/>
          <p:cNvSpPr txBox="1"/>
          <p:nvPr>
            <p:ph idx="3" type="body"/>
          </p:nvPr>
        </p:nvSpPr>
        <p:spPr>
          <a:xfrm>
            <a:off x="4629150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1000" name="Google Shape;1000;p70"/>
          <p:cNvSpPr txBox="1"/>
          <p:nvPr>
            <p:ph idx="4" type="body"/>
          </p:nvPr>
        </p:nvSpPr>
        <p:spPr>
          <a:xfrm>
            <a:off x="4629150" y="1878806"/>
            <a:ext cx="3887400" cy="2763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001" name="Google Shape;1001;p70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02" name="Google Shape;1002;p70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03" name="Google Shape;1003;p70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004" name="Shape 10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5" name="Google Shape;1005;p71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06" name="Google Shape;1006;p71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07" name="Google Shape;1007;p71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08" name="Google Shape;1008;p71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009" name="Shape 10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0" name="Google Shape;1010;p72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11" name="Google Shape;1011;p72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12" name="Google Shape;1012;p72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1013" name="Shape 10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4" name="Google Shape;1014;p73"/>
          <p:cNvSpPr txBox="1"/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15" name="Google Shape;1015;p73"/>
          <p:cNvSpPr txBox="1"/>
          <p:nvPr>
            <p:ph idx="1" type="body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810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6195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indent="-3429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2385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indent="-32385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indent="-32385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indent="-32385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indent="-32385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indent="-32385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/>
        </p:txBody>
      </p:sp>
      <p:sp>
        <p:nvSpPr>
          <p:cNvPr id="1016" name="Google Shape;1016;p73"/>
          <p:cNvSpPr txBox="1"/>
          <p:nvPr>
            <p:ph idx="2" type="body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  <p:sp>
        <p:nvSpPr>
          <p:cNvPr id="1017" name="Google Shape;1017;p73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18" name="Google Shape;1018;p73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19" name="Google Shape;1019;p7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1020" name="Shape 10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1" name="Google Shape;1021;p74"/>
          <p:cNvSpPr txBox="1"/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22" name="Google Shape;1022;p74"/>
          <p:cNvSpPr/>
          <p:nvPr>
            <p:ph idx="2" type="pic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</p:sp>
      <p:sp>
        <p:nvSpPr>
          <p:cNvPr id="1023" name="Google Shape;1023;p74"/>
          <p:cNvSpPr txBox="1"/>
          <p:nvPr>
            <p:ph idx="1" type="body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  <p:sp>
        <p:nvSpPr>
          <p:cNvPr id="1024" name="Google Shape;1024;p74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25" name="Google Shape;1025;p74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26" name="Google Shape;1026;p74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027" name="Shape 1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Google Shape;1028;p75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29" name="Google Shape;1029;p75"/>
          <p:cNvSpPr txBox="1"/>
          <p:nvPr>
            <p:ph idx="1" type="body"/>
          </p:nvPr>
        </p:nvSpPr>
        <p:spPr>
          <a:xfrm rot="5400000">
            <a:off x="2940300" y="-942431"/>
            <a:ext cx="3263400" cy="78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030" name="Google Shape;1030;p75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31" name="Google Shape;1031;p75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32" name="Google Shape;1032;p75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033" name="Shape 10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" name="Google Shape;1034;p76"/>
          <p:cNvSpPr txBox="1"/>
          <p:nvPr>
            <p:ph type="title"/>
          </p:nvPr>
        </p:nvSpPr>
        <p:spPr>
          <a:xfrm rot="5400000">
            <a:off x="5350050" y="1467544"/>
            <a:ext cx="4359000" cy="197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35" name="Google Shape;1035;p76"/>
          <p:cNvSpPr txBox="1"/>
          <p:nvPr>
            <p:ph idx="1" type="body"/>
          </p:nvPr>
        </p:nvSpPr>
        <p:spPr>
          <a:xfrm rot="5400000">
            <a:off x="1349475" y="-447056"/>
            <a:ext cx="4359000" cy="58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036" name="Google Shape;1036;p76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37" name="Google Shape;1037;p76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38" name="Google Shape;1038;p76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3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40" Type="http://schemas.openxmlformats.org/officeDocument/2006/relationships/slideLayout" Target="../slideLayouts/slideLayout53.xml"/><Relationship Id="rId42" Type="http://schemas.openxmlformats.org/officeDocument/2006/relationships/slideLayout" Target="../slideLayouts/slideLayout55.xml"/><Relationship Id="rId41" Type="http://schemas.openxmlformats.org/officeDocument/2006/relationships/slideLayout" Target="../slideLayouts/slideLayout54.xml"/><Relationship Id="rId44" Type="http://schemas.openxmlformats.org/officeDocument/2006/relationships/slideLayout" Target="../slideLayouts/slideLayout57.xml"/><Relationship Id="rId43" Type="http://schemas.openxmlformats.org/officeDocument/2006/relationships/slideLayout" Target="../slideLayouts/slideLayout56.xml"/><Relationship Id="rId46" Type="http://schemas.openxmlformats.org/officeDocument/2006/relationships/slideLayout" Target="../slideLayouts/slideLayout59.xml"/><Relationship Id="rId45" Type="http://schemas.openxmlformats.org/officeDocument/2006/relationships/slideLayout" Target="../slideLayouts/slideLayout58.xml"/><Relationship Id="rId1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48" Type="http://schemas.openxmlformats.org/officeDocument/2006/relationships/slideLayout" Target="../slideLayouts/slideLayout61.xml"/><Relationship Id="rId47" Type="http://schemas.openxmlformats.org/officeDocument/2006/relationships/slideLayout" Target="../slideLayouts/slideLayout60.xml"/><Relationship Id="rId49" Type="http://schemas.openxmlformats.org/officeDocument/2006/relationships/slideLayout" Target="../slideLayouts/slideLayout62.xml"/><Relationship Id="rId5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0.xml"/><Relationship Id="rId8" Type="http://schemas.openxmlformats.org/officeDocument/2006/relationships/slideLayout" Target="../slideLayouts/slideLayout21.xml"/><Relationship Id="rId31" Type="http://schemas.openxmlformats.org/officeDocument/2006/relationships/slideLayout" Target="../slideLayouts/slideLayout44.xml"/><Relationship Id="rId30" Type="http://schemas.openxmlformats.org/officeDocument/2006/relationships/slideLayout" Target="../slideLayouts/slideLayout43.xml"/><Relationship Id="rId33" Type="http://schemas.openxmlformats.org/officeDocument/2006/relationships/slideLayout" Target="../slideLayouts/slideLayout46.xml"/><Relationship Id="rId32" Type="http://schemas.openxmlformats.org/officeDocument/2006/relationships/slideLayout" Target="../slideLayouts/slideLayout45.xml"/><Relationship Id="rId35" Type="http://schemas.openxmlformats.org/officeDocument/2006/relationships/slideLayout" Target="../slideLayouts/slideLayout48.xml"/><Relationship Id="rId34" Type="http://schemas.openxmlformats.org/officeDocument/2006/relationships/slideLayout" Target="../slideLayouts/slideLayout47.xml"/><Relationship Id="rId37" Type="http://schemas.openxmlformats.org/officeDocument/2006/relationships/slideLayout" Target="../slideLayouts/slideLayout50.xml"/><Relationship Id="rId36" Type="http://schemas.openxmlformats.org/officeDocument/2006/relationships/slideLayout" Target="../slideLayouts/slideLayout49.xml"/><Relationship Id="rId39" Type="http://schemas.openxmlformats.org/officeDocument/2006/relationships/slideLayout" Target="../slideLayouts/slideLayout52.xml"/><Relationship Id="rId38" Type="http://schemas.openxmlformats.org/officeDocument/2006/relationships/slideLayout" Target="../slideLayouts/slideLayout51.xml"/><Relationship Id="rId20" Type="http://schemas.openxmlformats.org/officeDocument/2006/relationships/slideLayout" Target="../slideLayouts/slideLayout33.xml"/><Relationship Id="rId22" Type="http://schemas.openxmlformats.org/officeDocument/2006/relationships/slideLayout" Target="../slideLayouts/slideLayout35.xml"/><Relationship Id="rId21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37.xml"/><Relationship Id="rId23" Type="http://schemas.openxmlformats.org/officeDocument/2006/relationships/slideLayout" Target="../slideLayouts/slideLayout36.xml"/><Relationship Id="rId26" Type="http://schemas.openxmlformats.org/officeDocument/2006/relationships/slideLayout" Target="../slideLayouts/slideLayout39.xml"/><Relationship Id="rId25" Type="http://schemas.openxmlformats.org/officeDocument/2006/relationships/slideLayout" Target="../slideLayouts/slideLayout38.xml"/><Relationship Id="rId28" Type="http://schemas.openxmlformats.org/officeDocument/2006/relationships/slideLayout" Target="../slideLayouts/slideLayout41.xml"/><Relationship Id="rId27" Type="http://schemas.openxmlformats.org/officeDocument/2006/relationships/slideLayout" Target="../slideLayouts/slideLayout40.xml"/><Relationship Id="rId29" Type="http://schemas.openxmlformats.org/officeDocument/2006/relationships/slideLayout" Target="../slideLayouts/slideLayout42.xml"/><Relationship Id="rId50" Type="http://schemas.openxmlformats.org/officeDocument/2006/relationships/theme" Target="../theme/theme1.xml"/><Relationship Id="rId11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2.xml"/><Relationship Id="rId18" Type="http://schemas.openxmlformats.org/officeDocument/2006/relationships/slideLayout" Target="../slideLayouts/slideLayout31.xml"/></Relationships>
</file>

<file path=ppt/slideMasters/_rels/slideMaster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3.xml"/><Relationship Id="rId2" Type="http://schemas.openxmlformats.org/officeDocument/2006/relationships/slideLayout" Target="../slideLayouts/slideLayout64.xml"/><Relationship Id="rId3" Type="http://schemas.openxmlformats.org/officeDocument/2006/relationships/slideLayout" Target="../slideLayouts/slideLayout65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7.xml"/><Relationship Id="rId6" Type="http://schemas.openxmlformats.org/officeDocument/2006/relationships/slideLayout" Target="../slideLayouts/slideLayout68.xml"/><Relationship Id="rId7" Type="http://schemas.openxmlformats.org/officeDocument/2006/relationships/slideLayout" Target="../slideLayouts/slideLayout69.xml"/><Relationship Id="rId8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2.xml"/><Relationship Id="rId12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dk2"/>
        </a:solidFill>
      </p:bgPr>
    </p:bg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5"/>
          <p:cNvSpPr txBox="1"/>
          <p:nvPr>
            <p:ph idx="1" type="body"/>
          </p:nvPr>
        </p:nvSpPr>
        <p:spPr>
          <a:xfrm>
            <a:off x="228600" y="1452125"/>
            <a:ext cx="5760600" cy="346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indent="-3048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Sora"/>
              <a:buChar char="●"/>
              <a:defRPr sz="1200">
                <a:solidFill>
                  <a:schemeClr val="lt1"/>
                </a:solidFill>
                <a:latin typeface="Sora"/>
                <a:ea typeface="Sora"/>
                <a:cs typeface="Sora"/>
                <a:sym typeface="Sora"/>
              </a:defRPr>
            </a:lvl1pPr>
            <a:lvl2pPr indent="-304800" lvl="1" marL="9144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Sora"/>
              <a:buChar char="○"/>
              <a:defRPr sz="1200">
                <a:solidFill>
                  <a:schemeClr val="lt1"/>
                </a:solidFill>
                <a:latin typeface="Sora"/>
                <a:ea typeface="Sora"/>
                <a:cs typeface="Sora"/>
                <a:sym typeface="Sora"/>
              </a:defRPr>
            </a:lvl2pPr>
            <a:lvl3pPr indent="-304800" lvl="2" marL="13716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Sora"/>
              <a:buChar char="■"/>
              <a:defRPr sz="1200">
                <a:solidFill>
                  <a:schemeClr val="lt1"/>
                </a:solidFill>
                <a:latin typeface="Sora"/>
                <a:ea typeface="Sora"/>
                <a:cs typeface="Sora"/>
                <a:sym typeface="Sora"/>
              </a:defRPr>
            </a:lvl3pPr>
            <a:lvl4pPr indent="-304800" lvl="3" marL="18288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Sora"/>
              <a:buChar char="●"/>
              <a:defRPr sz="1200">
                <a:solidFill>
                  <a:schemeClr val="lt1"/>
                </a:solidFill>
                <a:latin typeface="Sora"/>
                <a:ea typeface="Sora"/>
                <a:cs typeface="Sora"/>
                <a:sym typeface="Sora"/>
              </a:defRPr>
            </a:lvl4pPr>
            <a:lvl5pPr indent="-304800" lvl="4" marL="22860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Sora"/>
              <a:buChar char="○"/>
              <a:defRPr sz="1200">
                <a:solidFill>
                  <a:schemeClr val="lt1"/>
                </a:solidFill>
                <a:latin typeface="Sora"/>
                <a:ea typeface="Sora"/>
                <a:cs typeface="Sora"/>
                <a:sym typeface="Sora"/>
              </a:defRPr>
            </a:lvl5pPr>
            <a:lvl6pPr indent="-304800" lvl="5" marL="27432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Sora"/>
              <a:buChar char="■"/>
              <a:defRPr sz="1200">
                <a:solidFill>
                  <a:schemeClr val="lt1"/>
                </a:solidFill>
                <a:latin typeface="Sora"/>
                <a:ea typeface="Sora"/>
                <a:cs typeface="Sora"/>
                <a:sym typeface="Sora"/>
              </a:defRPr>
            </a:lvl6pPr>
            <a:lvl7pPr indent="-304800" lvl="6" marL="32004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Sora"/>
              <a:buChar char="●"/>
              <a:defRPr sz="1200">
                <a:solidFill>
                  <a:schemeClr val="lt1"/>
                </a:solidFill>
                <a:latin typeface="Sora"/>
                <a:ea typeface="Sora"/>
                <a:cs typeface="Sora"/>
                <a:sym typeface="Sora"/>
              </a:defRPr>
            </a:lvl7pPr>
            <a:lvl8pPr indent="-304800" lvl="7" marL="36576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Sora"/>
              <a:buChar char="○"/>
              <a:defRPr sz="1200">
                <a:solidFill>
                  <a:schemeClr val="lt1"/>
                </a:solidFill>
                <a:latin typeface="Sora"/>
                <a:ea typeface="Sora"/>
                <a:cs typeface="Sora"/>
                <a:sym typeface="Sora"/>
              </a:defRPr>
            </a:lvl8pPr>
            <a:lvl9pPr indent="-304800" lvl="8" marL="411480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lt1"/>
              </a:buClr>
              <a:buSzPts val="1200"/>
              <a:buFont typeface="Sora"/>
              <a:buChar char="■"/>
              <a:defRPr sz="1200">
                <a:solidFill>
                  <a:schemeClr val="lt1"/>
                </a:solidFill>
                <a:latin typeface="Sora"/>
                <a:ea typeface="Sora"/>
                <a:cs typeface="Sora"/>
                <a:sym typeface="Sora"/>
              </a:defRPr>
            </a:lvl9pPr>
          </a:lstStyle>
          <a:p/>
        </p:txBody>
      </p:sp>
      <p:sp>
        <p:nvSpPr>
          <p:cNvPr id="87" name="Google Shape;87;p15"/>
          <p:cNvSpPr txBox="1"/>
          <p:nvPr>
            <p:ph type="title"/>
          </p:nvPr>
        </p:nvSpPr>
        <p:spPr>
          <a:xfrm>
            <a:off x="402800" y="197225"/>
            <a:ext cx="6537900" cy="125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IBM Plex Sans"/>
              <a:buNone/>
              <a:defRPr sz="3000">
                <a:solidFill>
                  <a:schemeClr val="lt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Font typeface="IBM Plex Sans"/>
              <a:buNone/>
              <a:defRPr sz="3000">
                <a:latin typeface="IBM Plex Sans"/>
                <a:ea typeface="IBM Plex Sans"/>
                <a:cs typeface="IBM Plex Sans"/>
                <a:sym typeface="IBM Plex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Font typeface="IBM Plex Sans"/>
              <a:buNone/>
              <a:defRPr sz="3000">
                <a:latin typeface="IBM Plex Sans"/>
                <a:ea typeface="IBM Plex Sans"/>
                <a:cs typeface="IBM Plex Sans"/>
                <a:sym typeface="IBM Plex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Font typeface="IBM Plex Sans"/>
              <a:buNone/>
              <a:defRPr sz="3000">
                <a:latin typeface="IBM Plex Sans"/>
                <a:ea typeface="IBM Plex Sans"/>
                <a:cs typeface="IBM Plex Sans"/>
                <a:sym typeface="IBM Plex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Font typeface="IBM Plex Sans"/>
              <a:buNone/>
              <a:defRPr sz="3000">
                <a:latin typeface="IBM Plex Sans"/>
                <a:ea typeface="IBM Plex Sans"/>
                <a:cs typeface="IBM Plex Sans"/>
                <a:sym typeface="IBM Plex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Font typeface="IBM Plex Sans"/>
              <a:buNone/>
              <a:defRPr sz="3000">
                <a:latin typeface="IBM Plex Sans"/>
                <a:ea typeface="IBM Plex Sans"/>
                <a:cs typeface="IBM Plex Sans"/>
                <a:sym typeface="IBM Plex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Font typeface="IBM Plex Sans"/>
              <a:buNone/>
              <a:defRPr sz="3000">
                <a:latin typeface="IBM Plex Sans"/>
                <a:ea typeface="IBM Plex Sans"/>
                <a:cs typeface="IBM Plex Sans"/>
                <a:sym typeface="IBM Plex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Font typeface="IBM Plex Sans"/>
              <a:buNone/>
              <a:defRPr sz="3000">
                <a:latin typeface="IBM Plex Sans"/>
                <a:ea typeface="IBM Plex Sans"/>
                <a:cs typeface="IBM Plex Sans"/>
                <a:sym typeface="IBM Plex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Font typeface="IBM Plex Sans"/>
              <a:buNone/>
              <a:defRPr sz="3000">
                <a:latin typeface="IBM Plex Sans"/>
                <a:ea typeface="IBM Plex Sans"/>
                <a:cs typeface="IBM Plex Sans"/>
                <a:sym typeface="IBM Plex Sans"/>
              </a:defRPr>
            </a:lvl9pPr>
          </a:lstStyle>
          <a:p/>
        </p:txBody>
      </p:sp>
      <p:sp>
        <p:nvSpPr>
          <p:cNvPr id="88" name="Google Shape;88;p15"/>
          <p:cNvSpPr txBox="1"/>
          <p:nvPr>
            <p:ph idx="2" type="body"/>
          </p:nvPr>
        </p:nvSpPr>
        <p:spPr>
          <a:xfrm>
            <a:off x="3439325" y="1502775"/>
            <a:ext cx="5344800" cy="243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Sora"/>
              <a:buChar char="●"/>
              <a:defRPr sz="1200">
                <a:solidFill>
                  <a:schemeClr val="lt1"/>
                </a:solidFill>
                <a:latin typeface="Sora"/>
                <a:ea typeface="Sora"/>
                <a:cs typeface="Sora"/>
                <a:sym typeface="Sora"/>
              </a:defRPr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Sora"/>
              <a:buChar char="○"/>
              <a:defRPr sz="1200">
                <a:solidFill>
                  <a:schemeClr val="lt1"/>
                </a:solidFill>
                <a:latin typeface="Sora"/>
                <a:ea typeface="Sora"/>
                <a:cs typeface="Sora"/>
                <a:sym typeface="Sora"/>
              </a:defRPr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Sora"/>
              <a:buChar char="■"/>
              <a:defRPr sz="1200">
                <a:solidFill>
                  <a:schemeClr val="lt1"/>
                </a:solidFill>
                <a:latin typeface="Sora"/>
                <a:ea typeface="Sora"/>
                <a:cs typeface="Sora"/>
                <a:sym typeface="Sora"/>
              </a:defRPr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Sora"/>
              <a:buChar char="●"/>
              <a:defRPr sz="1200">
                <a:solidFill>
                  <a:schemeClr val="lt1"/>
                </a:solidFill>
                <a:latin typeface="Sora"/>
                <a:ea typeface="Sora"/>
                <a:cs typeface="Sora"/>
                <a:sym typeface="Sora"/>
              </a:defRPr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Sora"/>
              <a:buChar char="○"/>
              <a:defRPr sz="1200">
                <a:solidFill>
                  <a:schemeClr val="lt1"/>
                </a:solidFill>
                <a:latin typeface="Sora"/>
                <a:ea typeface="Sora"/>
                <a:cs typeface="Sora"/>
                <a:sym typeface="Sora"/>
              </a:defRPr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Sora"/>
              <a:buChar char="■"/>
              <a:defRPr sz="1200">
                <a:solidFill>
                  <a:schemeClr val="lt1"/>
                </a:solidFill>
                <a:latin typeface="Sora"/>
                <a:ea typeface="Sora"/>
                <a:cs typeface="Sora"/>
                <a:sym typeface="Sora"/>
              </a:defRPr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Sora"/>
              <a:buChar char="●"/>
              <a:defRPr sz="1200">
                <a:solidFill>
                  <a:schemeClr val="lt1"/>
                </a:solidFill>
                <a:latin typeface="Sora"/>
                <a:ea typeface="Sora"/>
                <a:cs typeface="Sora"/>
                <a:sym typeface="Sora"/>
              </a:defRPr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Sora"/>
              <a:buChar char="○"/>
              <a:defRPr sz="1200">
                <a:solidFill>
                  <a:schemeClr val="lt1"/>
                </a:solidFill>
                <a:latin typeface="Sora"/>
                <a:ea typeface="Sora"/>
                <a:cs typeface="Sora"/>
                <a:sym typeface="Sora"/>
              </a:defRPr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Sora"/>
              <a:buChar char="■"/>
              <a:defRPr sz="1200">
                <a:solidFill>
                  <a:schemeClr val="lt1"/>
                </a:solidFill>
                <a:latin typeface="Sora"/>
                <a:ea typeface="Sora"/>
                <a:cs typeface="Sora"/>
                <a:sym typeface="Sora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  <p:sldLayoutId id="2147483701" r:id="rId41"/>
    <p:sldLayoutId id="2147483702" r:id="rId42"/>
    <p:sldLayoutId id="2147483703" r:id="rId43"/>
    <p:sldLayoutId id="2147483704" r:id="rId44"/>
    <p:sldLayoutId id="2147483705" r:id="rId45"/>
    <p:sldLayoutId id="2147483706" r:id="rId46"/>
    <p:sldLayoutId id="2147483707" r:id="rId47"/>
    <p:sldLayoutId id="2147483708" r:id="rId48"/>
    <p:sldLayoutId id="2147483709" r:id="rId49"/>
  </p:sldLayoutIdLst>
  <mc:AlternateContent>
    <mc:Choice Requires="p14">
      <p:transition p14:dur="200">
        <p:push/>
      </p:transition>
    </mc:Choice>
    <mc:Fallback>
      <p:transition>
        <p:fade/>
      </p:transition>
    </mc:Fallback>
  </mc:AlternateConten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pos="5616">
          <p15:clr>
            <a:srgbClr val="E46962"/>
          </p15:clr>
        </p15:guide>
        <p15:guide id="2" pos="144">
          <p15:clr>
            <a:srgbClr val="E46962"/>
          </p15:clr>
        </p15:guide>
        <p15:guide id="3" orient="horz" pos="144">
          <p15:clr>
            <a:srgbClr val="E46962"/>
          </p15:clr>
        </p15:guide>
        <p15:guide id="4" orient="horz" pos="3094">
          <p15:clr>
            <a:srgbClr val="E46962"/>
          </p15:clr>
        </p15:guide>
        <p15:guide id="5" pos="2850">
          <p15:clr>
            <a:srgbClr val="E46962"/>
          </p15:clr>
        </p15:guide>
        <p15:guide id="6" pos="2910">
          <p15:clr>
            <a:srgbClr val="E46962"/>
          </p15:clr>
        </p15:guide>
        <p15:guide id="7" pos="1468">
          <p15:clr>
            <a:srgbClr val="E46962"/>
          </p15:clr>
        </p15:guide>
        <p15:guide id="8" pos="1527">
          <p15:clr>
            <a:srgbClr val="E46962"/>
          </p15:clr>
        </p15:guide>
        <p15:guide id="9" pos="4226">
          <p15:clr>
            <a:srgbClr val="E46962"/>
          </p15:clr>
        </p15:guide>
        <p15:guide id="10" pos="4285">
          <p15:clr>
            <a:srgbClr val="E46962"/>
          </p15:clr>
        </p15:guide>
        <p15:guide id="11" pos="3773">
          <p15:clr>
            <a:srgbClr val="E46962"/>
          </p15:clr>
        </p15:guide>
        <p15:guide id="12" pos="3830">
          <p15:clr>
            <a:srgbClr val="E46962"/>
          </p15:clr>
        </p15:guide>
        <p15:guide id="13" pos="1930">
          <p15:clr>
            <a:srgbClr val="E46962"/>
          </p15:clr>
        </p15:guide>
        <p15:guide id="14" pos="1987">
          <p15:clr>
            <a:srgbClr val="E46962"/>
          </p15:clr>
        </p15:guide>
        <p15:guide id="15" orient="horz" pos="288">
          <p15:clr>
            <a:srgbClr val="E46962"/>
          </p15:clr>
        </p15:guide>
        <p15:guide id="16" orient="horz" pos="2950">
          <p15:clr>
            <a:srgbClr val="E46962"/>
          </p15:clr>
        </p15:guide>
        <p15:guide id="17" orient="horz" pos="1135">
          <p15:clr>
            <a:srgbClr val="E46962"/>
          </p15:clr>
        </p15:guide>
        <p15:guide id="18" orient="horz" pos="1194">
          <p15:clr>
            <a:srgbClr val="E46962"/>
          </p15:clr>
        </p15:guide>
        <p15:guide id="19" orient="horz" pos="2043">
          <p15:clr>
            <a:srgbClr val="E46962"/>
          </p15:clr>
        </p15:guide>
        <p15:guide id="20" orient="horz" pos="2103">
          <p15:clr>
            <a:srgbClr val="E46962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64" name="Shape 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5" name="Google Shape;965;p65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Play"/>
              <a:buNone/>
              <a:defRPr b="0" i="0" sz="3300" u="none" cap="none" strike="noStrik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966" name="Google Shape;966;p65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61950" lvl="0" marL="457200" marR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2385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67" name="Google Shape;967;p65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68" name="Google Shape;968;p65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69" name="Google Shape;969;p65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spcBef>
                <a:spcPts val="0"/>
              </a:spcBef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spcBef>
                <a:spcPts val="0"/>
              </a:spcBef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spcBef>
                <a:spcPts val="0"/>
              </a:spcBef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spcBef>
                <a:spcPts val="0"/>
              </a:spcBef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spcBef>
                <a:spcPts val="0"/>
              </a:spcBef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spcBef>
                <a:spcPts val="0"/>
              </a:spcBef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spcBef>
                <a:spcPts val="0"/>
              </a:spcBef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spcBef>
                <a:spcPts val="0"/>
              </a:spcBef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spcBef>
                <a:spcPts val="0"/>
              </a:spcBef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0.png"/><Relationship Id="rId4" Type="http://schemas.openxmlformats.org/officeDocument/2006/relationships/image" Target="../media/image13.png"/><Relationship Id="rId5" Type="http://schemas.openxmlformats.org/officeDocument/2006/relationships/image" Target="../media/image17.png"/><Relationship Id="rId6" Type="http://schemas.openxmlformats.org/officeDocument/2006/relationships/image" Target="../media/image5.png"/><Relationship Id="rId7" Type="http://schemas.openxmlformats.org/officeDocument/2006/relationships/image" Target="../media/image1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9.png"/><Relationship Id="rId4" Type="http://schemas.openxmlformats.org/officeDocument/2006/relationships/image" Target="../media/image1.png"/><Relationship Id="rId5" Type="http://schemas.openxmlformats.org/officeDocument/2006/relationships/image" Target="../media/image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6.jpg"/><Relationship Id="rId4" Type="http://schemas.openxmlformats.org/officeDocument/2006/relationships/image" Target="../media/image7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png"/><Relationship Id="rId4" Type="http://schemas.openxmlformats.org/officeDocument/2006/relationships/image" Target="../media/image19.png"/><Relationship Id="rId5" Type="http://schemas.openxmlformats.org/officeDocument/2006/relationships/image" Target="../media/image2.png"/><Relationship Id="rId6" Type="http://schemas.openxmlformats.org/officeDocument/2006/relationships/image" Target="../media/image9.png"/><Relationship Id="rId7" Type="http://schemas.openxmlformats.org/officeDocument/2006/relationships/image" Target="../media/image1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0.jpg"/><Relationship Id="rId4" Type="http://schemas.openxmlformats.org/officeDocument/2006/relationships/image" Target="../media/image1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hyperlink" Target="http://drive.google.com/file/d/1GDa3rJMGTT691cyGRKPt4QfIZhWmS3oN/view" TargetMode="External"/><Relationship Id="rId4" Type="http://schemas.openxmlformats.org/officeDocument/2006/relationships/image" Target="../media/image4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4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6.jpg"/><Relationship Id="rId4" Type="http://schemas.openxmlformats.org/officeDocument/2006/relationships/image" Target="../media/image11.png"/><Relationship Id="rId9" Type="http://schemas.openxmlformats.org/officeDocument/2006/relationships/image" Target="../media/image20.png"/><Relationship Id="rId5" Type="http://schemas.openxmlformats.org/officeDocument/2006/relationships/image" Target="../media/image23.png"/><Relationship Id="rId6" Type="http://schemas.openxmlformats.org/officeDocument/2006/relationships/image" Target="../media/image25.png"/><Relationship Id="rId7" Type="http://schemas.openxmlformats.org/officeDocument/2006/relationships/image" Target="../media/image24.png"/><Relationship Id="rId8" Type="http://schemas.openxmlformats.org/officeDocument/2006/relationships/image" Target="../media/image22.png"/><Relationship Id="rId11" Type="http://schemas.openxmlformats.org/officeDocument/2006/relationships/image" Target="../media/image28.png"/><Relationship Id="rId10" Type="http://schemas.openxmlformats.org/officeDocument/2006/relationships/image" Target="../media/image27.png"/><Relationship Id="rId1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2" name="Shape 10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3" name="Google Shape;1043;p77"/>
          <p:cNvSpPr/>
          <p:nvPr/>
        </p:nvSpPr>
        <p:spPr>
          <a:xfrm>
            <a:off x="-50" y="100"/>
            <a:ext cx="9144000" cy="5143500"/>
          </a:xfrm>
          <a:prstGeom prst="rect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ora"/>
              <a:ea typeface="Sora"/>
              <a:cs typeface="Sora"/>
              <a:sym typeface="Sora"/>
            </a:endParaRPr>
          </a:p>
        </p:txBody>
      </p:sp>
      <p:pic>
        <p:nvPicPr>
          <p:cNvPr descr="NASA's Curiosity rover took this selfie on Oct. 11, 2019" id="1044" name="Google Shape;1044;p77"/>
          <p:cNvPicPr preferRelativeResize="0"/>
          <p:nvPr/>
        </p:nvPicPr>
        <p:blipFill rotWithShape="1">
          <a:blip r:embed="rId3">
            <a:alphaModFix amt="75000"/>
          </a:blip>
          <a:srcRect b="0" l="0" r="0" t="0"/>
          <a:stretch/>
        </p:blipFill>
        <p:spPr>
          <a:xfrm>
            <a:off x="0" y="-3165"/>
            <a:ext cx="9143998" cy="5146765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045" name="Google Shape;1045;p77"/>
          <p:cNvSpPr txBox="1"/>
          <p:nvPr>
            <p:ph type="title"/>
          </p:nvPr>
        </p:nvSpPr>
        <p:spPr>
          <a:xfrm>
            <a:off x="2192035" y="1152548"/>
            <a:ext cx="5876700" cy="1440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65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Artemi</a:t>
            </a:r>
            <a:r>
              <a:rPr b="1" lang="en" sz="6500">
                <a:solidFill>
                  <a:srgbClr val="ED7D31"/>
                </a:solidFill>
                <a:latin typeface="Arial"/>
                <a:ea typeface="Arial"/>
                <a:cs typeface="Arial"/>
                <a:sym typeface="Arial"/>
              </a:rPr>
              <a:t>S3</a:t>
            </a:r>
            <a:endParaRPr b="1" sz="6500">
              <a:solidFill>
                <a:srgbClr val="ED7D3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6" name="Google Shape;1046;p77"/>
          <p:cNvSpPr txBox="1"/>
          <p:nvPr>
            <p:ph idx="2" type="subTitle"/>
          </p:nvPr>
        </p:nvSpPr>
        <p:spPr>
          <a:xfrm>
            <a:off x="6840018" y="4673233"/>
            <a:ext cx="2164500" cy="33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Sora"/>
                <a:ea typeface="Sora"/>
                <a:cs typeface="Sora"/>
                <a:sym typeface="Sora"/>
              </a:rPr>
              <a:t>1</a:t>
            </a:r>
            <a:endParaRPr sz="1200">
              <a:latin typeface="Sora"/>
              <a:ea typeface="Sora"/>
              <a:cs typeface="Sora"/>
              <a:sym typeface="Sora"/>
            </a:endParaRPr>
          </a:p>
        </p:txBody>
      </p:sp>
      <p:pic>
        <p:nvPicPr>
          <p:cNvPr id="1047" name="Google Shape;1047;p77" title="ArtemiS3_logo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94192" y="1741750"/>
            <a:ext cx="762000" cy="7620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048" name="Google Shape;1048;p77"/>
          <p:cNvSpPr txBox="1"/>
          <p:nvPr>
            <p:ph idx="1" type="subTitle"/>
          </p:nvPr>
        </p:nvSpPr>
        <p:spPr>
          <a:xfrm>
            <a:off x="1833750" y="2224150"/>
            <a:ext cx="5382600" cy="1219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600">
                <a:latin typeface="Sora"/>
                <a:ea typeface="Sora"/>
                <a:cs typeface="Sora"/>
                <a:sym typeface="Sora"/>
              </a:rPr>
              <a:t>An intelligent search tool for AWS S3 buckets.</a:t>
            </a:r>
            <a:endParaRPr sz="1600">
              <a:latin typeface="Sora"/>
              <a:ea typeface="Sora"/>
              <a:cs typeface="Sora"/>
              <a:sym typeface="Sor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600">
                <a:latin typeface="Sora"/>
                <a:ea typeface="Sora"/>
                <a:cs typeface="Sora"/>
                <a:sym typeface="Sora"/>
              </a:rPr>
              <a:t>Sponsored by: </a:t>
            </a:r>
            <a:r>
              <a:rPr i="1" lang="en" sz="1600">
                <a:latin typeface="Sora"/>
                <a:ea typeface="Sora"/>
                <a:cs typeface="Sora"/>
                <a:sym typeface="Sora"/>
              </a:rPr>
              <a:t>Trent Hare. USGS Cartographer.</a:t>
            </a:r>
            <a:endParaRPr i="1" sz="1600">
              <a:latin typeface="Sora"/>
              <a:ea typeface="Sora"/>
              <a:cs typeface="Sora"/>
              <a:sym typeface="Sor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Sora"/>
              <a:ea typeface="Sora"/>
              <a:cs typeface="Sora"/>
              <a:sym typeface="Sora"/>
            </a:endParaRPr>
          </a:p>
        </p:txBody>
      </p:sp>
      <p:pic>
        <p:nvPicPr>
          <p:cNvPr descr="File:USGS logo.svg - Wikimedia Commons" id="1049" name="Google Shape;1049;p7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78475" y="3711885"/>
            <a:ext cx="3230426" cy="1292175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050" name="Google Shape;1050;p7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462600" y="2503750"/>
            <a:ext cx="3085126" cy="308512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ext&#10;&#10;Description automatically generated" id="1051" name="Google Shape;1051;p7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92366" y="3724784"/>
            <a:ext cx="3109468" cy="1219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5" name="Shape 10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Famous 'man in the moon' could be 200 million years older than we thought |  Space" id="1056" name="Google Shape;1056;p78"/>
          <p:cNvPicPr preferRelativeResize="0"/>
          <p:nvPr/>
        </p:nvPicPr>
        <p:blipFill rotWithShape="1">
          <a:blip r:embed="rId3">
            <a:alphaModFix amt="75000"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57" name="Google Shape;1057;p78"/>
          <p:cNvSpPr txBox="1"/>
          <p:nvPr/>
        </p:nvSpPr>
        <p:spPr>
          <a:xfrm>
            <a:off x="628651" y="502443"/>
            <a:ext cx="7886700" cy="994500"/>
          </a:xfrm>
          <a:prstGeom prst="rect">
            <a:avLst/>
          </a:prstGeom>
          <a:solidFill>
            <a:srgbClr val="AAAAAA">
              <a:alpha val="66670"/>
            </a:srgb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7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NASA’s Data is Growing Faster than Scientists Can Navigate It</a:t>
            </a:r>
            <a:endParaRPr sz="3300">
              <a:solidFill>
                <a:srgbClr val="000000"/>
              </a:solidFill>
              <a:latin typeface="Play"/>
              <a:ea typeface="Play"/>
              <a:cs typeface="Play"/>
              <a:sym typeface="Play"/>
            </a:endParaRPr>
          </a:p>
        </p:txBody>
      </p:sp>
      <p:pic>
        <p:nvPicPr>
          <p:cNvPr id="1058" name="Google Shape;1058;p7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69012" y="1960852"/>
            <a:ext cx="5036660" cy="2007210"/>
          </a:xfrm>
          <a:prstGeom prst="rect">
            <a:avLst/>
          </a:prstGeom>
          <a:noFill/>
          <a:ln cap="flat" cmpd="sng" w="71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059" name="Google Shape;1059;p7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556673" y="4432297"/>
            <a:ext cx="4958682" cy="422365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060" name="Google Shape;1060;p78"/>
          <p:cNvSpPr txBox="1"/>
          <p:nvPr>
            <p:ph idx="4294967295" type="subTitle"/>
          </p:nvPr>
        </p:nvSpPr>
        <p:spPr>
          <a:xfrm>
            <a:off x="6840018" y="4673233"/>
            <a:ext cx="2164500" cy="33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200">
                <a:solidFill>
                  <a:schemeClr val="lt1"/>
                </a:solidFill>
                <a:latin typeface="Sora"/>
                <a:ea typeface="Sora"/>
                <a:cs typeface="Sora"/>
                <a:sym typeface="Sora"/>
              </a:rPr>
              <a:t>2</a:t>
            </a:r>
            <a:endParaRPr sz="1200">
              <a:solidFill>
                <a:schemeClr val="lt1"/>
              </a:solidFill>
              <a:latin typeface="Sora"/>
              <a:ea typeface="Sora"/>
              <a:cs typeface="Sora"/>
              <a:sym typeface="Sora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4" name="Shape 1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Nasa Pictures | Download Free Images on Unsplash" id="1065" name="Google Shape;1065;p79"/>
          <p:cNvPicPr preferRelativeResize="0"/>
          <p:nvPr/>
        </p:nvPicPr>
        <p:blipFill rotWithShape="1">
          <a:blip r:embed="rId3">
            <a:alphaModFix amt="80000"/>
          </a:blip>
          <a:srcRect b="0" l="0" r="0" t="0"/>
          <a:stretch/>
        </p:blipFill>
        <p:spPr>
          <a:xfrm>
            <a:off x="0" y="0"/>
            <a:ext cx="9144002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066" name="Google Shape;1066;p79"/>
          <p:cNvSpPr txBox="1"/>
          <p:nvPr/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0250" lIns="60525" spcFirstLastPara="1" rIns="60525" wrap="square" tIns="3025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31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Slow Data Access = Slow Science</a:t>
            </a:r>
            <a:endParaRPr sz="2912">
              <a:solidFill>
                <a:srgbClr val="000000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1067" name="Google Shape;1067;p79"/>
          <p:cNvSpPr txBox="1"/>
          <p:nvPr/>
        </p:nvSpPr>
        <p:spPr>
          <a:xfrm>
            <a:off x="628653" y="1970057"/>
            <a:ext cx="7886700" cy="385500"/>
          </a:xfrm>
          <a:prstGeom prst="rect">
            <a:avLst/>
          </a:prstGeom>
          <a:noFill/>
          <a:ln>
            <a:noFill/>
          </a:ln>
        </p:spPr>
        <p:txBody>
          <a:bodyPr anchorCtr="0" anchor="t" bIns="30250" lIns="60525" spcFirstLastPara="1" rIns="60525" wrap="square" tIns="30250">
            <a:normAutofit/>
          </a:bodyPr>
          <a:lstStyle/>
          <a:p>
            <a:pPr indent="-151310" lvl="0" marL="15131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53"/>
              <a:buChar char="•"/>
            </a:pPr>
            <a:r>
              <a:rPr b="1" lang="en" sz="1853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Thousands of objects per bucket.</a:t>
            </a:r>
            <a:endParaRPr sz="1853">
              <a:solidFill>
                <a:srgbClr val="000000"/>
              </a:solidFill>
            </a:endParaRPr>
          </a:p>
        </p:txBody>
      </p:sp>
      <p:sp>
        <p:nvSpPr>
          <p:cNvPr id="1068" name="Google Shape;1068;p79"/>
          <p:cNvSpPr txBox="1"/>
          <p:nvPr/>
        </p:nvSpPr>
        <p:spPr>
          <a:xfrm>
            <a:off x="628651" y="2533395"/>
            <a:ext cx="8270400" cy="385500"/>
          </a:xfrm>
          <a:prstGeom prst="rect">
            <a:avLst/>
          </a:prstGeom>
          <a:noFill/>
          <a:ln>
            <a:noFill/>
          </a:ln>
        </p:spPr>
        <p:txBody>
          <a:bodyPr anchorCtr="0" anchor="t" bIns="30250" lIns="60525" spcFirstLastPara="1" rIns="60525" wrap="square" tIns="30250">
            <a:noAutofit/>
          </a:bodyPr>
          <a:lstStyle/>
          <a:p>
            <a:pPr indent="-151310" lvl="0" marL="15131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53"/>
              <a:buFont typeface="Arial"/>
              <a:buChar char="•"/>
            </a:pPr>
            <a:r>
              <a:rPr b="1" lang="en" sz="1853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No full-text or metadata search.</a:t>
            </a:r>
            <a:endParaRPr sz="927"/>
          </a:p>
        </p:txBody>
      </p:sp>
      <p:sp>
        <p:nvSpPr>
          <p:cNvPr id="1069" name="Google Shape;1069;p79"/>
          <p:cNvSpPr txBox="1"/>
          <p:nvPr/>
        </p:nvSpPr>
        <p:spPr>
          <a:xfrm>
            <a:off x="628650" y="3081590"/>
            <a:ext cx="8270400" cy="385500"/>
          </a:xfrm>
          <a:prstGeom prst="rect">
            <a:avLst/>
          </a:prstGeom>
          <a:noFill/>
          <a:ln>
            <a:noFill/>
          </a:ln>
        </p:spPr>
        <p:txBody>
          <a:bodyPr anchorCtr="0" anchor="t" bIns="30250" lIns="60525" spcFirstLastPara="1" rIns="60525" wrap="square" tIns="30250">
            <a:noAutofit/>
          </a:bodyPr>
          <a:lstStyle/>
          <a:p>
            <a:pPr indent="-151310" lvl="0" marL="15131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53"/>
              <a:buFont typeface="Arial"/>
              <a:buChar char="•"/>
            </a:pPr>
            <a:r>
              <a:rPr b="1" lang="en" sz="1853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Slows down research, delays publications, </a:t>
            </a:r>
            <a:endParaRPr sz="927"/>
          </a:p>
        </p:txBody>
      </p:sp>
      <p:sp>
        <p:nvSpPr>
          <p:cNvPr id="1070" name="Google Shape;1070;p79"/>
          <p:cNvSpPr txBox="1"/>
          <p:nvPr/>
        </p:nvSpPr>
        <p:spPr>
          <a:xfrm>
            <a:off x="628649" y="3644928"/>
            <a:ext cx="8270400" cy="385500"/>
          </a:xfrm>
          <a:prstGeom prst="rect">
            <a:avLst/>
          </a:prstGeom>
          <a:noFill/>
          <a:ln>
            <a:noFill/>
          </a:ln>
        </p:spPr>
        <p:txBody>
          <a:bodyPr anchorCtr="0" anchor="t" bIns="30250" lIns="60525" spcFirstLastPara="1" rIns="60525" wrap="square" tIns="30250">
            <a:noAutofit/>
          </a:bodyPr>
          <a:lstStyle/>
          <a:p>
            <a:pPr indent="-151310" lvl="0" marL="15131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53"/>
              <a:buFont typeface="Arial"/>
              <a:buChar char="•"/>
            </a:pPr>
            <a:r>
              <a:rPr b="1" lang="en" sz="1853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And creates friction for scientists, students, and NASA teams.</a:t>
            </a:r>
            <a:endParaRPr sz="927"/>
          </a:p>
        </p:txBody>
      </p:sp>
      <p:pic>
        <p:nvPicPr>
          <p:cNvPr descr="A clock with a black hand and red text&#10;&#10;AI-generated content may be incorrect." id="1071" name="Google Shape;1071;p7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790106" y="1754180"/>
            <a:ext cx="2725235" cy="1635147"/>
          </a:xfrm>
          <a:prstGeom prst="rect">
            <a:avLst/>
          </a:prstGeom>
          <a:noFill/>
          <a:ln cap="flat" cmpd="sng" w="84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072" name="Google Shape;1072;p79"/>
          <p:cNvSpPr txBox="1"/>
          <p:nvPr>
            <p:ph idx="4294967295" type="subTitle"/>
          </p:nvPr>
        </p:nvSpPr>
        <p:spPr>
          <a:xfrm>
            <a:off x="6840018" y="4673233"/>
            <a:ext cx="2164500" cy="33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200">
                <a:solidFill>
                  <a:schemeClr val="lt1"/>
                </a:solidFill>
                <a:latin typeface="Sora"/>
                <a:ea typeface="Sora"/>
                <a:cs typeface="Sora"/>
                <a:sym typeface="Sora"/>
              </a:rPr>
              <a:t>3</a:t>
            </a:r>
            <a:endParaRPr sz="1200">
              <a:solidFill>
                <a:schemeClr val="lt1"/>
              </a:solidFill>
              <a:latin typeface="Sora"/>
              <a:ea typeface="Sora"/>
              <a:cs typeface="Sora"/>
              <a:sym typeface="Sor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6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NASA SVS | Black Hole Desktop &amp; Phone Wallpapers" id="1077" name="Google Shape;1077;p80"/>
          <p:cNvPicPr preferRelativeResize="0"/>
          <p:nvPr/>
        </p:nvPicPr>
        <p:blipFill rotWithShape="1">
          <a:blip r:embed="rId3">
            <a:alphaModFix amt="95000"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78" name="Google Shape;1078;p80"/>
          <p:cNvSpPr txBox="1"/>
          <p:nvPr/>
        </p:nvSpPr>
        <p:spPr>
          <a:xfrm>
            <a:off x="628650" y="273844"/>
            <a:ext cx="7886700" cy="99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3025" lIns="66100" spcFirstLastPara="1" rIns="66100" wrap="square" tIns="330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14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Index. Search. Visualize. Discover.</a:t>
            </a:r>
            <a:endParaRPr sz="3181">
              <a:solidFill>
                <a:srgbClr val="000000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1079" name="Google Shape;1079;p80"/>
          <p:cNvSpPr txBox="1"/>
          <p:nvPr/>
        </p:nvSpPr>
        <p:spPr>
          <a:xfrm>
            <a:off x="285747" y="1611345"/>
            <a:ext cx="3510600" cy="3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3025" lIns="66100" spcFirstLastPara="1" rIns="66100" wrap="square" tIns="33025">
            <a:normAutofit/>
          </a:bodyPr>
          <a:lstStyle/>
          <a:p>
            <a:pPr indent="-165254" lvl="0" marL="165254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35"/>
              <a:buChar char="•"/>
            </a:pPr>
            <a:r>
              <a:rPr b="1" lang="en" sz="1735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Full-text and metadata search.</a:t>
            </a:r>
            <a:endParaRPr sz="2024">
              <a:solidFill>
                <a:srgbClr val="000000"/>
              </a:solidFill>
            </a:endParaRPr>
          </a:p>
        </p:txBody>
      </p:sp>
      <p:sp>
        <p:nvSpPr>
          <p:cNvPr id="1080" name="Google Shape;1080;p80"/>
          <p:cNvSpPr txBox="1"/>
          <p:nvPr/>
        </p:nvSpPr>
        <p:spPr>
          <a:xfrm>
            <a:off x="4531184" y="1611345"/>
            <a:ext cx="4326900" cy="3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3025" lIns="66100" spcFirstLastPara="1" rIns="66100" wrap="square" tIns="33025">
            <a:noAutofit/>
          </a:bodyPr>
          <a:lstStyle/>
          <a:p>
            <a:pPr indent="-165254" lvl="0" marL="165254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35"/>
              <a:buFont typeface="Arial"/>
              <a:buChar char="•"/>
            </a:pPr>
            <a:r>
              <a:rPr b="1" lang="en" sz="1735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Instant filtering by type, size, and date.</a:t>
            </a:r>
            <a:endParaRPr sz="1012"/>
          </a:p>
        </p:txBody>
      </p:sp>
      <p:sp>
        <p:nvSpPr>
          <p:cNvPr id="1081" name="Google Shape;1081;p80"/>
          <p:cNvSpPr txBox="1"/>
          <p:nvPr/>
        </p:nvSpPr>
        <p:spPr>
          <a:xfrm>
            <a:off x="285747" y="2085470"/>
            <a:ext cx="3943200" cy="3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3025" lIns="66100" spcFirstLastPara="1" rIns="66100" wrap="square" tIns="33025">
            <a:noAutofit/>
          </a:bodyPr>
          <a:lstStyle/>
          <a:p>
            <a:pPr indent="-165254" lvl="0" marL="165254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35"/>
              <a:buFont typeface="Arial"/>
              <a:buChar char="•"/>
            </a:pPr>
            <a:r>
              <a:rPr b="1" lang="en" sz="1735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File previews + metadata insights.</a:t>
            </a:r>
            <a:endParaRPr sz="1012"/>
          </a:p>
        </p:txBody>
      </p:sp>
      <p:sp>
        <p:nvSpPr>
          <p:cNvPr id="1082" name="Google Shape;1082;p80"/>
          <p:cNvSpPr txBox="1"/>
          <p:nvPr/>
        </p:nvSpPr>
        <p:spPr>
          <a:xfrm>
            <a:off x="4531184" y="2085470"/>
            <a:ext cx="3690300" cy="3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3025" lIns="66100" spcFirstLastPara="1" rIns="66100" wrap="square" tIns="33025">
            <a:noAutofit/>
          </a:bodyPr>
          <a:lstStyle/>
          <a:p>
            <a:pPr indent="-165254" lvl="0" marL="165254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35"/>
              <a:buFont typeface="Arial"/>
              <a:buChar char="•"/>
            </a:pPr>
            <a:r>
              <a:rPr b="1" lang="en" sz="1735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User tagging and collaboration.</a:t>
            </a:r>
            <a:endParaRPr sz="1012"/>
          </a:p>
        </p:txBody>
      </p:sp>
      <p:pic>
        <p:nvPicPr>
          <p:cNvPr id="1083" name="Google Shape;1083;p8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893032" y="3571166"/>
            <a:ext cx="1621857" cy="471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4" name="Google Shape;1084;p8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253842" y="2785730"/>
            <a:ext cx="900238" cy="5287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5" name="Google Shape;1085;p8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701678" y="2785730"/>
            <a:ext cx="1007985" cy="204242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white and orange logo&#10;&#10;AI-generated content may be incorrect." id="1086" name="Google Shape;1086;p8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42900" y="3979071"/>
            <a:ext cx="849085" cy="849085"/>
          </a:xfrm>
          <a:prstGeom prst="rect">
            <a:avLst/>
          </a:prstGeom>
          <a:noFill/>
          <a:ln cap="flat" cmpd="sng" w="917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087" name="Google Shape;1087;p80"/>
          <p:cNvSpPr txBox="1"/>
          <p:nvPr>
            <p:ph idx="4294967295" type="subTitle"/>
          </p:nvPr>
        </p:nvSpPr>
        <p:spPr>
          <a:xfrm>
            <a:off x="6840018" y="4673233"/>
            <a:ext cx="2164500" cy="33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200">
                <a:solidFill>
                  <a:schemeClr val="lt1"/>
                </a:solidFill>
                <a:latin typeface="Sora"/>
                <a:ea typeface="Sora"/>
                <a:cs typeface="Sora"/>
                <a:sym typeface="Sora"/>
              </a:rPr>
              <a:t>4</a:t>
            </a:r>
            <a:endParaRPr sz="1200">
              <a:solidFill>
                <a:schemeClr val="lt1"/>
              </a:solidFill>
              <a:latin typeface="Sora"/>
              <a:ea typeface="Sora"/>
              <a:cs typeface="Sora"/>
              <a:sym typeface="Sora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2" name="Shape 10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illars of Creation glow in stunning JWST photo" id="1093" name="Google Shape;1093;p81"/>
          <p:cNvPicPr preferRelativeResize="0"/>
          <p:nvPr/>
        </p:nvPicPr>
        <p:blipFill rotWithShape="1">
          <a:blip r:embed="rId3">
            <a:alphaModFix amt="88000"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94" name="Google Shape;1094;p81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Calibri"/>
              <a:buNone/>
            </a:pPr>
            <a:r>
              <a:rPr b="1" lang="en" sz="3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Modern, Fast, and Fully Open-Source</a:t>
            </a:r>
            <a:endParaRPr/>
          </a:p>
        </p:txBody>
      </p:sp>
      <p:sp>
        <p:nvSpPr>
          <p:cNvPr id="1095" name="Google Shape;1095;p81"/>
          <p:cNvSpPr txBox="1"/>
          <p:nvPr>
            <p:ph idx="1" type="body"/>
          </p:nvPr>
        </p:nvSpPr>
        <p:spPr>
          <a:xfrm>
            <a:off x="391883" y="3502817"/>
            <a:ext cx="35106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-177800" lvl="0" marL="1778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</a:pPr>
            <a:r>
              <a:rPr b="1" lang="en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Svelte + TailwindCSS Frontend</a:t>
            </a:r>
            <a:endParaRPr/>
          </a:p>
        </p:txBody>
      </p:sp>
      <p:sp>
        <p:nvSpPr>
          <p:cNvPr id="1096" name="Google Shape;1096;p81"/>
          <p:cNvSpPr txBox="1"/>
          <p:nvPr/>
        </p:nvSpPr>
        <p:spPr>
          <a:xfrm>
            <a:off x="4637321" y="3502817"/>
            <a:ext cx="43269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177800" lvl="0" marL="1778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b="1" lang="en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Meilisearch</a:t>
            </a:r>
            <a:endParaRPr sz="1100"/>
          </a:p>
        </p:txBody>
      </p:sp>
      <p:sp>
        <p:nvSpPr>
          <p:cNvPr id="1097" name="Google Shape;1097;p81"/>
          <p:cNvSpPr txBox="1"/>
          <p:nvPr/>
        </p:nvSpPr>
        <p:spPr>
          <a:xfrm>
            <a:off x="391883" y="3976941"/>
            <a:ext cx="39432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177800" lvl="0" marL="1778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b="1" lang="en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FastAPI Backend</a:t>
            </a:r>
            <a:endParaRPr sz="1100"/>
          </a:p>
        </p:txBody>
      </p:sp>
      <p:sp>
        <p:nvSpPr>
          <p:cNvPr id="1098" name="Google Shape;1098;p81"/>
          <p:cNvSpPr txBox="1"/>
          <p:nvPr/>
        </p:nvSpPr>
        <p:spPr>
          <a:xfrm>
            <a:off x="4637321" y="3976941"/>
            <a:ext cx="36903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177800" lvl="0" marL="1778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b="1" lang="en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PostgreSQL Tags</a:t>
            </a:r>
            <a:endParaRPr sz="1100"/>
          </a:p>
        </p:txBody>
      </p:sp>
      <p:sp>
        <p:nvSpPr>
          <p:cNvPr id="1099" name="Google Shape;1099;p81"/>
          <p:cNvSpPr txBox="1"/>
          <p:nvPr/>
        </p:nvSpPr>
        <p:spPr>
          <a:xfrm>
            <a:off x="391883" y="4484744"/>
            <a:ext cx="35187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177800" lvl="0" marL="1778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b="1" lang="en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Boto3 S3 API</a:t>
            </a:r>
            <a:endParaRPr sz="1100"/>
          </a:p>
        </p:txBody>
      </p:sp>
      <p:pic>
        <p:nvPicPr>
          <p:cNvPr id="1100" name="Google Shape;1100;p8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250033" y="1261750"/>
            <a:ext cx="4774577" cy="1970591"/>
          </a:xfrm>
          <a:prstGeom prst="rect">
            <a:avLst/>
          </a:prstGeom>
          <a:noFill/>
          <a:ln>
            <a:noFill/>
          </a:ln>
        </p:spPr>
      </p:pic>
      <p:sp>
        <p:nvSpPr>
          <p:cNvPr id="1101" name="Google Shape;1101;p81"/>
          <p:cNvSpPr txBox="1"/>
          <p:nvPr/>
        </p:nvSpPr>
        <p:spPr>
          <a:xfrm>
            <a:off x="4637321" y="4451066"/>
            <a:ext cx="36903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177800" lvl="0" marL="1778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b="1" lang="en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Docker on AWS EC2</a:t>
            </a:r>
            <a:endParaRPr sz="1100"/>
          </a:p>
        </p:txBody>
      </p:sp>
      <p:sp>
        <p:nvSpPr>
          <p:cNvPr id="1102" name="Google Shape;1102;p81"/>
          <p:cNvSpPr txBox="1"/>
          <p:nvPr>
            <p:ph idx="4294967295" type="subTitle"/>
          </p:nvPr>
        </p:nvSpPr>
        <p:spPr>
          <a:xfrm>
            <a:off x="6822583" y="4725539"/>
            <a:ext cx="2164500" cy="3387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Sora"/>
                <a:ea typeface="Sora"/>
                <a:cs typeface="Sora"/>
                <a:sym typeface="Sora"/>
              </a:rPr>
              <a:t>5</a:t>
            </a:r>
            <a:endParaRPr sz="1200">
              <a:solidFill>
                <a:schemeClr val="lt1"/>
              </a:solidFill>
              <a:latin typeface="Sora"/>
              <a:ea typeface="Sora"/>
              <a:cs typeface="Sora"/>
              <a:sym typeface="Sora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1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1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250"/>
                                        <p:tgtEl>
                                          <p:spTgt spid="1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250"/>
                                        <p:tgtEl>
                                          <p:spTgt spid="10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250"/>
                                        <p:tgtEl>
                                          <p:spTgt spid="109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250"/>
                                        <p:tgtEl>
                                          <p:spTgt spid="10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250"/>
                                        <p:tgtEl>
                                          <p:spTgt spid="1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250"/>
                                        <p:tgtEl>
                                          <p:spTgt spid="1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6" name="Shape 1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7" name="Google Shape;1107;p82" title="Atremis-Alpha-Demo-1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559" y="775"/>
            <a:ext cx="914556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2" name="Shape 1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Europa Clipper Journey to an Ocean World - Desktop Wallpaper (1920x1080) -  NASA Science" id="1113" name="Google Shape;1113;p83"/>
          <p:cNvPicPr preferRelativeResize="0"/>
          <p:nvPr/>
        </p:nvPicPr>
        <p:blipFill rotWithShape="1">
          <a:blip r:embed="rId3">
            <a:alphaModFix amt="85000"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14" name="Google Shape;1114;p83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Calibri"/>
              <a:buNone/>
            </a:pPr>
            <a:r>
              <a:rPr b="1" lang="en" sz="3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Challenges &amp; Resolutions </a:t>
            </a:r>
            <a:endParaRPr/>
          </a:p>
        </p:txBody>
      </p:sp>
      <p:sp>
        <p:nvSpPr>
          <p:cNvPr id="1115" name="Google Shape;1115;p83"/>
          <p:cNvSpPr txBox="1"/>
          <p:nvPr/>
        </p:nvSpPr>
        <p:spPr>
          <a:xfrm>
            <a:off x="628650" y="1481462"/>
            <a:ext cx="8270400" cy="346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29845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Calibri"/>
              <a:buChar char="•"/>
            </a:pPr>
            <a:r>
              <a:rPr b="1" lang="en" sz="2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Index performance with Meilisearch</a:t>
            </a:r>
            <a:endParaRPr b="1" sz="21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98450" lvl="1" marL="685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Calibri"/>
              <a:buChar char="○"/>
            </a:pPr>
            <a:r>
              <a:rPr b="1" lang="en" sz="2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Fixed with </a:t>
            </a:r>
            <a:r>
              <a:rPr b="1" lang="en" sz="2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parallelization</a:t>
            </a:r>
            <a:r>
              <a:rPr b="1" lang="en" sz="2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1" sz="21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71450" lvl="0" marL="1778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Calibri"/>
              <a:buChar char="•"/>
            </a:pPr>
            <a:r>
              <a:rPr b="1" lang="en" sz="2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Allowing users to sort by name, file size, or last modified date. </a:t>
            </a:r>
            <a:endParaRPr b="1" sz="21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98450" lvl="1" marL="6858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Calibri"/>
              <a:buChar char="○"/>
            </a:pPr>
            <a:r>
              <a:rPr b="1" lang="en" sz="2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Updated Meilisearch’s “</a:t>
            </a:r>
            <a:r>
              <a:rPr b="1" lang="en" sz="2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sortableAttributes” field</a:t>
            </a:r>
            <a:endParaRPr b="1" sz="21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98450" lvl="1" marL="6858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Calibri"/>
              <a:buChar char="○"/>
            </a:pPr>
            <a:r>
              <a:rPr b="1" lang="en" sz="2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Added file, size and last modified date to the filter</a:t>
            </a:r>
            <a:endParaRPr b="1" sz="21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1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1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6195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Calibri"/>
              <a:buChar char="●"/>
            </a:pPr>
            <a:r>
              <a:rPr b="1" lang="en" sz="2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Potential future problem regarding memory when deploying on EC2 Instance</a:t>
            </a:r>
            <a:endParaRPr b="1" sz="21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61950" lvl="1" marL="9144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Calibri"/>
              <a:buChar char="○"/>
            </a:pPr>
            <a:r>
              <a:rPr b="1" lang="en" sz="2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Large indexes could easily exhaust resources</a:t>
            </a:r>
            <a:endParaRPr b="1" sz="21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1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1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250"/>
                                        <p:tgtEl>
                                          <p:spTgt spid="1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250"/>
                                        <p:tgtEl>
                                          <p:spTgt spid="1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0" name="Shape 1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NASA SVS | Kepler Stares at Neptune" id="1121" name="Google Shape;1121;p8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8165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22" name="Google Shape;1122;p84"/>
          <p:cNvSpPr txBox="1"/>
          <p:nvPr>
            <p:ph type="title"/>
          </p:nvPr>
        </p:nvSpPr>
        <p:spPr>
          <a:xfrm>
            <a:off x="471488" y="205383"/>
            <a:ext cx="5915100" cy="74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Calibri"/>
              <a:buNone/>
            </a:pPr>
            <a:r>
              <a:rPr b="1" lang="en" sz="3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Current Schedule</a:t>
            </a:r>
            <a:endParaRPr/>
          </a:p>
        </p:txBody>
      </p:sp>
      <p:sp>
        <p:nvSpPr>
          <p:cNvPr id="1123" name="Google Shape;1123;p84"/>
          <p:cNvSpPr txBox="1"/>
          <p:nvPr>
            <p:ph idx="1" type="body"/>
          </p:nvPr>
        </p:nvSpPr>
        <p:spPr>
          <a:xfrm>
            <a:off x="628650" y="1424775"/>
            <a:ext cx="7886700" cy="343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-36195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Calibri"/>
              <a:buChar char="●"/>
            </a:pPr>
            <a:r>
              <a:rPr b="1" lang="en" sz="2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ArtemiS3's core functionality is fully operational</a:t>
            </a:r>
            <a:endParaRPr b="1" sz="21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6195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Calibri"/>
              <a:buChar char="○"/>
            </a:pPr>
            <a:r>
              <a:rPr b="1" lang="en" sz="2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Search, sort, filter, and indexing</a:t>
            </a:r>
            <a:endParaRPr b="1" sz="21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6195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Calibri"/>
              <a:buChar char="○"/>
            </a:pPr>
            <a:r>
              <a:rPr b="1" lang="en" sz="2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Frontend and backend are connected</a:t>
            </a:r>
            <a:endParaRPr b="1" sz="21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21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Next Phase:</a:t>
            </a:r>
            <a:endParaRPr b="1" sz="21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61950" lvl="0" marL="457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Calibri"/>
              <a:buChar char="●"/>
            </a:pPr>
            <a:r>
              <a:rPr b="1" lang="en" sz="2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Frontend/UI polish and user testing </a:t>
            </a:r>
            <a:endParaRPr b="1" sz="21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6195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Calibri"/>
              <a:buChar char="●"/>
            </a:pPr>
            <a:r>
              <a:rPr b="1" lang="en" sz="2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Improving performance where possible </a:t>
            </a:r>
            <a:endParaRPr b="1" sz="21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8" name="Shape 1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9" name="Google Shape;1129;p8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0">
                <a:schemeClr val="dk1"/>
              </a:gs>
              <a:gs pos="65000">
                <a:schemeClr val="dk1"/>
              </a:gs>
              <a:gs pos="99000">
                <a:srgbClr val="C3C3C3"/>
              </a:gs>
              <a:gs pos="100000">
                <a:srgbClr val="C3C3C3"/>
              </a:gs>
            </a:gsLst>
            <a:lin ang="5400012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NASA's Curiosity rover took this selfie on Oct. 11, 2019" id="1130" name="Google Shape;1130;p85"/>
          <p:cNvPicPr preferRelativeResize="0"/>
          <p:nvPr/>
        </p:nvPicPr>
        <p:blipFill rotWithShape="1">
          <a:blip r:embed="rId3">
            <a:alphaModFix amt="75000"/>
          </a:blip>
          <a:srcRect b="0" l="0" r="0" t="0"/>
          <a:stretch/>
        </p:blipFill>
        <p:spPr>
          <a:xfrm>
            <a:off x="5953" y="0"/>
            <a:ext cx="9143998" cy="5176549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grpSp>
        <p:nvGrpSpPr>
          <p:cNvPr id="1131" name="Google Shape;1131;p85"/>
          <p:cNvGrpSpPr/>
          <p:nvPr/>
        </p:nvGrpSpPr>
        <p:grpSpPr>
          <a:xfrm>
            <a:off x="5225590" y="3522958"/>
            <a:ext cx="4489479" cy="992700"/>
            <a:chOff x="4007585" y="3573555"/>
            <a:chExt cx="5985972" cy="1323600"/>
          </a:xfrm>
        </p:grpSpPr>
        <p:sp>
          <p:nvSpPr>
            <p:cNvPr id="1132" name="Google Shape;1132;p85"/>
            <p:cNvSpPr txBox="1"/>
            <p:nvPr/>
          </p:nvSpPr>
          <p:spPr>
            <a:xfrm>
              <a:off x="4925657" y="3573555"/>
              <a:ext cx="5067900" cy="1323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60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Artemi</a:t>
              </a:r>
              <a:r>
                <a:rPr b="1" lang="en" sz="6000">
                  <a:solidFill>
                    <a:srgbClr val="ED7D31"/>
                  </a:solidFill>
                  <a:latin typeface="Calibri"/>
                  <a:ea typeface="Calibri"/>
                  <a:cs typeface="Calibri"/>
                  <a:sym typeface="Calibri"/>
                </a:rPr>
                <a:t>S3</a:t>
              </a:r>
              <a:endParaRPr sz="1100">
                <a:solidFill>
                  <a:srgbClr val="ED7D31"/>
                </a:solidFill>
              </a:endParaRPr>
            </a:p>
          </p:txBody>
        </p:sp>
        <p:pic>
          <p:nvPicPr>
            <p:cNvPr id="1133" name="Google Shape;1133;p85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4007585" y="3846577"/>
              <a:ext cx="816979" cy="816977"/>
            </a:xfrm>
            <a:prstGeom prst="rect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</p:pic>
      </p:grpSp>
      <p:sp>
        <p:nvSpPr>
          <p:cNvPr id="1134" name="Google Shape;1134;p85"/>
          <p:cNvSpPr txBox="1"/>
          <p:nvPr/>
        </p:nvSpPr>
        <p:spPr>
          <a:xfrm>
            <a:off x="147296" y="3522957"/>
            <a:ext cx="3449700" cy="9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6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Thank you</a:t>
            </a:r>
            <a:endParaRPr b="1" sz="6000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35" name="Google Shape;1135;p8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75773" y="170925"/>
            <a:ext cx="1167427" cy="1496702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136" name="Google Shape;1136;p8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747674" y="459223"/>
            <a:ext cx="1615908" cy="1225549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137" name="Google Shape;1137;p8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954310" y="338933"/>
            <a:ext cx="1337266" cy="1337266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138" name="Google Shape;1138;p85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882304" y="347506"/>
            <a:ext cx="1337266" cy="1320121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139" name="Google Shape;1139;p85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023705" y="2493611"/>
            <a:ext cx="1071563" cy="10715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0" name="Google Shape;1140;p85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3019846" y="2493611"/>
            <a:ext cx="1071562" cy="10715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1" name="Google Shape;1141;p85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5087162" y="2493611"/>
            <a:ext cx="1071563" cy="10715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2" name="Google Shape;1142;p85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7048733" y="2493611"/>
            <a:ext cx="1071563" cy="1071563"/>
          </a:xfrm>
          <a:prstGeom prst="rect">
            <a:avLst/>
          </a:prstGeom>
          <a:noFill/>
          <a:ln>
            <a:noFill/>
          </a:ln>
        </p:spPr>
      </p:pic>
      <p:sp>
        <p:nvSpPr>
          <p:cNvPr id="1143" name="Google Shape;1143;p85"/>
          <p:cNvSpPr txBox="1"/>
          <p:nvPr/>
        </p:nvSpPr>
        <p:spPr>
          <a:xfrm>
            <a:off x="819955" y="1805326"/>
            <a:ext cx="1479300" cy="6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Jeffrey Hoelzel Jr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Architect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jmh2338@nau.edu</a:t>
            </a:r>
            <a:endParaRPr sz="1100"/>
          </a:p>
        </p:txBody>
      </p:sp>
      <p:sp>
        <p:nvSpPr>
          <p:cNvPr id="1144" name="Google Shape;1144;p85"/>
          <p:cNvSpPr txBox="1"/>
          <p:nvPr/>
        </p:nvSpPr>
        <p:spPr>
          <a:xfrm>
            <a:off x="2816096" y="1777568"/>
            <a:ext cx="1479300" cy="6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Joseph Laity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Team Lead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jbl265@nau.edu</a:t>
            </a:r>
            <a:endParaRPr sz="1100"/>
          </a:p>
        </p:txBody>
      </p:sp>
      <p:sp>
        <p:nvSpPr>
          <p:cNvPr id="1145" name="Google Shape;1145;p85"/>
          <p:cNvSpPr txBox="1"/>
          <p:nvPr/>
        </p:nvSpPr>
        <p:spPr>
          <a:xfrm>
            <a:off x="4822787" y="1805326"/>
            <a:ext cx="1600200" cy="6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Samuel Bodenheimer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Release Manager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swb79@nau.edu</a:t>
            </a:r>
            <a:endParaRPr sz="1100"/>
          </a:p>
        </p:txBody>
      </p:sp>
      <p:sp>
        <p:nvSpPr>
          <p:cNvPr id="1146" name="Google Shape;1146;p85"/>
          <p:cNvSpPr txBox="1"/>
          <p:nvPr/>
        </p:nvSpPr>
        <p:spPr>
          <a:xfrm>
            <a:off x="6811405" y="1768995"/>
            <a:ext cx="1479300" cy="6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Travian Lenox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Software Lead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tjl379@nau.edu</a:t>
            </a:r>
            <a:endParaRPr sz="1100"/>
          </a:p>
        </p:txBody>
      </p:sp>
      <p:sp>
        <p:nvSpPr>
          <p:cNvPr id="1147" name="Google Shape;1147;p85"/>
          <p:cNvSpPr txBox="1"/>
          <p:nvPr/>
        </p:nvSpPr>
        <p:spPr>
          <a:xfrm>
            <a:off x="147296" y="4555575"/>
            <a:ext cx="8850900" cy="5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*This presentation includes publicly accessible content provided by NASA and the United States Geological Survey (USGS). All such materials are used in accordance with their public use guidelines.</a:t>
            </a:r>
            <a:endParaRPr sz="11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GEOMETRIC OVERLAYS">
  <a:themeElements>
    <a:clrScheme name="Simple Light">
      <a:dk1>
        <a:srgbClr val="FFFFFF"/>
      </a:dk1>
      <a:lt1>
        <a:srgbClr val="353535"/>
      </a:lt1>
      <a:dk2>
        <a:srgbClr val="E3DFD6"/>
      </a:dk2>
      <a:lt2>
        <a:srgbClr val="F0B03B"/>
      </a:lt2>
      <a:accent1>
        <a:srgbClr val="FFEB67"/>
      </a:accent1>
      <a:accent2>
        <a:srgbClr val="FF5777"/>
      </a:accent2>
      <a:accent3>
        <a:srgbClr val="41CC6B"/>
      </a:accent3>
      <a:accent4>
        <a:srgbClr val="4285F4"/>
      </a:accent4>
      <a:accent5>
        <a:srgbClr val="69615E"/>
      </a:accent5>
      <a:accent6>
        <a:srgbClr val="FF866D"/>
      </a:accent6>
      <a:hlink>
        <a:srgbClr val="2A292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