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32918400"/>
  <p:notesSz cx="6858000" cy="9144000"/>
  <p:embeddedFontLst>
    <p:embeddedFont>
      <p:font typeface="Oswald" panose="00000500000000000000" pitchFamily="2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hmjCBjc5elCzGL7zyozYgf3da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E11D7-0EB5-4CC5-A05C-78300D49CDD7}" v="94" dt="2025-11-14T00:58:09.326"/>
    <p1510:client id="{6795F523-1690-414B-8C6F-CDF854DDAD8A}" v="1" dt="2025-11-14T15:43:4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20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Michael Hoelzel Jr" userId="6448cc74-450b-45f6-970d-8714211d7b7e" providerId="ADAL" clId="{1226720C-985D-419C-860D-D60C407B0C97}"/>
    <pc:docChg chg="undo custSel delSld modSld modMainMaster">
      <pc:chgData name="Jeffrey Michael Hoelzel Jr" userId="6448cc74-450b-45f6-970d-8714211d7b7e" providerId="ADAL" clId="{1226720C-985D-419C-860D-D60C407B0C97}" dt="2025-11-14T15:43:55.782" v="1120" actId="1076"/>
      <pc:docMkLst>
        <pc:docMk/>
      </pc:docMkLst>
      <pc:sldChg chg="addSp delSp modSp mod setBg">
        <pc:chgData name="Jeffrey Michael Hoelzel Jr" userId="6448cc74-450b-45f6-970d-8714211d7b7e" providerId="ADAL" clId="{1226720C-985D-419C-860D-D60C407B0C97}" dt="2025-11-14T15:43:55.782" v="1120" actId="1076"/>
        <pc:sldMkLst>
          <pc:docMk/>
          <pc:sldMk cId="0" sldId="256"/>
        </pc:sldMkLst>
        <pc:spChg chg="add mod">
          <ac:chgData name="Jeffrey Michael Hoelzel Jr" userId="6448cc74-450b-45f6-970d-8714211d7b7e" providerId="ADAL" clId="{1226720C-985D-419C-860D-D60C407B0C97}" dt="2025-11-14T01:17:35.688" v="1112" actId="255"/>
          <ac:spMkLst>
            <pc:docMk/>
            <pc:sldMk cId="0" sldId="256"/>
            <ac:spMk id="2" creationId="{A5DB291C-6F73-ECA4-132E-B9FF7396D2C0}"/>
          </ac:spMkLst>
        </pc:spChg>
        <pc:spChg chg="add del mod">
          <ac:chgData name="Jeffrey Michael Hoelzel Jr" userId="6448cc74-450b-45f6-970d-8714211d7b7e" providerId="ADAL" clId="{1226720C-985D-419C-860D-D60C407B0C97}" dt="2025-11-14T00:08:49.326" v="289" actId="478"/>
          <ac:spMkLst>
            <pc:docMk/>
            <pc:sldMk cId="0" sldId="256"/>
            <ac:spMk id="3" creationId="{8BF5D9C1-9DB2-414C-4BBF-D44D542CBAEF}"/>
          </ac:spMkLst>
        </pc:spChg>
        <pc:spChg chg="add mod">
          <ac:chgData name="Jeffrey Michael Hoelzel Jr" userId="6448cc74-450b-45f6-970d-8714211d7b7e" providerId="ADAL" clId="{1226720C-985D-419C-860D-D60C407B0C97}" dt="2025-11-14T00:46:18.821" v="1027" actId="1035"/>
          <ac:spMkLst>
            <pc:docMk/>
            <pc:sldMk cId="0" sldId="256"/>
            <ac:spMk id="4" creationId="{71E82346-E640-8B63-0A28-282657EDC67A}"/>
          </ac:spMkLst>
        </pc:spChg>
        <pc:spChg chg="add mod">
          <ac:chgData name="Jeffrey Michael Hoelzel Jr" userId="6448cc74-450b-45f6-970d-8714211d7b7e" providerId="ADAL" clId="{1226720C-985D-419C-860D-D60C407B0C97}" dt="2025-11-14T00:47:51.345" v="1062" actId="1036"/>
          <ac:spMkLst>
            <pc:docMk/>
            <pc:sldMk cId="0" sldId="256"/>
            <ac:spMk id="7" creationId="{BBB83159-02AE-D8E3-5D63-3B1B74BD3833}"/>
          </ac:spMkLst>
        </pc:spChg>
        <pc:spChg chg="add del">
          <ac:chgData name="Jeffrey Michael Hoelzel Jr" userId="6448cc74-450b-45f6-970d-8714211d7b7e" providerId="ADAL" clId="{1226720C-985D-419C-860D-D60C407B0C97}" dt="2025-11-14T00:17:15.713" v="558" actId="478"/>
          <ac:spMkLst>
            <pc:docMk/>
            <pc:sldMk cId="0" sldId="256"/>
            <ac:spMk id="8" creationId="{BE01F782-795C-2D75-52E7-D722EAEE167B}"/>
          </ac:spMkLst>
        </pc:spChg>
        <pc:spChg chg="add del">
          <ac:chgData name="Jeffrey Michael Hoelzel Jr" userId="6448cc74-450b-45f6-970d-8714211d7b7e" providerId="ADAL" clId="{1226720C-985D-419C-860D-D60C407B0C97}" dt="2025-11-14T00:36:06.129" v="908" actId="22"/>
          <ac:spMkLst>
            <pc:docMk/>
            <pc:sldMk cId="0" sldId="256"/>
            <ac:spMk id="10" creationId="{FBD2BA43-DFB8-464C-FC9E-5B260923A121}"/>
          </ac:spMkLst>
        </pc:spChg>
        <pc:spChg chg="add mod">
          <ac:chgData name="Jeffrey Michael Hoelzel Jr" userId="6448cc74-450b-45f6-970d-8714211d7b7e" providerId="ADAL" clId="{1226720C-985D-419C-860D-D60C407B0C97}" dt="2025-11-14T00:36:31.055" v="913"/>
          <ac:spMkLst>
            <pc:docMk/>
            <pc:sldMk cId="0" sldId="256"/>
            <ac:spMk id="11" creationId="{7CF8CC83-2AA6-B279-6B93-9CC32E65521E}"/>
          </ac:spMkLst>
        </pc:spChg>
        <pc:spChg chg="add mod">
          <ac:chgData name="Jeffrey Michael Hoelzel Jr" userId="6448cc74-450b-45f6-970d-8714211d7b7e" providerId="ADAL" clId="{1226720C-985D-419C-860D-D60C407B0C97}" dt="2025-11-14T01:17:21.053" v="1110" actId="255"/>
          <ac:spMkLst>
            <pc:docMk/>
            <pc:sldMk cId="0" sldId="256"/>
            <ac:spMk id="12" creationId="{BCA17750-D061-5D57-8FE1-A920B85CF484}"/>
          </ac:spMkLst>
        </pc:spChg>
        <pc:spChg chg="mod">
          <ac:chgData name="Jeffrey Michael Hoelzel Jr" userId="6448cc74-450b-45f6-970d-8714211d7b7e" providerId="ADAL" clId="{1226720C-985D-419C-860D-D60C407B0C97}" dt="2025-11-14T00:00:13.710" v="230" actId="20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02:30.510" v="250" actId="115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02:20.974" v="248" actId="20577"/>
          <ac:spMkLst>
            <pc:docMk/>
            <pc:sldMk cId="0" sldId="256"/>
            <ac:spMk id="87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7:36.969" v="1054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02:09.294" v="240" actId="207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92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93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16:06.505" v="552" actId="1035"/>
          <ac:spMkLst>
            <pc:docMk/>
            <pc:sldMk cId="0" sldId="256"/>
            <ac:spMk id="96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21:55.673" v="893" actId="113"/>
          <ac:spMkLst>
            <pc:docMk/>
            <pc:sldMk cId="0" sldId="256"/>
            <ac:spMk id="97" creationId="{00000000-0000-0000-0000-000000000000}"/>
          </ac:spMkLst>
        </pc:spChg>
        <pc:spChg chg="del">
          <ac:chgData name="Jeffrey Michael Hoelzel Jr" userId="6448cc74-450b-45f6-970d-8714211d7b7e" providerId="ADAL" clId="{1226720C-985D-419C-860D-D60C407B0C97}" dt="2025-11-14T00:05:47.258" v="274" actId="478"/>
          <ac:spMkLst>
            <pc:docMk/>
            <pc:sldMk cId="0" sldId="256"/>
            <ac:spMk id="9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16:06.505" v="552" actId="1035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45:43.787" v="975" actId="11530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5-11-14T00:18:59.600" v="579" actId="33524"/>
          <ac:spMkLst>
            <pc:docMk/>
            <pc:sldMk cId="0" sldId="256"/>
            <ac:spMk id="115" creationId="{00000000-0000-0000-0000-000000000000}"/>
          </ac:spMkLst>
        </pc:spChg>
        <pc:spChg chg="del mod">
          <ac:chgData name="Jeffrey Michael Hoelzel Jr" userId="6448cc74-450b-45f6-970d-8714211d7b7e" providerId="ADAL" clId="{1226720C-985D-419C-860D-D60C407B0C97}" dt="2025-11-14T00:03:57.735" v="258" actId="478"/>
          <ac:spMkLst>
            <pc:docMk/>
            <pc:sldMk cId="0" sldId="256"/>
            <ac:spMk id="116" creationId="{00000000-0000-0000-0000-000000000000}"/>
          </ac:spMkLst>
        </pc:spChg>
        <pc:picChg chg="add mod">
          <ac:chgData name="Jeffrey Michael Hoelzel Jr" userId="6448cc74-450b-45f6-970d-8714211d7b7e" providerId="ADAL" clId="{1226720C-985D-419C-860D-D60C407B0C97}" dt="2025-11-14T15:43:55.782" v="1120" actId="1076"/>
          <ac:picMkLst>
            <pc:docMk/>
            <pc:sldMk cId="0" sldId="256"/>
            <ac:picMk id="5" creationId="{D0FFC735-99D6-E16E-874D-A4977104AF04}"/>
          </ac:picMkLst>
        </pc:picChg>
        <pc:picChg chg="add del mod">
          <ac:chgData name="Jeffrey Michael Hoelzel Jr" userId="6448cc74-450b-45f6-970d-8714211d7b7e" providerId="ADAL" clId="{1226720C-985D-419C-860D-D60C407B0C97}" dt="2025-11-14T15:43:39.310" v="1113" actId="478"/>
          <ac:picMkLst>
            <pc:docMk/>
            <pc:sldMk cId="0" sldId="256"/>
            <ac:picMk id="6" creationId="{4B53D8B6-26D7-92DD-0546-6B54CBED98FD}"/>
          </ac:picMkLst>
        </pc:picChg>
        <pc:picChg chg="add mod">
          <ac:chgData name="Jeffrey Michael Hoelzel Jr" userId="6448cc74-450b-45f6-970d-8714211d7b7e" providerId="ADAL" clId="{1226720C-985D-419C-860D-D60C407B0C97}" dt="2025-11-14T00:58:30.525" v="1095" actId="1037"/>
          <ac:picMkLst>
            <pc:docMk/>
            <pc:sldMk cId="0" sldId="256"/>
            <ac:picMk id="14" creationId="{DDE48FE3-9FF7-822A-655E-7960799D4FAE}"/>
          </ac:picMkLst>
        </pc:picChg>
        <pc:picChg chg="mod">
          <ac:chgData name="Jeffrey Michael Hoelzel Jr" userId="6448cc74-450b-45f6-970d-8714211d7b7e" providerId="ADAL" clId="{1226720C-985D-419C-860D-D60C407B0C97}" dt="2025-11-14T00:03:00.886" v="253" actId="1582"/>
          <ac:picMkLst>
            <pc:docMk/>
            <pc:sldMk cId="0" sldId="256"/>
            <ac:picMk id="98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5-11-14T00:47:59.970" v="1068" actId="1037"/>
          <ac:picMkLst>
            <pc:docMk/>
            <pc:sldMk cId="0" sldId="256"/>
            <ac:picMk id="101" creationId="{00000000-0000-0000-0000-000000000000}"/>
          </ac:picMkLst>
        </pc:picChg>
        <pc:picChg chg="del mod">
          <ac:chgData name="Jeffrey Michael Hoelzel Jr" userId="6448cc74-450b-45f6-970d-8714211d7b7e" providerId="ADAL" clId="{1226720C-985D-419C-860D-D60C407B0C97}" dt="2025-11-14T00:13:01.815" v="440" actId="478"/>
          <ac:picMkLst>
            <pc:docMk/>
            <pc:sldMk cId="0" sldId="256"/>
            <ac:picMk id="102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5-11-14T00:18:46.858" v="578" actId="1038"/>
          <ac:picMkLst>
            <pc:docMk/>
            <pc:sldMk cId="0" sldId="256"/>
            <ac:picMk id="105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5-11-14T00:21:43.324" v="887" actId="1035"/>
          <ac:picMkLst>
            <pc:docMk/>
            <pc:sldMk cId="0" sldId="256"/>
            <ac:picMk id="108" creationId="{00000000-0000-0000-0000-000000000000}"/>
          </ac:picMkLst>
        </pc:picChg>
        <pc:picChg chg="del">
          <ac:chgData name="Jeffrey Michael Hoelzel Jr" userId="6448cc74-450b-45f6-970d-8714211d7b7e" providerId="ADAL" clId="{1226720C-985D-419C-860D-D60C407B0C97}" dt="2025-11-14T00:53:04.975" v="1069" actId="478"/>
          <ac:picMkLst>
            <pc:docMk/>
            <pc:sldMk cId="0" sldId="256"/>
            <ac:picMk id="114" creationId="{00000000-0000-0000-0000-000000000000}"/>
          </ac:picMkLst>
        </pc:picChg>
        <pc:picChg chg="add del">
          <ac:chgData name="Jeffrey Michael Hoelzel Jr" userId="6448cc74-450b-45f6-970d-8714211d7b7e" providerId="ADAL" clId="{1226720C-985D-419C-860D-D60C407B0C97}" dt="2025-11-14T00:13:36.456" v="442" actId="478"/>
          <ac:picMkLst>
            <pc:docMk/>
            <pc:sldMk cId="0" sldId="256"/>
            <ac:picMk id="1026" creationId="{39C06C04-9C30-CDC7-0E45-7D0B8B3A2EFC}"/>
          </ac:picMkLst>
        </pc:picChg>
        <pc:picChg chg="add del">
          <ac:chgData name="Jeffrey Michael Hoelzel Jr" userId="6448cc74-450b-45f6-970d-8714211d7b7e" providerId="ADAL" clId="{1226720C-985D-419C-860D-D60C407B0C97}" dt="2025-11-14T00:13:42.471" v="444" actId="478"/>
          <ac:picMkLst>
            <pc:docMk/>
            <pc:sldMk cId="0" sldId="256"/>
            <ac:picMk id="1028" creationId="{7602DBEE-DEF9-C2DE-8A86-6817692E26EE}"/>
          </ac:picMkLst>
        </pc:picChg>
        <pc:picChg chg="add del mod">
          <ac:chgData name="Jeffrey Michael Hoelzel Jr" userId="6448cc74-450b-45f6-970d-8714211d7b7e" providerId="ADAL" clId="{1226720C-985D-419C-860D-D60C407B0C97}" dt="2025-11-14T00:13:50.287" v="447" actId="478"/>
          <ac:picMkLst>
            <pc:docMk/>
            <pc:sldMk cId="0" sldId="256"/>
            <ac:picMk id="1030" creationId="{D6A5D62F-CF7C-86FF-0408-CE5ACD096B96}"/>
          </ac:picMkLst>
        </pc:picChg>
        <pc:picChg chg="add mod">
          <ac:chgData name="Jeffrey Michael Hoelzel Jr" userId="6448cc74-450b-45f6-970d-8714211d7b7e" providerId="ADAL" clId="{1226720C-985D-419C-860D-D60C407B0C97}" dt="2025-11-14T00:46:06.532" v="990" actId="1035"/>
          <ac:picMkLst>
            <pc:docMk/>
            <pc:sldMk cId="0" sldId="256"/>
            <ac:picMk id="1032" creationId="{6A552711-DFF0-1639-7F29-733D2DF2D5FB}"/>
          </ac:picMkLst>
        </pc:picChg>
        <pc:picChg chg="add del">
          <ac:chgData name="Jeffrey Michael Hoelzel Jr" userId="6448cc74-450b-45f6-970d-8714211d7b7e" providerId="ADAL" clId="{1226720C-985D-419C-860D-D60C407B0C97}" dt="2025-11-14T00:16:48.042" v="554" actId="478"/>
          <ac:picMkLst>
            <pc:docMk/>
            <pc:sldMk cId="0" sldId="256"/>
            <ac:picMk id="1034" creationId="{90AD1819-C715-714F-CBB4-D441484825C6}"/>
          </ac:picMkLst>
        </pc:picChg>
        <pc:picChg chg="add del">
          <ac:chgData name="Jeffrey Michael Hoelzel Jr" userId="6448cc74-450b-45f6-970d-8714211d7b7e" providerId="ADAL" clId="{1226720C-985D-419C-860D-D60C407B0C97}" dt="2025-11-14T00:16:54.305" v="556" actId="478"/>
          <ac:picMkLst>
            <pc:docMk/>
            <pc:sldMk cId="0" sldId="256"/>
            <ac:picMk id="1036" creationId="{859D60F9-800B-6276-F8F2-394CFEF87E3E}"/>
          </ac:picMkLst>
        </pc:picChg>
        <pc:picChg chg="add del">
          <ac:chgData name="Jeffrey Michael Hoelzel Jr" userId="6448cc74-450b-45f6-970d-8714211d7b7e" providerId="ADAL" clId="{1226720C-985D-419C-860D-D60C407B0C97}" dt="2025-11-14T00:17:36.418" v="560" actId="478"/>
          <ac:picMkLst>
            <pc:docMk/>
            <pc:sldMk cId="0" sldId="256"/>
            <ac:picMk id="1040" creationId="{A309F4B8-0BE8-0ADB-7E10-15D82256E375}"/>
          </ac:picMkLst>
        </pc:picChg>
        <pc:picChg chg="add del">
          <ac:chgData name="Jeffrey Michael Hoelzel Jr" userId="6448cc74-450b-45f6-970d-8714211d7b7e" providerId="ADAL" clId="{1226720C-985D-419C-860D-D60C407B0C97}" dt="2025-11-14T00:18:15.824" v="562" actId="478"/>
          <ac:picMkLst>
            <pc:docMk/>
            <pc:sldMk cId="0" sldId="256"/>
            <ac:picMk id="1042" creationId="{49895A19-35F6-54FC-75FB-107EE80BEEEC}"/>
          </ac:picMkLst>
        </pc:picChg>
        <pc:picChg chg="add mod">
          <ac:chgData name="Jeffrey Michael Hoelzel Jr" userId="6448cc74-450b-45f6-970d-8714211d7b7e" providerId="ADAL" clId="{1226720C-985D-419C-860D-D60C407B0C97}" dt="2025-11-14T00:46:47.148" v="1040" actId="1582"/>
          <ac:picMkLst>
            <pc:docMk/>
            <pc:sldMk cId="0" sldId="256"/>
            <ac:picMk id="1044" creationId="{34054108-3B24-5F06-294E-49EFC3EABAA2}"/>
          </ac:picMkLst>
        </pc:picChg>
        <pc:picChg chg="add del mod">
          <ac:chgData name="Jeffrey Michael Hoelzel Jr" userId="6448cc74-450b-45f6-970d-8714211d7b7e" providerId="ADAL" clId="{1226720C-985D-419C-860D-D60C407B0C97}" dt="2025-11-14T00:31:57.230" v="906" actId="478"/>
          <ac:picMkLst>
            <pc:docMk/>
            <pc:sldMk cId="0" sldId="256"/>
            <ac:picMk id="1046" creationId="{66E1F5F1-DF68-F617-1A9C-ADAE3EC5AAAB}"/>
          </ac:picMkLst>
        </pc:picChg>
      </pc:sldChg>
      <pc:sldChg chg="del modNotes">
        <pc:chgData name="Jeffrey Michael Hoelzel Jr" userId="6448cc74-450b-45f6-970d-8714211d7b7e" providerId="ADAL" clId="{1226720C-985D-419C-860D-D60C407B0C97}" dt="2025-11-14T00:47:45.680" v="1055" actId="2696"/>
        <pc:sldMkLst>
          <pc:docMk/>
          <pc:sldMk cId="0" sldId="257"/>
        </pc:sldMkLst>
      </pc:sldChg>
      <pc:sldMasterChg chg="setBg delSldLayout modSldLayout">
        <pc:chgData name="Jeffrey Michael Hoelzel Jr" userId="6448cc74-450b-45f6-970d-8714211d7b7e" providerId="ADAL" clId="{1226720C-985D-419C-860D-D60C407B0C97}" dt="2025-11-14T00:47:45.680" v="1055" actId="2696"/>
        <pc:sldMasterMkLst>
          <pc:docMk/>
          <pc:sldMasterMk cId="0" sldId="2147483648"/>
        </pc:sldMasterMkLst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0"/>
          </pc:sldLayoutMkLst>
        </pc:sldLayoutChg>
        <pc:sldLayoutChg chg="del setBg">
          <pc:chgData name="Jeffrey Michael Hoelzel Jr" userId="6448cc74-450b-45f6-970d-8714211d7b7e" providerId="ADAL" clId="{1226720C-985D-419C-860D-D60C407B0C97}" dt="2025-11-14T00:47:45.680" v="1055" actId="2696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Jeffrey Michael Hoelzel Jr" userId="6448cc74-450b-45f6-970d-8714211d7b7e" providerId="ADAL" clId="{1226720C-985D-419C-860D-D60C407B0C97}" dt="2025-11-14T00:12:58.804" v="439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85800"/>
            <a:ext cx="4191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9181446" y="11363326"/>
            <a:ext cx="27896822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579246" y="2939416"/>
            <a:ext cx="27896822" cy="25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/>
            </a:lvl1pPr>
            <a:lvl2pPr lvl="1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2pPr>
            <a:lvl3pPr lvl="2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/>
            </a:lvl3pPr>
            <a:lvl4pPr lvl="3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4pPr>
            <a:lvl5pPr lvl="4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5pPr>
            <a:lvl6pPr lvl="5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6pPr>
            <a:lvl7pPr lvl="6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7pPr>
            <a:lvl8pPr lvl="7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8pPr>
            <a:lvl9pPr lvl="8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 sz="8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920"/>
              <a:buNone/>
              <a:defRPr sz="791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766060" y="8763000"/>
            <a:ext cx="1709928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0368260" y="8763000"/>
            <a:ext cx="1709928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 b="1"/>
            </a:lvl1pPr>
            <a:lvl2pPr marL="914400" lvl="1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2pPr>
            <a:lvl3pPr marL="1371600" lvl="2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 b="1"/>
            </a:lvl3pPr>
            <a:lvl4pPr marL="1828800" lvl="3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4pPr>
            <a:lvl5pPr marL="2286000" lvl="4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5pPr>
            <a:lvl6pPr marL="2743200" lvl="5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6pPr>
            <a:lvl7pPr marL="3200400" lvl="6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7pPr>
            <a:lvl8pPr marL="3657600" lvl="7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8pPr>
            <a:lvl9pPr marL="4114800" lvl="8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771305" y="12024360"/>
            <a:ext cx="17020696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20368262" y="8069582"/>
            <a:ext cx="17104520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 b="1"/>
            </a:lvl1pPr>
            <a:lvl2pPr marL="914400" lvl="1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2pPr>
            <a:lvl3pPr marL="1371600" lvl="2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 b="1"/>
            </a:lvl3pPr>
            <a:lvl4pPr marL="1828800" lvl="3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4pPr>
            <a:lvl5pPr marL="2286000" lvl="4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5pPr>
            <a:lvl6pPr marL="2743200" lvl="5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6pPr>
            <a:lvl7pPr marL="3200400" lvl="6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7pPr>
            <a:lvl8pPr marL="3657600" lvl="7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8pPr>
            <a:lvl9pPr marL="4114800" lvl="8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20368262" y="12024360"/>
            <a:ext cx="17104520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104520" y="4739647"/>
            <a:ext cx="2036826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12268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4080"/>
              <a:buChar char="•"/>
              <a:defRPr sz="14080"/>
            </a:lvl1pPr>
            <a:lvl2pPr marL="914400" lvl="1" indent="-101092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2320"/>
              <a:buChar char="•"/>
              <a:defRPr sz="12320"/>
            </a:lvl2pPr>
            <a:lvl3pPr marL="1371600" lvl="2" indent="-89916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Char char="•"/>
              <a:defRPr sz="10560"/>
            </a:lvl3pPr>
            <a:lvl4pPr marL="1828800" lvl="3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4pPr>
            <a:lvl5pPr marL="2286000" lvl="4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5pPr>
            <a:lvl6pPr marL="2743200" lvl="5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6pPr>
            <a:lvl7pPr marL="3200400" lvl="6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7pPr>
            <a:lvl8pPr marL="3657600" lvl="7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8pPr>
            <a:lvl9pPr marL="4114800" lvl="8" indent="-787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771301" y="9875520"/>
            <a:ext cx="12976383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marL="914400" lvl="1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marL="1371600" lvl="2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80"/>
            </a:lvl3pPr>
            <a:lvl4pPr marL="1828800" lvl="3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5pPr>
            <a:lvl6pPr marL="2743200" lvl="5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6pPr>
            <a:lvl7pPr marL="3200400" lvl="6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7pPr>
            <a:lvl8pPr marL="3657600" lvl="7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8pPr>
            <a:lvl9pPr marL="4114800" lvl="8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104520" y="4739647"/>
            <a:ext cx="2036826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771301" y="9875520"/>
            <a:ext cx="12976383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marL="914400" lvl="1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marL="1371600" lvl="2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80"/>
            </a:lvl3pPr>
            <a:lvl4pPr marL="1828800" lvl="3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5pPr>
            <a:lvl6pPr marL="2743200" lvl="5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6pPr>
            <a:lvl7pPr marL="3200400" lvl="6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7pPr>
            <a:lvl8pPr marL="3657600" lvl="7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8pPr>
            <a:lvl9pPr marL="4114800" lvl="8" indent="-228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673589" y="1855471"/>
            <a:ext cx="20886422" cy="34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60"/>
              <a:buFont typeface="Calibri"/>
              <a:buNone/>
              <a:defRPr sz="19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10920" algn="l" rtl="0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2320"/>
              <a:buFont typeface="Arial"/>
              <a:buChar char="•"/>
              <a:defRPr sz="12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9916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Arial"/>
              <a:buChar char="•"/>
              <a:defRPr sz="10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7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2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8284" y="18735421"/>
            <a:ext cx="5137501" cy="51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0"/>
            <a:ext cx="40233600" cy="5588000"/>
          </a:xfrm>
          <a:prstGeom prst="rect">
            <a:avLst/>
          </a:prstGeom>
          <a:gradFill flip="none" rotWithShape="1">
            <a:gsLst>
              <a:gs pos="69000">
                <a:schemeClr val="tx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13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554075" y="196757"/>
            <a:ext cx="30679500" cy="2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82" b="1" dirty="0">
                <a:solidFill>
                  <a:schemeClr val="bg1"/>
                </a:solidFill>
              </a:rPr>
              <a:t>Artemi</a:t>
            </a:r>
            <a:r>
              <a:rPr lang="en-US" sz="15882" b="1" dirty="0">
                <a:solidFill>
                  <a:schemeClr val="accent2"/>
                </a:solidFill>
              </a:rPr>
              <a:t>S3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554075" y="4054652"/>
            <a:ext cx="31474205" cy="10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53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Client: </a:t>
            </a:r>
            <a:r>
              <a:rPr lang="en-US" sz="5718" dirty="0">
                <a:solidFill>
                  <a:schemeClr val="bg1"/>
                </a:solidFill>
              </a:rPr>
              <a:t>Trent Hare.</a:t>
            </a:r>
            <a:r>
              <a:rPr lang="en-US" sz="5718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718" dirty="0">
                <a:solidFill>
                  <a:schemeClr val="bg1"/>
                </a:solidFill>
              </a:rPr>
              <a:t>Cartographer.</a:t>
            </a:r>
            <a:r>
              <a:rPr lang="en-US" sz="5718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718" dirty="0">
                <a:solidFill>
                  <a:schemeClr val="bg1"/>
                </a:solidFill>
              </a:rPr>
              <a:t>USGS Astrogeology Center. </a:t>
            </a:r>
            <a:r>
              <a:rPr lang="en-US" sz="5718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Flagstaff, AZ</a:t>
            </a:r>
            <a:endParaRPr sz="5718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463994" y="2794000"/>
            <a:ext cx="31564286" cy="10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53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Team: </a:t>
            </a:r>
            <a:r>
              <a:rPr lang="en-US" sz="5718" dirty="0">
                <a:solidFill>
                  <a:schemeClr val="accent2"/>
                </a:solidFill>
              </a:rPr>
              <a:t>Joseph Laity, Jeffrey Hoelzel, Samuel Bodenheimer, Travian Lenox</a:t>
            </a:r>
            <a:r>
              <a:rPr lang="en-US" sz="5718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-141701" y="5962399"/>
            <a:ext cx="116067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 dirty="0">
                <a:solidFill>
                  <a:schemeClr val="lt1"/>
                </a:solidFill>
              </a:rPr>
              <a:t>Background</a:t>
            </a:r>
            <a:endParaRPr sz="5294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04" y="1076135"/>
            <a:ext cx="8264505" cy="324042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5425858" y="4011255"/>
            <a:ext cx="4692089" cy="126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2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Team Mentor: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2" dirty="0">
                <a:solidFill>
                  <a:schemeClr val="bg1"/>
                </a:solidFill>
              </a:rPr>
              <a:t>Md Nazmul Hossain</a:t>
            </a:r>
            <a:endParaRPr sz="3812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-141699" y="12630595"/>
            <a:ext cx="116067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 dirty="0">
                <a:solidFill>
                  <a:schemeClr val="lt1"/>
                </a:solidFill>
              </a:rPr>
              <a:t>What is the Problem?</a:t>
            </a:r>
            <a:endParaRPr sz="5294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0082940" y="5963763"/>
            <a:ext cx="103335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 dirty="0">
                <a:solidFill>
                  <a:schemeClr val="lt1"/>
                </a:solidFill>
              </a:rPr>
              <a:t>The MVP</a:t>
            </a: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0288290" y="16315507"/>
            <a:ext cx="103335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Technologies Planned</a:t>
            </a:r>
            <a:endParaRPr sz="162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0288300" y="7182200"/>
            <a:ext cx="97521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features include: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text and metadata search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indexing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interactive dashboard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tagging and collaboration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and rate control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security auditing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visualization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0600" y="13978985"/>
            <a:ext cx="11082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 Astrogeology Science Center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petabytes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planetary mission data in AWS S3 buckets.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Currently, researchers must browse folders through a simple S3 browser with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global search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filtering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-10450" y="24754923"/>
            <a:ext cx="11344200" cy="809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ArtemiS3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intelligent web-application designed to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publicly accessible NASA and USGS AWS S3 buckets.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solution will be a web-app utilizing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Svelte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Tailwind CSS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frontend UI, Python’s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FastAPI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backend, fully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Dockerized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hosted on an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EC2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instance.</a:t>
            </a: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Python’s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Boto3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 will be used to access NASA and USGS’s AWS S3 bucket storage, and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Meilisearch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used as the search engine.</a:t>
            </a: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used for hot-path caching and rate control, 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PostgreSQL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store user data like recent searches and tagged files.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 title="ArtemiS3_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13026" y="512657"/>
            <a:ext cx="3240450" cy="324045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1"/>
          <p:cNvSpPr txBox="1"/>
          <p:nvPr/>
        </p:nvSpPr>
        <p:spPr>
          <a:xfrm>
            <a:off x="222000" y="7338723"/>
            <a:ext cx="10879200" cy="5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Astrogeology Science Center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part of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provides support for several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and robotic planetary missions.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also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the infrastructure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to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to scientists, students and the public.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able to handle this data, they use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S3 cloud storage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File:USGS logo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5950" y="21634826"/>
            <a:ext cx="9437201" cy="38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a logo for amazon web services with orange boxes on a white background (Provided by Tenor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69296" y="18525399"/>
            <a:ext cx="3545523" cy="19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67663" y="17566140"/>
            <a:ext cx="3545523" cy="104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561338" y="18593179"/>
            <a:ext cx="1480167" cy="148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09775" y="17527044"/>
            <a:ext cx="55530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572450" y="18883097"/>
            <a:ext cx="3545498" cy="86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263" y="19403323"/>
            <a:ext cx="11164687" cy="50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-141699" y="18016845"/>
            <a:ext cx="116067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 dirty="0">
                <a:solidFill>
                  <a:schemeClr val="lt1"/>
                </a:solidFill>
              </a:rPr>
              <a:t>Our Proposed Solution</a:t>
            </a:r>
            <a:endParaRPr sz="5294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505064" y="12261050"/>
            <a:ext cx="9489291" cy="37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425850" y="20133742"/>
            <a:ext cx="4418999" cy="111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125250" y="20671300"/>
            <a:ext cx="4058890" cy="25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30288290" y="22501807"/>
            <a:ext cx="1033350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94" b="1">
                <a:solidFill>
                  <a:schemeClr val="lt1"/>
                </a:solidFill>
              </a:rPr>
              <a:t>Project Plan &amp; Progress</a:t>
            </a:r>
            <a:endParaRPr sz="162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33629600" y="23517300"/>
            <a:ext cx="6603900" cy="87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currently in between the initial project setup and environment configuration, and the core backend development.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functional requirements have been prototyped and will continue to be refined throughout the development process.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confident we can deliver a high-quality product by the end of May 2026.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A5DB291C-6F73-ECA4-132E-B9FF7396D2C0}"/>
              </a:ext>
            </a:extLst>
          </p:cNvPr>
          <p:cNvSpPr txBox="1"/>
          <p:nvPr/>
        </p:nvSpPr>
        <p:spPr>
          <a:xfrm>
            <a:off x="13203936" y="5962399"/>
            <a:ext cx="1515259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529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The Vision</a:t>
            </a:r>
            <a:endParaRPr sz="5290" dirty="0">
              <a:solidFill>
                <a:schemeClr val="bg1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71E82346-E640-8B63-0A28-282657EDC67A}"/>
              </a:ext>
            </a:extLst>
          </p:cNvPr>
          <p:cNvSpPr txBox="1"/>
          <p:nvPr/>
        </p:nvSpPr>
        <p:spPr>
          <a:xfrm>
            <a:off x="13169147" y="27308511"/>
            <a:ext cx="1515259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Our Website!</a:t>
            </a:r>
            <a:endParaRPr sz="1621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A552711-DFF0-1639-7F29-733D2DF2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45" y="20975027"/>
            <a:ext cx="5948930" cy="49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BBB83159-02AE-D8E3-5D63-3B1B74BD3833}"/>
              </a:ext>
            </a:extLst>
          </p:cNvPr>
          <p:cNvSpPr txBox="1"/>
          <p:nvPr/>
        </p:nvSpPr>
        <p:spPr>
          <a:xfrm>
            <a:off x="16172461" y="29275900"/>
            <a:ext cx="12207806" cy="16311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4000"/>
            </a:pPr>
            <a:r>
              <a:rPr lang="en-US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https://www.sce.nau.edu/capstone/projects/CS/2026/ArtemiS3_F25/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4" name="Picture 20" descr="NASA's Curiosity rover took this selfie on Oct. 11, 2019">
            <a:extLst>
              <a:ext uri="{FF2B5EF4-FFF2-40B4-BE49-F238E27FC236}">
                <a16:creationId xmlns:a16="http://schemas.microsoft.com/office/drawing/2014/main" id="{34054108-3B24-5F06-294E-49EFC3EA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673" y="7705059"/>
            <a:ext cx="13335000" cy="75057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BCA17750-D061-5D57-8FE1-A920B85CF484}"/>
              </a:ext>
            </a:extLst>
          </p:cNvPr>
          <p:cNvSpPr txBox="1"/>
          <p:nvPr/>
        </p:nvSpPr>
        <p:spPr>
          <a:xfrm>
            <a:off x="13941338" y="16331886"/>
            <a:ext cx="13771670" cy="3786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8750" b="1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An intelligent search tool for </a:t>
            </a:r>
            <a:r>
              <a:rPr lang="en-US" sz="8750" b="1" i="1" dirty="0">
                <a:solidFill>
                  <a:schemeClr val="accent2"/>
                </a:solidFill>
                <a:latin typeface="+mj-lt"/>
                <a:ea typeface="Calibri"/>
                <a:cs typeface="Calibri"/>
                <a:sym typeface="Calibri"/>
              </a:rPr>
              <a:t>AWS S3</a:t>
            </a:r>
            <a:r>
              <a:rPr lang="en-US" sz="8750" b="1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buckets</a:t>
            </a:r>
            <a:endParaRPr sz="8750" i="1" dirty="0">
              <a:solidFill>
                <a:schemeClr val="bg1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pic>
        <p:nvPicPr>
          <p:cNvPr id="14" name="Picture 13" descr="A diagram of a software development&#10;&#10;AI-generated content may be incorrect.">
            <a:extLst>
              <a:ext uri="{FF2B5EF4-FFF2-40B4-BE49-F238E27FC236}">
                <a16:creationId xmlns:a16="http://schemas.microsoft.com/office/drawing/2014/main" id="{DDE48FE3-9FF7-822A-655E-7960799D4F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33579" y="23673238"/>
            <a:ext cx="3413936" cy="9132985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0FFC735-99D6-E16E-874D-A4977104AF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36122" y="28811427"/>
            <a:ext cx="2541338" cy="254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362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Oswald</vt:lpstr>
      <vt:lpstr>Calibri</vt:lpstr>
      <vt:lpstr>Arial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Jeffrey Michael Hoelzel Jr</cp:lastModifiedBy>
  <cp:revision>2</cp:revision>
  <dcterms:created xsi:type="dcterms:W3CDTF">2018-10-09T15:34:40Z</dcterms:created>
  <dcterms:modified xsi:type="dcterms:W3CDTF">2025-11-14T15:43:57Z</dcterms:modified>
</cp:coreProperties>
</file>