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18"/>
      <p:bold r:id="rId19"/>
      <p:italic r:id="rId20"/>
      <p:boldItalic r:id="rId21"/>
    </p:embeddedFont>
    <p:embeddedFont>
      <p:font typeface="IBM Plex Sans Medium" panose="020B0603050203000203" pitchFamily="34" charset="0"/>
      <p:regular r:id="rId22"/>
      <p:bold r:id="rId23"/>
      <p:italic r:id="rId24"/>
      <p:boldItalic r:id="rId25"/>
    </p:embeddedFont>
    <p:embeddedFont>
      <p:font typeface="IBM Plex Sans SemiBold" panose="020B0703050203000203" pitchFamily="34" charset="0"/>
      <p:regular r:id="rId26"/>
      <p:bold r:id="rId27"/>
      <p:italic r:id="rId28"/>
      <p:boldItalic r:id="rId29"/>
    </p:embeddedFont>
    <p:embeddedFont>
      <p:font typeface="Sora" panose="020B0604020202020204" charset="0"/>
      <p:regular r:id="rId30"/>
      <p:bold r:id="rId31"/>
    </p:embeddedFont>
    <p:embeddedFont>
      <p:font typeface="Sora ExtraLight" panose="020B0604020202020204" charset="0"/>
      <p:regular r:id="rId32"/>
      <p:bold r:id="rId33"/>
    </p:embeddedFont>
    <p:embeddedFont>
      <p:font typeface="Sora Light" panose="020B0604020202020204" charset="0"/>
      <p:regular r:id="rId34"/>
      <p:bold r:id="rId35"/>
    </p:embeddedFont>
    <p:embeddedFont>
      <p:font typeface="Sora Medium" panose="020B0604020202020204" charset="0"/>
      <p:regular r:id="rId36"/>
      <p:bold r:id="rId37"/>
    </p:embeddedFont>
    <p:embeddedFont>
      <p:font typeface="Sora SemiBold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408" autoAdjust="0"/>
  </p:normalViewPr>
  <p:slideViewPr>
    <p:cSldViewPr snapToGrid="0">
      <p:cViewPr varScale="1">
        <p:scale>
          <a:sx n="72" d="100"/>
          <a:sy n="72" d="100"/>
        </p:scale>
        <p:origin x="1762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81a4e8a5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381a4e8a5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3a1a38627c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3a1a38627c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3865b67b5c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3865b67b5c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a1a38627c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a1a38627c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3a1a38627c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3a1a38627c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39989c1fb22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39989c1fb22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81a4e8a57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381a4e8a57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3a1a38627c6_0_1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3a1a38627c6_0_1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a1a38627c6_0_2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3a1a38627c6_0_2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3a1a38627c6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3a1a38627c6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3a1a38627c6_0_3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3a1a38627c6_0_3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a1a38627c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a1a38627c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3a2727a16b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3a2727a16b6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3a2727a16b6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3a2727a16b6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">
  <p:cSld name="BLANK_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130200" y="4291350"/>
            <a:ext cx="4922100" cy="7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 rot="-900003">
            <a:off x="2618331" y="-723216"/>
            <a:ext cx="4001240" cy="1687704"/>
          </a:xfrm>
          <a:prstGeom prst="chord">
            <a:avLst>
              <a:gd name="adj1" fmla="val 694140"/>
              <a:gd name="adj2" fmla="val 11948531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2"/>
          </p:nvPr>
        </p:nvSpPr>
        <p:spPr>
          <a:xfrm>
            <a:off x="138475" y="228600"/>
            <a:ext cx="21645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28600" y="4445350"/>
            <a:ext cx="4823700" cy="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59" name="Google Shape;59;p14"/>
          <p:cNvGrpSpPr/>
          <p:nvPr/>
        </p:nvGrpSpPr>
        <p:grpSpPr>
          <a:xfrm rot="10800000" flipH="1">
            <a:off x="4395238" y="-11"/>
            <a:ext cx="4748757" cy="2797859"/>
            <a:chOff x="3200875" y="1642950"/>
            <a:chExt cx="5970275" cy="3517550"/>
          </a:xfrm>
        </p:grpSpPr>
        <p:sp>
          <p:nvSpPr>
            <p:cNvPr id="60" name="Google Shape;60;p14"/>
            <p:cNvSpPr/>
            <p:nvPr/>
          </p:nvSpPr>
          <p:spPr>
            <a:xfrm>
              <a:off x="4208325" y="1644500"/>
              <a:ext cx="4962825" cy="3516000"/>
            </a:xfrm>
            <a:custGeom>
              <a:avLst/>
              <a:gdLst/>
              <a:ahLst/>
              <a:cxnLst/>
              <a:rect l="l" t="t" r="r" b="b"/>
              <a:pathLst>
                <a:path w="198513" h="140640" extrusionOk="0">
                  <a:moveTo>
                    <a:pt x="31387" y="0"/>
                  </a:moveTo>
                  <a:lnTo>
                    <a:pt x="0" y="140640"/>
                  </a:lnTo>
                  <a:lnTo>
                    <a:pt x="198513" y="140640"/>
                  </a:lnTo>
                  <a:lnTo>
                    <a:pt x="198513" y="637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1000">
                  <a:schemeClr val="lt2"/>
                </a:gs>
                <a:gs pos="51000">
                  <a:schemeClr val="accent1"/>
                </a:gs>
                <a:gs pos="79000">
                  <a:schemeClr val="accent1"/>
                </a:gs>
                <a:gs pos="91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3200875" y="1642950"/>
              <a:ext cx="1795975" cy="3517550"/>
            </a:xfrm>
            <a:custGeom>
              <a:avLst/>
              <a:gdLst/>
              <a:ahLst/>
              <a:cxnLst/>
              <a:rect l="l" t="t" r="r" b="b"/>
              <a:pathLst>
                <a:path w="71839" h="140702" extrusionOk="0">
                  <a:moveTo>
                    <a:pt x="71839" y="0"/>
                  </a:moveTo>
                  <a:lnTo>
                    <a:pt x="40808" y="140702"/>
                  </a:lnTo>
                  <a:lnTo>
                    <a:pt x="0" y="1407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oogle Shape;62;p14"/>
          <p:cNvGrpSpPr/>
          <p:nvPr/>
        </p:nvGrpSpPr>
        <p:grpSpPr>
          <a:xfrm flipH="1">
            <a:off x="6309311" y="2793726"/>
            <a:ext cx="2834695" cy="1890116"/>
            <a:chOff x="312900" y="2793625"/>
            <a:chExt cx="2221200" cy="1481050"/>
          </a:xfrm>
        </p:grpSpPr>
        <p:grpSp>
          <p:nvGrpSpPr>
            <p:cNvPr id="63" name="Google Shape;63;p14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64" name="Google Shape;64;p14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65" name="Google Shape;65;p1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6" name="Google Shape;66;p1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" name="Google Shape;67;p1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68" name="Google Shape;68;p14"/>
              <p:cNvGrpSpPr/>
              <p:nvPr/>
            </p:nvGrpSpPr>
            <p:grpSpPr>
              <a:xfrm>
                <a:off x="461225" y="3619500"/>
                <a:ext cx="1480800" cy="370200"/>
                <a:chOff x="461225" y="3249175"/>
                <a:chExt cx="1480800" cy="370200"/>
              </a:xfrm>
            </p:grpSpPr>
            <p:sp>
              <p:nvSpPr>
                <p:cNvPr id="69" name="Google Shape;69;p1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0" name="Google Shape;70;p1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1" name="Google Shape;71;p1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2" name="Google Shape;72;p1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73" name="Google Shape;73;p14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74" name="Google Shape;74;p1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5" name="Google Shape;75;p1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6" name="Google Shape;76;p1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7" name="Google Shape;77;p1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78" name="Google Shape;78;p14"/>
              <p:cNvGrpSpPr/>
              <p:nvPr/>
            </p:nvGrpSpPr>
            <p:grpSpPr>
              <a:xfrm>
                <a:off x="461225" y="4360025"/>
                <a:ext cx="1480800" cy="370200"/>
                <a:chOff x="461225" y="3249175"/>
                <a:chExt cx="1480800" cy="370200"/>
              </a:xfrm>
            </p:grpSpPr>
            <p:sp>
              <p:nvSpPr>
                <p:cNvPr id="79" name="Google Shape;79;p1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" name="Google Shape;80;p1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81" name="Google Shape;81;p14"/>
            <p:cNvSpPr/>
            <p:nvPr/>
          </p:nvSpPr>
          <p:spPr>
            <a:xfrm>
              <a:off x="2163900" y="390358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74600" y="2891050"/>
            <a:ext cx="5876700" cy="14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">
  <p:cSld name="BLANK_1_1_3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5"/>
          <p:cNvGrpSpPr/>
          <p:nvPr/>
        </p:nvGrpSpPr>
        <p:grpSpPr>
          <a:xfrm flipH="1">
            <a:off x="6169505" y="2816179"/>
            <a:ext cx="2979740" cy="1986829"/>
            <a:chOff x="312900" y="2793625"/>
            <a:chExt cx="2221200" cy="1481050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86" name="Google Shape;86;p15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87" name="Google Shape;87;p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8" name="Google Shape;88;p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9" name="Google Shape;89;p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0" name="Google Shape;90;p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1" name="Google Shape;91;p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92" name="Google Shape;92;p15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93" name="Google Shape;93;p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4" name="Google Shape;94;p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5" name="Google Shape;95;p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6" name="Google Shape;96;p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97" name="Google Shape;97;p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98" name="Google Shape;98;p15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99" name="Google Shape;99;p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0" name="Google Shape;100;p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1" name="Google Shape;101;p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2" name="Google Shape;102;p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3" name="Google Shape;103;p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04" name="Google Shape;104;p15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05" name="Google Shape;105;p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6" name="Google Shape;106;p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7" name="Google Shape;107;p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8" name="Google Shape;108;p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09" name="Google Shape;109;p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10" name="Google Shape;110;p15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11" name="Google Shape;111;p15"/>
          <p:cNvSpPr/>
          <p:nvPr/>
        </p:nvSpPr>
        <p:spPr>
          <a:xfrm flipH="1">
            <a:off x="12" y="3308203"/>
            <a:ext cx="9143963" cy="1835315"/>
          </a:xfrm>
          <a:custGeom>
            <a:avLst/>
            <a:gdLst/>
            <a:ahLst/>
            <a:cxnLst/>
            <a:rect l="l" t="t" r="r" b="b"/>
            <a:pathLst>
              <a:path w="61561" h="29205" extrusionOk="0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1" y="2611497"/>
            <a:ext cx="725708" cy="1448283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3" name="Google Shape;113;p15"/>
          <p:cNvSpPr/>
          <p:nvPr/>
        </p:nvSpPr>
        <p:spPr>
          <a:xfrm flipH="1">
            <a:off x="3311207" y="2592556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4" name="Google Shape;114;p15"/>
          <p:cNvSpPr/>
          <p:nvPr/>
        </p:nvSpPr>
        <p:spPr>
          <a:xfrm rot="-5400000" flipH="1">
            <a:off x="1299729" y="2592569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115025" y="502775"/>
            <a:ext cx="41838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3511550" y="587150"/>
            <a:ext cx="4371600" cy="25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">
  <p:cSld name="BLANK_1_1_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6"/>
          <p:cNvGrpSpPr/>
          <p:nvPr/>
        </p:nvGrpSpPr>
        <p:grpSpPr>
          <a:xfrm flipH="1">
            <a:off x="6169505" y="228779"/>
            <a:ext cx="2979740" cy="1986829"/>
            <a:chOff x="312900" y="2793625"/>
            <a:chExt cx="2221200" cy="1481050"/>
          </a:xfrm>
        </p:grpSpPr>
        <p:grpSp>
          <p:nvGrpSpPr>
            <p:cNvPr id="121" name="Google Shape;121;p16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122" name="Google Shape;122;p16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23" name="Google Shape;123;p1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4" name="Google Shape;124;p1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5" name="Google Shape;125;p1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6" name="Google Shape;126;p1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7" name="Google Shape;127;p1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28" name="Google Shape;128;p16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29" name="Google Shape;129;p1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0" name="Google Shape;130;p1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1" name="Google Shape;131;p1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2" name="Google Shape;132;p1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3" name="Google Shape;133;p1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34" name="Google Shape;134;p16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35" name="Google Shape;135;p1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6" name="Google Shape;136;p1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7" name="Google Shape;137;p1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8" name="Google Shape;138;p1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9" name="Google Shape;139;p1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40" name="Google Shape;140;p16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41" name="Google Shape;141;p1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2" name="Google Shape;142;p1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3" name="Google Shape;143;p1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4" name="Google Shape;144;p1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5" name="Google Shape;145;p1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46" name="Google Shape;146;p16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48" name="Google Shape;148;p16"/>
          <p:cNvSpPr/>
          <p:nvPr/>
        </p:nvSpPr>
        <p:spPr>
          <a:xfrm flipH="1">
            <a:off x="8423546" y="3087297"/>
            <a:ext cx="725708" cy="1448283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485775" dist="76200" dir="7800000" algn="bl" rotWithShape="0">
              <a:schemeClr val="accent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9" name="Google Shape;149;p16"/>
          <p:cNvSpPr/>
          <p:nvPr/>
        </p:nvSpPr>
        <p:spPr>
          <a:xfrm rot="-5400000">
            <a:off x="4618961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328613" dist="28575" dir="2700000" algn="bl" rotWithShape="0">
              <a:schemeClr val="accent1">
                <a:alpha val="2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6521248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  <a:effectLst>
            <a:outerShdw blurRad="342900" dist="38100" dir="540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1" name="Google Shape;151;p16"/>
          <p:cNvSpPr txBox="1">
            <a:spLocks noGrp="1"/>
          </p:cNvSpPr>
          <p:nvPr>
            <p:ph type="body" idx="1"/>
          </p:nvPr>
        </p:nvSpPr>
        <p:spPr>
          <a:xfrm>
            <a:off x="115025" y="908975"/>
            <a:ext cx="5369100" cy="247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●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○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■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●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○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■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●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○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4572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600"/>
              <a:buFont typeface="IBM Plex Sans"/>
              <a:buChar char="■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4183800" cy="4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- Alt 1">
  <p:cSld name="BLANK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7"/>
          <p:cNvGrpSpPr/>
          <p:nvPr/>
        </p:nvGrpSpPr>
        <p:grpSpPr>
          <a:xfrm>
            <a:off x="228600" y="2793625"/>
            <a:ext cx="2221200" cy="1481050"/>
            <a:chOff x="312900" y="2793625"/>
            <a:chExt cx="2221200" cy="1481050"/>
          </a:xfrm>
        </p:grpSpPr>
        <p:grpSp>
          <p:nvGrpSpPr>
            <p:cNvPr id="156" name="Google Shape;156;p17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157" name="Google Shape;157;p17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58" name="Google Shape;158;p1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59" name="Google Shape;159;p1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0" name="Google Shape;160;p1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1" name="Google Shape;161;p1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2" name="Google Shape;162;p1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63" name="Google Shape;163;p17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64" name="Google Shape;164;p1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5" name="Google Shape;165;p1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6" name="Google Shape;166;p1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7" name="Google Shape;167;p1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8" name="Google Shape;168;p1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69" name="Google Shape;169;p17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70" name="Google Shape;170;p1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1" name="Google Shape;171;p1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2" name="Google Shape;172;p1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3" name="Google Shape;173;p1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4" name="Google Shape;174;p1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75" name="Google Shape;175;p17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76" name="Google Shape;176;p17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7" name="Google Shape;177;p17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8" name="Google Shape;178;p17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9" name="Google Shape;179;p17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80" name="Google Shape;180;p17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81" name="Google Shape;181;p17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grpSp>
        <p:nvGrpSpPr>
          <p:cNvPr id="182" name="Google Shape;182;p17"/>
          <p:cNvGrpSpPr/>
          <p:nvPr/>
        </p:nvGrpSpPr>
        <p:grpSpPr>
          <a:xfrm>
            <a:off x="7663200" y="-725"/>
            <a:ext cx="1480800" cy="1396025"/>
            <a:chOff x="461225" y="3334200"/>
            <a:chExt cx="1480800" cy="1396025"/>
          </a:xfrm>
        </p:grpSpPr>
        <p:grpSp>
          <p:nvGrpSpPr>
            <p:cNvPr id="183" name="Google Shape;183;p17"/>
            <p:cNvGrpSpPr/>
            <p:nvPr/>
          </p:nvGrpSpPr>
          <p:grpSpPr>
            <a:xfrm>
              <a:off x="461225" y="3334200"/>
              <a:ext cx="1480800" cy="285300"/>
              <a:chOff x="461225" y="3334200"/>
              <a:chExt cx="1480800" cy="285300"/>
            </a:xfrm>
          </p:grpSpPr>
          <p:sp>
            <p:nvSpPr>
              <p:cNvPr id="184" name="Google Shape;184;p17"/>
              <p:cNvSpPr/>
              <p:nvPr/>
            </p:nvSpPr>
            <p:spPr>
              <a:xfrm>
                <a:off x="4612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8314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12016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15718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88" name="Google Shape;188;p17"/>
            <p:cNvGrpSpPr/>
            <p:nvPr/>
          </p:nvGrpSpPr>
          <p:grpSpPr>
            <a:xfrm>
              <a:off x="461225" y="3619500"/>
              <a:ext cx="1480800" cy="370200"/>
              <a:chOff x="461225" y="3249175"/>
              <a:chExt cx="1480800" cy="370200"/>
            </a:xfrm>
          </p:grpSpPr>
          <p:sp>
            <p:nvSpPr>
              <p:cNvPr id="189" name="Google Shape;189;p17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93" name="Google Shape;193;p17"/>
            <p:cNvGrpSpPr/>
            <p:nvPr/>
          </p:nvGrpSpPr>
          <p:grpSpPr>
            <a:xfrm>
              <a:off x="461225" y="3989700"/>
              <a:ext cx="1480800" cy="370200"/>
              <a:chOff x="461225" y="3249175"/>
              <a:chExt cx="1480800" cy="370200"/>
            </a:xfrm>
          </p:grpSpPr>
          <p:sp>
            <p:nvSpPr>
              <p:cNvPr id="194" name="Google Shape;194;p17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98" name="Google Shape;198;p17"/>
            <p:cNvGrpSpPr/>
            <p:nvPr/>
          </p:nvGrpSpPr>
          <p:grpSpPr>
            <a:xfrm>
              <a:off x="461225" y="4360025"/>
              <a:ext cx="1480800" cy="370200"/>
              <a:chOff x="461225" y="3249175"/>
              <a:chExt cx="1480800" cy="370200"/>
            </a:xfrm>
          </p:grpSpPr>
          <p:sp>
            <p:nvSpPr>
              <p:cNvPr id="199" name="Google Shape;199;p17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1" name="Google Shape;201;p1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2" name="Google Shape;202;p1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grpSp>
        <p:nvGrpSpPr>
          <p:cNvPr id="203" name="Google Shape;203;p17"/>
          <p:cNvGrpSpPr/>
          <p:nvPr/>
        </p:nvGrpSpPr>
        <p:grpSpPr>
          <a:xfrm>
            <a:off x="1843925" y="-725"/>
            <a:ext cx="7300075" cy="5144088"/>
            <a:chOff x="1870575" y="-635"/>
            <a:chExt cx="7300075" cy="5174097"/>
          </a:xfrm>
        </p:grpSpPr>
        <p:sp>
          <p:nvSpPr>
            <p:cNvPr id="204" name="Google Shape;204;p17"/>
            <p:cNvSpPr/>
            <p:nvPr/>
          </p:nvSpPr>
          <p:spPr>
            <a:xfrm>
              <a:off x="1870575" y="-635"/>
              <a:ext cx="7300075" cy="4989625"/>
            </a:xfrm>
            <a:custGeom>
              <a:avLst/>
              <a:gdLst/>
              <a:ahLst/>
              <a:cxnLst/>
              <a:rect l="l" t="t" r="r" b="b"/>
              <a:pathLst>
                <a:path w="292003" h="199585" extrusionOk="0">
                  <a:moveTo>
                    <a:pt x="76429" y="0"/>
                  </a:moveTo>
                  <a:lnTo>
                    <a:pt x="0" y="163603"/>
                  </a:lnTo>
                  <a:lnTo>
                    <a:pt x="250486" y="199585"/>
                  </a:lnTo>
                  <a:lnTo>
                    <a:pt x="292003" y="107785"/>
                  </a:lnTo>
                  <a:lnTo>
                    <a:pt x="292003" y="52891"/>
                  </a:lnTo>
                  <a:lnTo>
                    <a:pt x="23416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7000">
                  <a:schemeClr val="accent1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</p:sp>
        <p:sp>
          <p:nvSpPr>
            <p:cNvPr id="205" name="Google Shape;205;p17"/>
            <p:cNvSpPr/>
            <p:nvPr/>
          </p:nvSpPr>
          <p:spPr>
            <a:xfrm>
              <a:off x="1870575" y="4089437"/>
              <a:ext cx="6285225" cy="1084025"/>
            </a:xfrm>
            <a:custGeom>
              <a:avLst/>
              <a:gdLst/>
              <a:ahLst/>
              <a:cxnLst/>
              <a:rect l="l" t="t" r="r" b="b"/>
              <a:pathLst>
                <a:path w="251409" h="43361" extrusionOk="0">
                  <a:moveTo>
                    <a:pt x="0" y="0"/>
                  </a:moveTo>
                  <a:lnTo>
                    <a:pt x="6458" y="43361"/>
                  </a:lnTo>
                  <a:lnTo>
                    <a:pt x="251409" y="43361"/>
                  </a:lnTo>
                  <a:lnTo>
                    <a:pt x="250494" y="359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206" name="Google Shape;206;p17"/>
          <p:cNvSpPr txBox="1">
            <a:spLocks noGrp="1"/>
          </p:cNvSpPr>
          <p:nvPr>
            <p:ph type="body" idx="1"/>
          </p:nvPr>
        </p:nvSpPr>
        <p:spPr>
          <a:xfrm>
            <a:off x="4631450" y="2170025"/>
            <a:ext cx="2896200" cy="1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2"/>
          </p:nvPr>
        </p:nvSpPr>
        <p:spPr>
          <a:xfrm>
            <a:off x="4631450" y="827575"/>
            <a:ext cx="28962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title" idx="3"/>
          </p:nvPr>
        </p:nvSpPr>
        <p:spPr>
          <a:xfrm>
            <a:off x="115025" y="502775"/>
            <a:ext cx="39054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title" idx="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images">
  <p:cSld name="BLANK_1_1_1_1_2"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/>
          <p:nvPr/>
        </p:nvSpPr>
        <p:spPr>
          <a:xfrm rot="10800000" flipH="1">
            <a:off x="4482600" y="741600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3" name="Google Shape;213;p18"/>
          <p:cNvSpPr/>
          <p:nvPr/>
        </p:nvSpPr>
        <p:spPr>
          <a:xfrm rot="10800000" flipH="1">
            <a:off x="4482600" y="1014475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4" name="Google Shape;214;p18"/>
          <p:cNvSpPr/>
          <p:nvPr/>
        </p:nvSpPr>
        <p:spPr>
          <a:xfrm rot="10800000" flipH="1">
            <a:off x="4482600" y="1594038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5" name="Google Shape;215;p18"/>
          <p:cNvSpPr/>
          <p:nvPr/>
        </p:nvSpPr>
        <p:spPr>
          <a:xfrm rot="10800000" flipH="1">
            <a:off x="4482600" y="1291263"/>
            <a:ext cx="4640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91950" y="292050"/>
            <a:ext cx="4390500" cy="16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17" name="Google Shape;217;p18"/>
          <p:cNvSpPr>
            <a:spLocks noGrp="1"/>
          </p:cNvSpPr>
          <p:nvPr>
            <p:ph type="pic" idx="2"/>
          </p:nvPr>
        </p:nvSpPr>
        <p:spPr>
          <a:xfrm>
            <a:off x="225300" y="3132125"/>
            <a:ext cx="1849800" cy="17703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18"/>
          <p:cNvSpPr>
            <a:spLocks noGrp="1"/>
          </p:cNvSpPr>
          <p:nvPr>
            <p:ph type="pic" idx="3"/>
          </p:nvPr>
        </p:nvSpPr>
        <p:spPr>
          <a:xfrm>
            <a:off x="5262525" y="228600"/>
            <a:ext cx="1865100" cy="17901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18"/>
          <p:cNvSpPr>
            <a:spLocks noGrp="1"/>
          </p:cNvSpPr>
          <p:nvPr>
            <p:ph type="pic" idx="4"/>
          </p:nvPr>
        </p:nvSpPr>
        <p:spPr>
          <a:xfrm>
            <a:off x="7281675" y="228600"/>
            <a:ext cx="1849800" cy="17901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18"/>
          <p:cNvSpPr txBox="1">
            <a:spLocks noGrp="1"/>
          </p:cNvSpPr>
          <p:nvPr>
            <p:ph type="subTitle" idx="1"/>
          </p:nvPr>
        </p:nvSpPr>
        <p:spPr>
          <a:xfrm>
            <a:off x="5262525" y="2153019"/>
            <a:ext cx="1566900" cy="480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7281675" y="2153019"/>
            <a:ext cx="1566900" cy="480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 idx="6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title" idx="7"/>
          </p:nvPr>
        </p:nvSpPr>
        <p:spPr>
          <a:xfrm>
            <a:off x="7420225" y="4723025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2216381" y="3132125"/>
            <a:ext cx="1566900" cy="480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225" name="Google Shape;225;p18"/>
          <p:cNvGrpSpPr/>
          <p:nvPr/>
        </p:nvGrpSpPr>
        <p:grpSpPr>
          <a:xfrm>
            <a:off x="4308382" y="2704009"/>
            <a:ext cx="4833127" cy="2437045"/>
            <a:chOff x="4308382" y="2704009"/>
            <a:chExt cx="4833127" cy="2437045"/>
          </a:xfrm>
        </p:grpSpPr>
        <p:sp>
          <p:nvSpPr>
            <p:cNvPr id="226" name="Google Shape;226;p18"/>
            <p:cNvSpPr/>
            <p:nvPr/>
          </p:nvSpPr>
          <p:spPr>
            <a:xfrm>
              <a:off x="4308382" y="4487840"/>
              <a:ext cx="4833127" cy="653214"/>
            </a:xfrm>
            <a:custGeom>
              <a:avLst/>
              <a:gdLst/>
              <a:ahLst/>
              <a:cxnLst/>
              <a:rect l="l" t="t" r="r" b="b"/>
              <a:pathLst>
                <a:path w="89735" h="12128" extrusionOk="0">
                  <a:moveTo>
                    <a:pt x="6834" y="1"/>
                  </a:moveTo>
                  <a:lnTo>
                    <a:pt x="6030" y="336"/>
                  </a:lnTo>
                  <a:lnTo>
                    <a:pt x="5271" y="671"/>
                  </a:lnTo>
                  <a:lnTo>
                    <a:pt x="4556" y="1006"/>
                  </a:lnTo>
                  <a:lnTo>
                    <a:pt x="3887" y="1363"/>
                  </a:lnTo>
                  <a:lnTo>
                    <a:pt x="3284" y="1720"/>
                  </a:lnTo>
                  <a:lnTo>
                    <a:pt x="2703" y="2078"/>
                  </a:lnTo>
                  <a:lnTo>
                    <a:pt x="2212" y="2457"/>
                  </a:lnTo>
                  <a:lnTo>
                    <a:pt x="1743" y="2815"/>
                  </a:lnTo>
                  <a:lnTo>
                    <a:pt x="1341" y="3194"/>
                  </a:lnTo>
                  <a:lnTo>
                    <a:pt x="983" y="3574"/>
                  </a:lnTo>
                  <a:lnTo>
                    <a:pt x="693" y="3954"/>
                  </a:lnTo>
                  <a:lnTo>
                    <a:pt x="447" y="4333"/>
                  </a:lnTo>
                  <a:lnTo>
                    <a:pt x="246" y="4713"/>
                  </a:lnTo>
                  <a:lnTo>
                    <a:pt x="112" y="5093"/>
                  </a:lnTo>
                  <a:lnTo>
                    <a:pt x="68" y="5294"/>
                  </a:lnTo>
                  <a:lnTo>
                    <a:pt x="45" y="5495"/>
                  </a:lnTo>
                  <a:lnTo>
                    <a:pt x="23" y="5673"/>
                  </a:lnTo>
                  <a:lnTo>
                    <a:pt x="1" y="5874"/>
                  </a:lnTo>
                  <a:lnTo>
                    <a:pt x="23" y="6098"/>
                  </a:lnTo>
                  <a:lnTo>
                    <a:pt x="45" y="6299"/>
                  </a:lnTo>
                  <a:lnTo>
                    <a:pt x="90" y="6500"/>
                  </a:lnTo>
                  <a:lnTo>
                    <a:pt x="135" y="6723"/>
                  </a:lnTo>
                  <a:lnTo>
                    <a:pt x="202" y="6924"/>
                  </a:lnTo>
                  <a:lnTo>
                    <a:pt x="291" y="7125"/>
                  </a:lnTo>
                  <a:lnTo>
                    <a:pt x="403" y="7326"/>
                  </a:lnTo>
                  <a:lnTo>
                    <a:pt x="514" y="7527"/>
                  </a:lnTo>
                  <a:lnTo>
                    <a:pt x="782" y="7951"/>
                  </a:lnTo>
                  <a:lnTo>
                    <a:pt x="1140" y="8353"/>
                  </a:lnTo>
                  <a:lnTo>
                    <a:pt x="1542" y="8755"/>
                  </a:lnTo>
                  <a:lnTo>
                    <a:pt x="2011" y="9157"/>
                  </a:lnTo>
                  <a:lnTo>
                    <a:pt x="2524" y="9537"/>
                  </a:lnTo>
                  <a:lnTo>
                    <a:pt x="3105" y="9939"/>
                  </a:lnTo>
                  <a:lnTo>
                    <a:pt x="3753" y="10319"/>
                  </a:lnTo>
                  <a:lnTo>
                    <a:pt x="4445" y="10698"/>
                  </a:lnTo>
                  <a:lnTo>
                    <a:pt x="5204" y="11056"/>
                  </a:lnTo>
                  <a:lnTo>
                    <a:pt x="6030" y="11435"/>
                  </a:lnTo>
                  <a:lnTo>
                    <a:pt x="6901" y="11793"/>
                  </a:lnTo>
                  <a:lnTo>
                    <a:pt x="7839" y="12128"/>
                  </a:lnTo>
                  <a:lnTo>
                    <a:pt x="84799" y="12128"/>
                  </a:lnTo>
                  <a:lnTo>
                    <a:pt x="89734" y="9783"/>
                  </a:lnTo>
                  <a:lnTo>
                    <a:pt x="89734" y="1966"/>
                  </a:lnTo>
                  <a:lnTo>
                    <a:pt x="89310" y="1698"/>
                  </a:lnTo>
                  <a:lnTo>
                    <a:pt x="88886" y="1452"/>
                  </a:lnTo>
                  <a:lnTo>
                    <a:pt x="88439" y="1207"/>
                  </a:lnTo>
                  <a:lnTo>
                    <a:pt x="87948" y="961"/>
                  </a:lnTo>
                  <a:lnTo>
                    <a:pt x="86920" y="470"/>
                  </a:lnTo>
                  <a:lnTo>
                    <a:pt x="85781" y="1"/>
                  </a:lnTo>
                  <a:lnTo>
                    <a:pt x="84977" y="314"/>
                  </a:lnTo>
                  <a:lnTo>
                    <a:pt x="84106" y="604"/>
                  </a:lnTo>
                  <a:lnTo>
                    <a:pt x="83235" y="917"/>
                  </a:lnTo>
                  <a:lnTo>
                    <a:pt x="82297" y="1185"/>
                  </a:lnTo>
                  <a:lnTo>
                    <a:pt x="81359" y="1475"/>
                  </a:lnTo>
                  <a:lnTo>
                    <a:pt x="80355" y="1743"/>
                  </a:lnTo>
                  <a:lnTo>
                    <a:pt x="79350" y="2011"/>
                  </a:lnTo>
                  <a:lnTo>
                    <a:pt x="78300" y="2256"/>
                  </a:lnTo>
                  <a:lnTo>
                    <a:pt x="77228" y="2502"/>
                  </a:lnTo>
                  <a:lnTo>
                    <a:pt x="76111" y="2725"/>
                  </a:lnTo>
                  <a:lnTo>
                    <a:pt x="74972" y="2971"/>
                  </a:lnTo>
                  <a:lnTo>
                    <a:pt x="73811" y="3172"/>
                  </a:lnTo>
                  <a:lnTo>
                    <a:pt x="72627" y="3395"/>
                  </a:lnTo>
                  <a:lnTo>
                    <a:pt x="71421" y="3574"/>
                  </a:lnTo>
                  <a:lnTo>
                    <a:pt x="68920" y="3954"/>
                  </a:lnTo>
                  <a:lnTo>
                    <a:pt x="66329" y="4266"/>
                  </a:lnTo>
                  <a:lnTo>
                    <a:pt x="63672" y="4557"/>
                  </a:lnTo>
                  <a:lnTo>
                    <a:pt x="60925" y="4802"/>
                  </a:lnTo>
                  <a:lnTo>
                    <a:pt x="58111" y="5003"/>
                  </a:lnTo>
                  <a:lnTo>
                    <a:pt x="55230" y="5160"/>
                  </a:lnTo>
                  <a:lnTo>
                    <a:pt x="52304" y="5271"/>
                  </a:lnTo>
                  <a:lnTo>
                    <a:pt x="49334" y="5361"/>
                  </a:lnTo>
                  <a:lnTo>
                    <a:pt x="46319" y="5383"/>
                  </a:lnTo>
                  <a:lnTo>
                    <a:pt x="43282" y="5361"/>
                  </a:lnTo>
                  <a:lnTo>
                    <a:pt x="40312" y="5271"/>
                  </a:lnTo>
                  <a:lnTo>
                    <a:pt x="37386" y="5160"/>
                  </a:lnTo>
                  <a:lnTo>
                    <a:pt x="34505" y="5003"/>
                  </a:lnTo>
                  <a:lnTo>
                    <a:pt x="31691" y="4802"/>
                  </a:lnTo>
                  <a:lnTo>
                    <a:pt x="28944" y="4557"/>
                  </a:lnTo>
                  <a:lnTo>
                    <a:pt x="26286" y="4266"/>
                  </a:lnTo>
                  <a:lnTo>
                    <a:pt x="23696" y="3954"/>
                  </a:lnTo>
                  <a:lnTo>
                    <a:pt x="21195" y="3574"/>
                  </a:lnTo>
                  <a:lnTo>
                    <a:pt x="19989" y="3395"/>
                  </a:lnTo>
                  <a:lnTo>
                    <a:pt x="18805" y="3172"/>
                  </a:lnTo>
                  <a:lnTo>
                    <a:pt x="17644" y="2971"/>
                  </a:lnTo>
                  <a:lnTo>
                    <a:pt x="16505" y="2725"/>
                  </a:lnTo>
                  <a:lnTo>
                    <a:pt x="15410" y="2502"/>
                  </a:lnTo>
                  <a:lnTo>
                    <a:pt x="14316" y="2256"/>
                  </a:lnTo>
                  <a:lnTo>
                    <a:pt x="13266" y="2011"/>
                  </a:lnTo>
                  <a:lnTo>
                    <a:pt x="12261" y="1743"/>
                  </a:lnTo>
                  <a:lnTo>
                    <a:pt x="11279" y="1475"/>
                  </a:lnTo>
                  <a:lnTo>
                    <a:pt x="10318" y="1185"/>
                  </a:lnTo>
                  <a:lnTo>
                    <a:pt x="9403" y="917"/>
                  </a:lnTo>
                  <a:lnTo>
                    <a:pt x="8509" y="604"/>
                  </a:lnTo>
                  <a:lnTo>
                    <a:pt x="7661" y="314"/>
                  </a:lnTo>
                  <a:lnTo>
                    <a:pt x="683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4308382" y="3740892"/>
              <a:ext cx="4833127" cy="741006"/>
            </a:xfrm>
            <a:custGeom>
              <a:avLst/>
              <a:gdLst/>
              <a:ahLst/>
              <a:cxnLst/>
              <a:rect l="l" t="t" r="r" b="b"/>
              <a:pathLst>
                <a:path w="89735" h="13758" extrusionOk="0">
                  <a:moveTo>
                    <a:pt x="13289" y="0"/>
                  </a:moveTo>
                  <a:lnTo>
                    <a:pt x="11725" y="402"/>
                  </a:lnTo>
                  <a:lnTo>
                    <a:pt x="10251" y="826"/>
                  </a:lnTo>
                  <a:lnTo>
                    <a:pt x="8889" y="1251"/>
                  </a:lnTo>
                  <a:lnTo>
                    <a:pt x="7594" y="1697"/>
                  </a:lnTo>
                  <a:lnTo>
                    <a:pt x="6410" y="2166"/>
                  </a:lnTo>
                  <a:lnTo>
                    <a:pt x="5316" y="2635"/>
                  </a:lnTo>
                  <a:lnTo>
                    <a:pt x="4333" y="3127"/>
                  </a:lnTo>
                  <a:lnTo>
                    <a:pt x="3864" y="3372"/>
                  </a:lnTo>
                  <a:lnTo>
                    <a:pt x="3440" y="3618"/>
                  </a:lnTo>
                  <a:lnTo>
                    <a:pt x="3038" y="3886"/>
                  </a:lnTo>
                  <a:lnTo>
                    <a:pt x="2636" y="4132"/>
                  </a:lnTo>
                  <a:lnTo>
                    <a:pt x="2279" y="4377"/>
                  </a:lnTo>
                  <a:lnTo>
                    <a:pt x="1944" y="4645"/>
                  </a:lnTo>
                  <a:lnTo>
                    <a:pt x="1653" y="4913"/>
                  </a:lnTo>
                  <a:lnTo>
                    <a:pt x="1363" y="5159"/>
                  </a:lnTo>
                  <a:lnTo>
                    <a:pt x="1117" y="5427"/>
                  </a:lnTo>
                  <a:lnTo>
                    <a:pt x="872" y="5695"/>
                  </a:lnTo>
                  <a:lnTo>
                    <a:pt x="671" y="5963"/>
                  </a:lnTo>
                  <a:lnTo>
                    <a:pt x="492" y="6231"/>
                  </a:lnTo>
                  <a:lnTo>
                    <a:pt x="358" y="6499"/>
                  </a:lnTo>
                  <a:lnTo>
                    <a:pt x="224" y="6789"/>
                  </a:lnTo>
                  <a:lnTo>
                    <a:pt x="135" y="7057"/>
                  </a:lnTo>
                  <a:lnTo>
                    <a:pt x="68" y="7325"/>
                  </a:lnTo>
                  <a:lnTo>
                    <a:pt x="23" y="7616"/>
                  </a:lnTo>
                  <a:lnTo>
                    <a:pt x="1" y="7884"/>
                  </a:lnTo>
                  <a:lnTo>
                    <a:pt x="23" y="8085"/>
                  </a:lnTo>
                  <a:lnTo>
                    <a:pt x="45" y="8263"/>
                  </a:lnTo>
                  <a:lnTo>
                    <a:pt x="68" y="8464"/>
                  </a:lnTo>
                  <a:lnTo>
                    <a:pt x="112" y="8665"/>
                  </a:lnTo>
                  <a:lnTo>
                    <a:pt x="246" y="9045"/>
                  </a:lnTo>
                  <a:lnTo>
                    <a:pt x="447" y="9425"/>
                  </a:lnTo>
                  <a:lnTo>
                    <a:pt x="693" y="9804"/>
                  </a:lnTo>
                  <a:lnTo>
                    <a:pt x="983" y="10184"/>
                  </a:lnTo>
                  <a:lnTo>
                    <a:pt x="1341" y="10564"/>
                  </a:lnTo>
                  <a:lnTo>
                    <a:pt x="1743" y="10943"/>
                  </a:lnTo>
                  <a:lnTo>
                    <a:pt x="2212" y="11301"/>
                  </a:lnTo>
                  <a:lnTo>
                    <a:pt x="2703" y="11680"/>
                  </a:lnTo>
                  <a:lnTo>
                    <a:pt x="3284" y="12038"/>
                  </a:lnTo>
                  <a:lnTo>
                    <a:pt x="3887" y="12395"/>
                  </a:lnTo>
                  <a:lnTo>
                    <a:pt x="4556" y="12752"/>
                  </a:lnTo>
                  <a:lnTo>
                    <a:pt x="5271" y="13087"/>
                  </a:lnTo>
                  <a:lnTo>
                    <a:pt x="6030" y="13422"/>
                  </a:lnTo>
                  <a:lnTo>
                    <a:pt x="6834" y="13757"/>
                  </a:lnTo>
                  <a:lnTo>
                    <a:pt x="7661" y="13445"/>
                  </a:lnTo>
                  <a:lnTo>
                    <a:pt x="8509" y="13154"/>
                  </a:lnTo>
                  <a:lnTo>
                    <a:pt x="9403" y="12864"/>
                  </a:lnTo>
                  <a:lnTo>
                    <a:pt x="10318" y="12574"/>
                  </a:lnTo>
                  <a:lnTo>
                    <a:pt x="11279" y="12283"/>
                  </a:lnTo>
                  <a:lnTo>
                    <a:pt x="12261" y="12015"/>
                  </a:lnTo>
                  <a:lnTo>
                    <a:pt x="13266" y="11747"/>
                  </a:lnTo>
                  <a:lnTo>
                    <a:pt x="14316" y="11502"/>
                  </a:lnTo>
                  <a:lnTo>
                    <a:pt x="15410" y="11256"/>
                  </a:lnTo>
                  <a:lnTo>
                    <a:pt x="16505" y="11033"/>
                  </a:lnTo>
                  <a:lnTo>
                    <a:pt x="17644" y="10809"/>
                  </a:lnTo>
                  <a:lnTo>
                    <a:pt x="18805" y="10586"/>
                  </a:lnTo>
                  <a:lnTo>
                    <a:pt x="19989" y="10385"/>
                  </a:lnTo>
                  <a:lnTo>
                    <a:pt x="21195" y="10184"/>
                  </a:lnTo>
                  <a:lnTo>
                    <a:pt x="23696" y="9804"/>
                  </a:lnTo>
                  <a:lnTo>
                    <a:pt x="26286" y="9492"/>
                  </a:lnTo>
                  <a:lnTo>
                    <a:pt x="28944" y="9201"/>
                  </a:lnTo>
                  <a:lnTo>
                    <a:pt x="31691" y="8956"/>
                  </a:lnTo>
                  <a:lnTo>
                    <a:pt x="34505" y="8755"/>
                  </a:lnTo>
                  <a:lnTo>
                    <a:pt x="37386" y="8598"/>
                  </a:lnTo>
                  <a:lnTo>
                    <a:pt x="40312" y="8487"/>
                  </a:lnTo>
                  <a:lnTo>
                    <a:pt x="43282" y="8420"/>
                  </a:lnTo>
                  <a:lnTo>
                    <a:pt x="46319" y="8397"/>
                  </a:lnTo>
                  <a:lnTo>
                    <a:pt x="49334" y="8420"/>
                  </a:lnTo>
                  <a:lnTo>
                    <a:pt x="52304" y="8487"/>
                  </a:lnTo>
                  <a:lnTo>
                    <a:pt x="55230" y="8598"/>
                  </a:lnTo>
                  <a:lnTo>
                    <a:pt x="58111" y="8755"/>
                  </a:lnTo>
                  <a:lnTo>
                    <a:pt x="60925" y="8956"/>
                  </a:lnTo>
                  <a:lnTo>
                    <a:pt x="63672" y="9201"/>
                  </a:lnTo>
                  <a:lnTo>
                    <a:pt x="66329" y="9492"/>
                  </a:lnTo>
                  <a:lnTo>
                    <a:pt x="68920" y="9804"/>
                  </a:lnTo>
                  <a:lnTo>
                    <a:pt x="71421" y="10184"/>
                  </a:lnTo>
                  <a:lnTo>
                    <a:pt x="72627" y="10385"/>
                  </a:lnTo>
                  <a:lnTo>
                    <a:pt x="73811" y="10586"/>
                  </a:lnTo>
                  <a:lnTo>
                    <a:pt x="74972" y="10809"/>
                  </a:lnTo>
                  <a:lnTo>
                    <a:pt x="76111" y="11033"/>
                  </a:lnTo>
                  <a:lnTo>
                    <a:pt x="77228" y="11256"/>
                  </a:lnTo>
                  <a:lnTo>
                    <a:pt x="78300" y="11502"/>
                  </a:lnTo>
                  <a:lnTo>
                    <a:pt x="79350" y="11747"/>
                  </a:lnTo>
                  <a:lnTo>
                    <a:pt x="80355" y="12015"/>
                  </a:lnTo>
                  <a:lnTo>
                    <a:pt x="81359" y="12283"/>
                  </a:lnTo>
                  <a:lnTo>
                    <a:pt x="82297" y="12574"/>
                  </a:lnTo>
                  <a:lnTo>
                    <a:pt x="83235" y="12864"/>
                  </a:lnTo>
                  <a:lnTo>
                    <a:pt x="84106" y="13154"/>
                  </a:lnTo>
                  <a:lnTo>
                    <a:pt x="84977" y="13445"/>
                  </a:lnTo>
                  <a:lnTo>
                    <a:pt x="85781" y="13757"/>
                  </a:lnTo>
                  <a:lnTo>
                    <a:pt x="86920" y="13288"/>
                  </a:lnTo>
                  <a:lnTo>
                    <a:pt x="87948" y="12797"/>
                  </a:lnTo>
                  <a:lnTo>
                    <a:pt x="88439" y="12551"/>
                  </a:lnTo>
                  <a:lnTo>
                    <a:pt x="88886" y="12306"/>
                  </a:lnTo>
                  <a:lnTo>
                    <a:pt x="89310" y="12060"/>
                  </a:lnTo>
                  <a:lnTo>
                    <a:pt x="89734" y="11792"/>
                  </a:lnTo>
                  <a:lnTo>
                    <a:pt x="89734" y="3975"/>
                  </a:lnTo>
                  <a:lnTo>
                    <a:pt x="89288" y="3685"/>
                  </a:lnTo>
                  <a:lnTo>
                    <a:pt x="88819" y="3417"/>
                  </a:lnTo>
                  <a:lnTo>
                    <a:pt x="88305" y="3149"/>
                  </a:lnTo>
                  <a:lnTo>
                    <a:pt x="87791" y="2881"/>
                  </a:lnTo>
                  <a:lnTo>
                    <a:pt x="87233" y="2613"/>
                  </a:lnTo>
                  <a:lnTo>
                    <a:pt x="86652" y="2367"/>
                  </a:lnTo>
                  <a:lnTo>
                    <a:pt x="86049" y="2099"/>
                  </a:lnTo>
                  <a:lnTo>
                    <a:pt x="85402" y="1854"/>
                  </a:lnTo>
                  <a:lnTo>
                    <a:pt x="84039" y="1362"/>
                  </a:lnTo>
                  <a:lnTo>
                    <a:pt x="82588" y="893"/>
                  </a:lnTo>
                  <a:lnTo>
                    <a:pt x="81002" y="424"/>
                  </a:lnTo>
                  <a:lnTo>
                    <a:pt x="79327" y="0"/>
                  </a:lnTo>
                  <a:lnTo>
                    <a:pt x="77652" y="380"/>
                  </a:lnTo>
                  <a:lnTo>
                    <a:pt x="75910" y="759"/>
                  </a:lnTo>
                  <a:lnTo>
                    <a:pt x="74101" y="1117"/>
                  </a:lnTo>
                  <a:lnTo>
                    <a:pt x="72225" y="1429"/>
                  </a:lnTo>
                  <a:lnTo>
                    <a:pt x="70305" y="1742"/>
                  </a:lnTo>
                  <a:lnTo>
                    <a:pt x="68317" y="2010"/>
                  </a:lnTo>
                  <a:lnTo>
                    <a:pt x="66307" y="2278"/>
                  </a:lnTo>
                  <a:lnTo>
                    <a:pt x="64230" y="2501"/>
                  </a:lnTo>
                  <a:lnTo>
                    <a:pt x="62108" y="2702"/>
                  </a:lnTo>
                  <a:lnTo>
                    <a:pt x="59942" y="2881"/>
                  </a:lnTo>
                  <a:lnTo>
                    <a:pt x="57754" y="3015"/>
                  </a:lnTo>
                  <a:lnTo>
                    <a:pt x="55520" y="3149"/>
                  </a:lnTo>
                  <a:lnTo>
                    <a:pt x="53242" y="3238"/>
                  </a:lnTo>
                  <a:lnTo>
                    <a:pt x="50964" y="3305"/>
                  </a:lnTo>
                  <a:lnTo>
                    <a:pt x="48642" y="3350"/>
                  </a:lnTo>
                  <a:lnTo>
                    <a:pt x="46319" y="3372"/>
                  </a:lnTo>
                  <a:lnTo>
                    <a:pt x="43974" y="3350"/>
                  </a:lnTo>
                  <a:lnTo>
                    <a:pt x="41652" y="3305"/>
                  </a:lnTo>
                  <a:lnTo>
                    <a:pt x="39374" y="3238"/>
                  </a:lnTo>
                  <a:lnTo>
                    <a:pt x="37096" y="3149"/>
                  </a:lnTo>
                  <a:lnTo>
                    <a:pt x="34885" y="3015"/>
                  </a:lnTo>
                  <a:lnTo>
                    <a:pt x="32674" y="2881"/>
                  </a:lnTo>
                  <a:lnTo>
                    <a:pt x="30507" y="2702"/>
                  </a:lnTo>
                  <a:lnTo>
                    <a:pt x="28408" y="2501"/>
                  </a:lnTo>
                  <a:lnTo>
                    <a:pt x="26331" y="2278"/>
                  </a:lnTo>
                  <a:lnTo>
                    <a:pt x="24299" y="2010"/>
                  </a:lnTo>
                  <a:lnTo>
                    <a:pt x="22311" y="1742"/>
                  </a:lnTo>
                  <a:lnTo>
                    <a:pt x="20391" y="1429"/>
                  </a:lnTo>
                  <a:lnTo>
                    <a:pt x="18515" y="1117"/>
                  </a:lnTo>
                  <a:lnTo>
                    <a:pt x="16706" y="759"/>
                  </a:lnTo>
                  <a:lnTo>
                    <a:pt x="14964" y="380"/>
                  </a:lnTo>
                  <a:lnTo>
                    <a:pt x="1328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4308382" y="2704009"/>
              <a:ext cx="4833127" cy="1032065"/>
            </a:xfrm>
            <a:custGeom>
              <a:avLst/>
              <a:gdLst/>
              <a:ahLst/>
              <a:cxnLst/>
              <a:rect l="l" t="t" r="r" b="b"/>
              <a:pathLst>
                <a:path w="89735" h="19162" extrusionOk="0">
                  <a:moveTo>
                    <a:pt x="43929" y="0"/>
                  </a:moveTo>
                  <a:lnTo>
                    <a:pt x="41585" y="45"/>
                  </a:lnTo>
                  <a:lnTo>
                    <a:pt x="39262" y="134"/>
                  </a:lnTo>
                  <a:lnTo>
                    <a:pt x="36984" y="224"/>
                  </a:lnTo>
                  <a:lnTo>
                    <a:pt x="34751" y="358"/>
                  </a:lnTo>
                  <a:lnTo>
                    <a:pt x="32562" y="492"/>
                  </a:lnTo>
                  <a:lnTo>
                    <a:pt x="30396" y="670"/>
                  </a:lnTo>
                  <a:lnTo>
                    <a:pt x="28296" y="871"/>
                  </a:lnTo>
                  <a:lnTo>
                    <a:pt x="26264" y="1117"/>
                  </a:lnTo>
                  <a:lnTo>
                    <a:pt x="24254" y="1363"/>
                  </a:lnTo>
                  <a:lnTo>
                    <a:pt x="22311" y="1631"/>
                  </a:lnTo>
                  <a:lnTo>
                    <a:pt x="20435" y="1921"/>
                  </a:lnTo>
                  <a:lnTo>
                    <a:pt x="18626" y="2233"/>
                  </a:lnTo>
                  <a:lnTo>
                    <a:pt x="16884" y="2568"/>
                  </a:lnTo>
                  <a:lnTo>
                    <a:pt x="15187" y="2926"/>
                  </a:lnTo>
                  <a:lnTo>
                    <a:pt x="13579" y="3305"/>
                  </a:lnTo>
                  <a:lnTo>
                    <a:pt x="12060" y="3685"/>
                  </a:lnTo>
                  <a:lnTo>
                    <a:pt x="10586" y="4087"/>
                  </a:lnTo>
                  <a:lnTo>
                    <a:pt x="9224" y="4534"/>
                  </a:lnTo>
                  <a:lnTo>
                    <a:pt x="7929" y="4958"/>
                  </a:lnTo>
                  <a:lnTo>
                    <a:pt x="6723" y="5427"/>
                  </a:lnTo>
                  <a:lnTo>
                    <a:pt x="5606" y="5896"/>
                  </a:lnTo>
                  <a:lnTo>
                    <a:pt x="4579" y="6387"/>
                  </a:lnTo>
                  <a:lnTo>
                    <a:pt x="4110" y="6633"/>
                  </a:lnTo>
                  <a:lnTo>
                    <a:pt x="3663" y="6879"/>
                  </a:lnTo>
                  <a:lnTo>
                    <a:pt x="3217" y="7124"/>
                  </a:lnTo>
                  <a:lnTo>
                    <a:pt x="2815" y="7392"/>
                  </a:lnTo>
                  <a:lnTo>
                    <a:pt x="2435" y="7660"/>
                  </a:lnTo>
                  <a:lnTo>
                    <a:pt x="2100" y="7906"/>
                  </a:lnTo>
                  <a:lnTo>
                    <a:pt x="1765" y="8174"/>
                  </a:lnTo>
                  <a:lnTo>
                    <a:pt x="1475" y="8442"/>
                  </a:lnTo>
                  <a:lnTo>
                    <a:pt x="1207" y="8710"/>
                  </a:lnTo>
                  <a:lnTo>
                    <a:pt x="961" y="9000"/>
                  </a:lnTo>
                  <a:lnTo>
                    <a:pt x="738" y="9268"/>
                  </a:lnTo>
                  <a:lnTo>
                    <a:pt x="537" y="9559"/>
                  </a:lnTo>
                  <a:lnTo>
                    <a:pt x="380" y="9827"/>
                  </a:lnTo>
                  <a:lnTo>
                    <a:pt x="246" y="10117"/>
                  </a:lnTo>
                  <a:lnTo>
                    <a:pt x="135" y="10385"/>
                  </a:lnTo>
                  <a:lnTo>
                    <a:pt x="68" y="10675"/>
                  </a:lnTo>
                  <a:lnTo>
                    <a:pt x="23" y="10966"/>
                  </a:lnTo>
                  <a:lnTo>
                    <a:pt x="1" y="11256"/>
                  </a:lnTo>
                  <a:lnTo>
                    <a:pt x="23" y="11546"/>
                  </a:lnTo>
                  <a:lnTo>
                    <a:pt x="68" y="11814"/>
                  </a:lnTo>
                  <a:lnTo>
                    <a:pt x="135" y="12082"/>
                  </a:lnTo>
                  <a:lnTo>
                    <a:pt x="224" y="12373"/>
                  </a:lnTo>
                  <a:lnTo>
                    <a:pt x="358" y="12641"/>
                  </a:lnTo>
                  <a:lnTo>
                    <a:pt x="492" y="12909"/>
                  </a:lnTo>
                  <a:lnTo>
                    <a:pt x="671" y="13177"/>
                  </a:lnTo>
                  <a:lnTo>
                    <a:pt x="872" y="13445"/>
                  </a:lnTo>
                  <a:lnTo>
                    <a:pt x="1117" y="13713"/>
                  </a:lnTo>
                  <a:lnTo>
                    <a:pt x="1363" y="13981"/>
                  </a:lnTo>
                  <a:lnTo>
                    <a:pt x="1653" y="14249"/>
                  </a:lnTo>
                  <a:lnTo>
                    <a:pt x="1944" y="14494"/>
                  </a:lnTo>
                  <a:lnTo>
                    <a:pt x="2279" y="14762"/>
                  </a:lnTo>
                  <a:lnTo>
                    <a:pt x="2636" y="15008"/>
                  </a:lnTo>
                  <a:lnTo>
                    <a:pt x="3038" y="15276"/>
                  </a:lnTo>
                  <a:lnTo>
                    <a:pt x="3440" y="15522"/>
                  </a:lnTo>
                  <a:lnTo>
                    <a:pt x="3864" y="15767"/>
                  </a:lnTo>
                  <a:lnTo>
                    <a:pt x="4333" y="16013"/>
                  </a:lnTo>
                  <a:lnTo>
                    <a:pt x="5316" y="16504"/>
                  </a:lnTo>
                  <a:lnTo>
                    <a:pt x="6410" y="16973"/>
                  </a:lnTo>
                  <a:lnTo>
                    <a:pt x="7594" y="17442"/>
                  </a:lnTo>
                  <a:lnTo>
                    <a:pt x="8889" y="17889"/>
                  </a:lnTo>
                  <a:lnTo>
                    <a:pt x="10251" y="18335"/>
                  </a:lnTo>
                  <a:lnTo>
                    <a:pt x="11725" y="18737"/>
                  </a:lnTo>
                  <a:lnTo>
                    <a:pt x="13289" y="19162"/>
                  </a:lnTo>
                  <a:lnTo>
                    <a:pt x="14964" y="18760"/>
                  </a:lnTo>
                  <a:lnTo>
                    <a:pt x="16706" y="18380"/>
                  </a:lnTo>
                  <a:lnTo>
                    <a:pt x="18515" y="18023"/>
                  </a:lnTo>
                  <a:lnTo>
                    <a:pt x="20391" y="17710"/>
                  </a:lnTo>
                  <a:lnTo>
                    <a:pt x="22311" y="17398"/>
                  </a:lnTo>
                  <a:lnTo>
                    <a:pt x="24299" y="17130"/>
                  </a:lnTo>
                  <a:lnTo>
                    <a:pt x="26331" y="16884"/>
                  </a:lnTo>
                  <a:lnTo>
                    <a:pt x="28408" y="16638"/>
                  </a:lnTo>
                  <a:lnTo>
                    <a:pt x="30507" y="16437"/>
                  </a:lnTo>
                  <a:lnTo>
                    <a:pt x="32674" y="16281"/>
                  </a:lnTo>
                  <a:lnTo>
                    <a:pt x="34885" y="16125"/>
                  </a:lnTo>
                  <a:lnTo>
                    <a:pt x="37096" y="15991"/>
                  </a:lnTo>
                  <a:lnTo>
                    <a:pt x="39374" y="15901"/>
                  </a:lnTo>
                  <a:lnTo>
                    <a:pt x="41652" y="15834"/>
                  </a:lnTo>
                  <a:lnTo>
                    <a:pt x="43974" y="15790"/>
                  </a:lnTo>
                  <a:lnTo>
                    <a:pt x="46319" y="15767"/>
                  </a:lnTo>
                  <a:lnTo>
                    <a:pt x="48642" y="15790"/>
                  </a:lnTo>
                  <a:lnTo>
                    <a:pt x="50964" y="15834"/>
                  </a:lnTo>
                  <a:lnTo>
                    <a:pt x="53242" y="15901"/>
                  </a:lnTo>
                  <a:lnTo>
                    <a:pt x="55520" y="15991"/>
                  </a:lnTo>
                  <a:lnTo>
                    <a:pt x="57754" y="16125"/>
                  </a:lnTo>
                  <a:lnTo>
                    <a:pt x="59942" y="16281"/>
                  </a:lnTo>
                  <a:lnTo>
                    <a:pt x="62108" y="16437"/>
                  </a:lnTo>
                  <a:lnTo>
                    <a:pt x="64230" y="16638"/>
                  </a:lnTo>
                  <a:lnTo>
                    <a:pt x="66307" y="16884"/>
                  </a:lnTo>
                  <a:lnTo>
                    <a:pt x="68317" y="17130"/>
                  </a:lnTo>
                  <a:lnTo>
                    <a:pt x="70305" y="17398"/>
                  </a:lnTo>
                  <a:lnTo>
                    <a:pt x="72225" y="17710"/>
                  </a:lnTo>
                  <a:lnTo>
                    <a:pt x="74101" y="18023"/>
                  </a:lnTo>
                  <a:lnTo>
                    <a:pt x="75910" y="18380"/>
                  </a:lnTo>
                  <a:lnTo>
                    <a:pt x="77652" y="18760"/>
                  </a:lnTo>
                  <a:lnTo>
                    <a:pt x="79327" y="19162"/>
                  </a:lnTo>
                  <a:lnTo>
                    <a:pt x="81002" y="18715"/>
                  </a:lnTo>
                  <a:lnTo>
                    <a:pt x="82588" y="18269"/>
                  </a:lnTo>
                  <a:lnTo>
                    <a:pt x="84039" y="17777"/>
                  </a:lnTo>
                  <a:lnTo>
                    <a:pt x="85402" y="17286"/>
                  </a:lnTo>
                  <a:lnTo>
                    <a:pt x="86049" y="17040"/>
                  </a:lnTo>
                  <a:lnTo>
                    <a:pt x="86652" y="16795"/>
                  </a:lnTo>
                  <a:lnTo>
                    <a:pt x="87233" y="16527"/>
                  </a:lnTo>
                  <a:lnTo>
                    <a:pt x="87791" y="16259"/>
                  </a:lnTo>
                  <a:lnTo>
                    <a:pt x="88305" y="15991"/>
                  </a:lnTo>
                  <a:lnTo>
                    <a:pt x="88819" y="15723"/>
                  </a:lnTo>
                  <a:lnTo>
                    <a:pt x="89288" y="15455"/>
                  </a:lnTo>
                  <a:lnTo>
                    <a:pt x="89734" y="15187"/>
                  </a:lnTo>
                  <a:lnTo>
                    <a:pt x="89734" y="7348"/>
                  </a:lnTo>
                  <a:lnTo>
                    <a:pt x="89087" y="6946"/>
                  </a:lnTo>
                  <a:lnTo>
                    <a:pt x="88394" y="6566"/>
                  </a:lnTo>
                  <a:lnTo>
                    <a:pt x="87635" y="6186"/>
                  </a:lnTo>
                  <a:lnTo>
                    <a:pt x="86809" y="5807"/>
                  </a:lnTo>
                  <a:lnTo>
                    <a:pt x="85960" y="5449"/>
                  </a:lnTo>
                  <a:lnTo>
                    <a:pt x="85022" y="5092"/>
                  </a:lnTo>
                  <a:lnTo>
                    <a:pt x="84062" y="4735"/>
                  </a:lnTo>
                  <a:lnTo>
                    <a:pt x="83034" y="4400"/>
                  </a:lnTo>
                  <a:lnTo>
                    <a:pt x="81962" y="4065"/>
                  </a:lnTo>
                  <a:lnTo>
                    <a:pt x="80824" y="3752"/>
                  </a:lnTo>
                  <a:lnTo>
                    <a:pt x="79640" y="3439"/>
                  </a:lnTo>
                  <a:lnTo>
                    <a:pt x="78412" y="3149"/>
                  </a:lnTo>
                  <a:lnTo>
                    <a:pt x="77139" y="2859"/>
                  </a:lnTo>
                  <a:lnTo>
                    <a:pt x="75821" y="2591"/>
                  </a:lnTo>
                  <a:lnTo>
                    <a:pt x="74459" y="2323"/>
                  </a:lnTo>
                  <a:lnTo>
                    <a:pt x="73052" y="2055"/>
                  </a:lnTo>
                  <a:lnTo>
                    <a:pt x="71555" y="1809"/>
                  </a:lnTo>
                  <a:lnTo>
                    <a:pt x="70037" y="1586"/>
                  </a:lnTo>
                  <a:lnTo>
                    <a:pt x="68496" y="1363"/>
                  </a:lnTo>
                  <a:lnTo>
                    <a:pt x="66910" y="1162"/>
                  </a:lnTo>
                  <a:lnTo>
                    <a:pt x="65302" y="983"/>
                  </a:lnTo>
                  <a:lnTo>
                    <a:pt x="63672" y="804"/>
                  </a:lnTo>
                  <a:lnTo>
                    <a:pt x="62019" y="670"/>
                  </a:lnTo>
                  <a:lnTo>
                    <a:pt x="60344" y="514"/>
                  </a:lnTo>
                  <a:lnTo>
                    <a:pt x="58647" y="402"/>
                  </a:lnTo>
                  <a:lnTo>
                    <a:pt x="56950" y="291"/>
                  </a:lnTo>
                  <a:lnTo>
                    <a:pt x="55208" y="201"/>
                  </a:lnTo>
                  <a:lnTo>
                    <a:pt x="53443" y="134"/>
                  </a:lnTo>
                  <a:lnTo>
                    <a:pt x="51679" y="67"/>
                  </a:lnTo>
                  <a:lnTo>
                    <a:pt x="49915" y="23"/>
                  </a:lnTo>
                  <a:lnTo>
                    <a:pt x="4810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lt 1">
  <p:cSld name="BLANK_1_1_1_1_1_1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>
            <a:off x="6519500" y="2216800"/>
            <a:ext cx="4728600" cy="1604700"/>
          </a:xfrm>
          <a:prstGeom prst="chord">
            <a:avLst>
              <a:gd name="adj1" fmla="val 4346562"/>
              <a:gd name="adj2" fmla="val 1725432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1" name="Google Shape;231;p19"/>
          <p:cNvSpPr/>
          <p:nvPr/>
        </p:nvSpPr>
        <p:spPr>
          <a:xfrm rot="1800032">
            <a:off x="6670150" y="2309109"/>
            <a:ext cx="4728524" cy="1869582"/>
          </a:xfrm>
          <a:prstGeom prst="chord">
            <a:avLst>
              <a:gd name="adj1" fmla="val 3282930"/>
              <a:gd name="adj2" fmla="val 1474422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2" name="Google Shape;232;p19"/>
          <p:cNvSpPr/>
          <p:nvPr/>
        </p:nvSpPr>
        <p:spPr>
          <a:xfrm>
            <a:off x="6008850" y="3120100"/>
            <a:ext cx="3135148" cy="2023395"/>
          </a:xfrm>
          <a:custGeom>
            <a:avLst/>
            <a:gdLst/>
            <a:ahLst/>
            <a:cxnLst/>
            <a:rect l="l" t="t" r="r" b="b"/>
            <a:pathLst>
              <a:path w="61561" h="29205" extrusionOk="0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title" idx="2"/>
          </p:nvPr>
        </p:nvSpPr>
        <p:spPr>
          <a:xfrm>
            <a:off x="115025" y="406250"/>
            <a:ext cx="6507000" cy="2656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subTitle" idx="1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lt 2">
  <p:cSld name="BLANK_1_1_1_1_1_1_1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/>
          <p:nvPr/>
        </p:nvSpPr>
        <p:spPr>
          <a:xfrm>
            <a:off x="5861425" y="3065475"/>
            <a:ext cx="3282600" cy="2078950"/>
          </a:xfrm>
          <a:custGeom>
            <a:avLst/>
            <a:gdLst/>
            <a:ahLst/>
            <a:cxnLst/>
            <a:rect l="l" t="t" r="r" b="b"/>
            <a:pathLst>
              <a:path w="131304" h="83158" extrusionOk="0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239" name="Google Shape;239;p20"/>
          <p:cNvSpPr/>
          <p:nvPr/>
        </p:nvSpPr>
        <p:spPr>
          <a:xfrm>
            <a:off x="6818025" y="1675"/>
            <a:ext cx="2326300" cy="3183925"/>
          </a:xfrm>
          <a:custGeom>
            <a:avLst/>
            <a:gdLst/>
            <a:ahLst/>
            <a:cxnLst/>
            <a:rect l="l" t="t" r="r" b="b"/>
            <a:pathLst>
              <a:path w="93052" h="127357" extrusionOk="0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</p:sp>
      <p:grpSp>
        <p:nvGrpSpPr>
          <p:cNvPr id="240" name="Google Shape;240;p20"/>
          <p:cNvGrpSpPr/>
          <p:nvPr/>
        </p:nvGrpSpPr>
        <p:grpSpPr>
          <a:xfrm>
            <a:off x="25" y="4625"/>
            <a:ext cx="2329791" cy="795413"/>
            <a:chOff x="21" y="-511"/>
            <a:chExt cx="2329791" cy="800617"/>
          </a:xfrm>
        </p:grpSpPr>
        <p:grpSp>
          <p:nvGrpSpPr>
            <p:cNvPr id="241" name="Google Shape;241;p20"/>
            <p:cNvGrpSpPr/>
            <p:nvPr/>
          </p:nvGrpSpPr>
          <p:grpSpPr>
            <a:xfrm rot="10800000" flipH="1">
              <a:off x="25" y="392516"/>
              <a:ext cx="1927788" cy="407590"/>
              <a:chOff x="537425" y="3249175"/>
              <a:chExt cx="1774800" cy="370200"/>
            </a:xfrm>
          </p:grpSpPr>
          <p:sp>
            <p:nvSpPr>
              <p:cNvPr id="242" name="Google Shape;242;p20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3" name="Google Shape;243;p2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4" name="Google Shape;244;p2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5" name="Google Shape;245;p2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6" name="Google Shape;246;p2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47" name="Google Shape;247;p20"/>
            <p:cNvGrpSpPr/>
            <p:nvPr/>
          </p:nvGrpSpPr>
          <p:grpSpPr>
            <a:xfrm rot="10800000" flipH="1">
              <a:off x="21" y="-511"/>
              <a:ext cx="1927788" cy="393115"/>
              <a:chOff x="537425" y="3249175"/>
              <a:chExt cx="1774800" cy="370200"/>
            </a:xfrm>
          </p:grpSpPr>
          <p:sp>
            <p:nvSpPr>
              <p:cNvPr id="248" name="Google Shape;248;p20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9" name="Google Shape;249;p2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0" name="Google Shape;250;p2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1" name="Google Shape;251;p2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2" name="Google Shape;252;p2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253" name="Google Shape;253;p20"/>
            <p:cNvSpPr/>
            <p:nvPr/>
          </p:nvSpPr>
          <p:spPr>
            <a:xfrm rot="10800000" flipH="1">
              <a:off x="1927813" y="392406"/>
              <a:ext cx="402000" cy="407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54" name="Google Shape;254;p20"/>
          <p:cNvSpPr txBox="1">
            <a:spLocks noGrp="1"/>
          </p:cNvSpPr>
          <p:nvPr>
            <p:ph type="title"/>
          </p:nvPr>
        </p:nvSpPr>
        <p:spPr>
          <a:xfrm>
            <a:off x="96025" y="1206300"/>
            <a:ext cx="6507000" cy="18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0"/>
          <p:cNvSpPr/>
          <p:nvPr/>
        </p:nvSpPr>
        <p:spPr>
          <a:xfrm rot="386111">
            <a:off x="5422314" y="2861786"/>
            <a:ext cx="5875319" cy="1732905"/>
          </a:xfrm>
          <a:prstGeom prst="chord">
            <a:avLst>
              <a:gd name="adj1" fmla="val 2600939"/>
              <a:gd name="adj2" fmla="val 1856118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6" name="Google Shape;256;p20"/>
          <p:cNvSpPr/>
          <p:nvPr/>
        </p:nvSpPr>
        <p:spPr>
          <a:xfrm rot="1800094">
            <a:off x="5534438" y="2649896"/>
            <a:ext cx="4427191" cy="1750358"/>
          </a:xfrm>
          <a:prstGeom prst="chord">
            <a:avLst>
              <a:gd name="adj1" fmla="val 837048"/>
              <a:gd name="adj2" fmla="val 1966528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subTitle" idx="1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LANK_1_1_1_1_1_1_1_1_1_1_10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/>
          <p:nvPr/>
        </p:nvSpPr>
        <p:spPr>
          <a:xfrm rot="-900031" flipH="1">
            <a:off x="1792020" y="1182391"/>
            <a:ext cx="5560068" cy="196350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62" name="Google Shape;262;p21"/>
          <p:cNvSpPr/>
          <p:nvPr/>
        </p:nvSpPr>
        <p:spPr>
          <a:xfrm rot="10800000">
            <a:off x="1792025" y="1182400"/>
            <a:ext cx="5559900" cy="1963500"/>
          </a:xfrm>
          <a:prstGeom prst="ellipse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63" name="Google Shape;263;p21"/>
          <p:cNvSpPr txBox="1">
            <a:spLocks noGrp="1"/>
          </p:cNvSpPr>
          <p:nvPr>
            <p:ph type="body" idx="1"/>
          </p:nvPr>
        </p:nvSpPr>
        <p:spPr>
          <a:xfrm>
            <a:off x="2351750" y="3857450"/>
            <a:ext cx="43467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title" hasCustomPrompt="1"/>
          </p:nvPr>
        </p:nvSpPr>
        <p:spPr>
          <a:xfrm>
            <a:off x="2662050" y="1182350"/>
            <a:ext cx="38199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21"/>
          <p:cNvSpPr/>
          <p:nvPr/>
        </p:nvSpPr>
        <p:spPr>
          <a:xfrm rot="900031" flipH="1">
            <a:off x="1791931" y="1182353"/>
            <a:ext cx="5560068" cy="196350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2">
  <p:cSld name="BLANK_1_1_1_1_1_1_1_1_1_1_9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2"/>
          <p:cNvGrpSpPr/>
          <p:nvPr/>
        </p:nvGrpSpPr>
        <p:grpSpPr>
          <a:xfrm flipH="1">
            <a:off x="3212200" y="0"/>
            <a:ext cx="1851000" cy="1225325"/>
            <a:chOff x="461225" y="3875100"/>
            <a:chExt cx="1851000" cy="1225325"/>
          </a:xfrm>
        </p:grpSpPr>
        <p:grpSp>
          <p:nvGrpSpPr>
            <p:cNvPr id="268" name="Google Shape;268;p22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269" name="Google Shape;269;p22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0" name="Google Shape;270;p22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1" name="Google Shape;271;p22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2" name="Google Shape;272;p22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3" name="Google Shape;273;p22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74" name="Google Shape;274;p22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275" name="Google Shape;275;p22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6" name="Google Shape;276;p2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7" name="Google Shape;277;p2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78" name="Google Shape;278;p22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79" name="Google Shape;279;p22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280" name="Google Shape;280;p2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1" name="Google Shape;281;p2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3" name="Google Shape;283;p2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284" name="Google Shape;284;p22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85" name="Google Shape;285;p22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86" name="Google Shape;286;p22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CUSTOM_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89" name="Google Shape;289;p23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4000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290" name="Google Shape;290;p23"/>
          <p:cNvGrpSpPr/>
          <p:nvPr/>
        </p:nvGrpSpPr>
        <p:grpSpPr>
          <a:xfrm rot="10800000" flipH="1">
            <a:off x="6179902" y="24"/>
            <a:ext cx="2963226" cy="1495659"/>
            <a:chOff x="4306084" y="2701610"/>
            <a:chExt cx="4837921" cy="2441893"/>
          </a:xfrm>
        </p:grpSpPr>
        <p:sp>
          <p:nvSpPr>
            <p:cNvPr id="291" name="Google Shape;291;p23"/>
            <p:cNvSpPr/>
            <p:nvPr/>
          </p:nvSpPr>
          <p:spPr>
            <a:xfrm>
              <a:off x="4306084" y="4485495"/>
              <a:ext cx="4837921" cy="658008"/>
            </a:xfrm>
            <a:custGeom>
              <a:avLst/>
              <a:gdLst/>
              <a:ahLst/>
              <a:cxnLst/>
              <a:rect l="l" t="t" r="r" b="b"/>
              <a:pathLst>
                <a:path w="89824" h="12217" fill="none" extrusionOk="0">
                  <a:moveTo>
                    <a:pt x="85826" y="0"/>
                  </a:moveTo>
                  <a:lnTo>
                    <a:pt x="85826" y="0"/>
                  </a:lnTo>
                  <a:lnTo>
                    <a:pt x="85045" y="291"/>
                  </a:lnTo>
                  <a:lnTo>
                    <a:pt x="84218" y="581"/>
                  </a:lnTo>
                  <a:lnTo>
                    <a:pt x="83370" y="871"/>
                  </a:lnTo>
                  <a:lnTo>
                    <a:pt x="82476" y="1139"/>
                  </a:lnTo>
                  <a:lnTo>
                    <a:pt x="81538" y="1430"/>
                  </a:lnTo>
                  <a:lnTo>
                    <a:pt x="80578" y="1697"/>
                  </a:lnTo>
                  <a:lnTo>
                    <a:pt x="79596" y="1943"/>
                  </a:lnTo>
                  <a:lnTo>
                    <a:pt x="78568" y="2189"/>
                  </a:lnTo>
                  <a:lnTo>
                    <a:pt x="77496" y="2434"/>
                  </a:lnTo>
                  <a:lnTo>
                    <a:pt x="76424" y="2680"/>
                  </a:lnTo>
                  <a:lnTo>
                    <a:pt x="75308" y="2903"/>
                  </a:lnTo>
                  <a:lnTo>
                    <a:pt x="74146" y="3104"/>
                  </a:lnTo>
                  <a:lnTo>
                    <a:pt x="71779" y="3529"/>
                  </a:lnTo>
                  <a:lnTo>
                    <a:pt x="69278" y="3886"/>
                  </a:lnTo>
                  <a:lnTo>
                    <a:pt x="66709" y="4221"/>
                  </a:lnTo>
                  <a:lnTo>
                    <a:pt x="64029" y="4511"/>
                  </a:lnTo>
                  <a:lnTo>
                    <a:pt x="61260" y="4779"/>
                  </a:lnTo>
                  <a:lnTo>
                    <a:pt x="58424" y="4980"/>
                  </a:lnTo>
                  <a:lnTo>
                    <a:pt x="55498" y="5159"/>
                  </a:lnTo>
                  <a:lnTo>
                    <a:pt x="52506" y="5271"/>
                  </a:lnTo>
                  <a:lnTo>
                    <a:pt x="49468" y="5338"/>
                  </a:lnTo>
                  <a:lnTo>
                    <a:pt x="46364" y="5382"/>
                  </a:lnTo>
                  <a:lnTo>
                    <a:pt x="46364" y="5382"/>
                  </a:lnTo>
                  <a:lnTo>
                    <a:pt x="43260" y="5338"/>
                  </a:lnTo>
                  <a:lnTo>
                    <a:pt x="40200" y="5271"/>
                  </a:lnTo>
                  <a:lnTo>
                    <a:pt x="37208" y="5159"/>
                  </a:lnTo>
                  <a:lnTo>
                    <a:pt x="34304" y="4980"/>
                  </a:lnTo>
                  <a:lnTo>
                    <a:pt x="31446" y="4779"/>
                  </a:lnTo>
                  <a:lnTo>
                    <a:pt x="28676" y="4511"/>
                  </a:lnTo>
                  <a:lnTo>
                    <a:pt x="25996" y="4221"/>
                  </a:lnTo>
                  <a:lnTo>
                    <a:pt x="23428" y="3886"/>
                  </a:lnTo>
                  <a:lnTo>
                    <a:pt x="20927" y="3529"/>
                  </a:lnTo>
                  <a:lnTo>
                    <a:pt x="18560" y="3104"/>
                  </a:lnTo>
                  <a:lnTo>
                    <a:pt x="17421" y="2903"/>
                  </a:lnTo>
                  <a:lnTo>
                    <a:pt x="16282" y="2680"/>
                  </a:lnTo>
                  <a:lnTo>
                    <a:pt x="15210" y="2434"/>
                  </a:lnTo>
                  <a:lnTo>
                    <a:pt x="14138" y="2189"/>
                  </a:lnTo>
                  <a:lnTo>
                    <a:pt x="13110" y="1943"/>
                  </a:lnTo>
                  <a:lnTo>
                    <a:pt x="12128" y="1697"/>
                  </a:lnTo>
                  <a:lnTo>
                    <a:pt x="11167" y="1430"/>
                  </a:lnTo>
                  <a:lnTo>
                    <a:pt x="10229" y="1139"/>
                  </a:lnTo>
                  <a:lnTo>
                    <a:pt x="9336" y="871"/>
                  </a:lnTo>
                  <a:lnTo>
                    <a:pt x="8487" y="581"/>
                  </a:lnTo>
                  <a:lnTo>
                    <a:pt x="7661" y="291"/>
                  </a:lnTo>
                  <a:lnTo>
                    <a:pt x="6879" y="0"/>
                  </a:lnTo>
                  <a:lnTo>
                    <a:pt x="6879" y="0"/>
                  </a:lnTo>
                  <a:lnTo>
                    <a:pt x="6075" y="313"/>
                  </a:lnTo>
                  <a:lnTo>
                    <a:pt x="5338" y="648"/>
                  </a:lnTo>
                  <a:lnTo>
                    <a:pt x="4624" y="983"/>
                  </a:lnTo>
                  <a:lnTo>
                    <a:pt x="3976" y="1340"/>
                  </a:lnTo>
                  <a:lnTo>
                    <a:pt x="3351" y="1697"/>
                  </a:lnTo>
                  <a:lnTo>
                    <a:pt x="2793" y="2055"/>
                  </a:lnTo>
                  <a:lnTo>
                    <a:pt x="2279" y="2412"/>
                  </a:lnTo>
                  <a:lnTo>
                    <a:pt x="1810" y="2792"/>
                  </a:lnTo>
                  <a:lnTo>
                    <a:pt x="1386" y="3171"/>
                  </a:lnTo>
                  <a:lnTo>
                    <a:pt x="1028" y="3551"/>
                  </a:lnTo>
                  <a:lnTo>
                    <a:pt x="716" y="3931"/>
                  </a:lnTo>
                  <a:lnTo>
                    <a:pt x="470" y="4310"/>
                  </a:lnTo>
                  <a:lnTo>
                    <a:pt x="269" y="4712"/>
                  </a:lnTo>
                  <a:lnTo>
                    <a:pt x="180" y="4913"/>
                  </a:lnTo>
                  <a:lnTo>
                    <a:pt x="135" y="5114"/>
                  </a:lnTo>
                  <a:lnTo>
                    <a:pt x="68" y="5315"/>
                  </a:lnTo>
                  <a:lnTo>
                    <a:pt x="46" y="5516"/>
                  </a:lnTo>
                  <a:lnTo>
                    <a:pt x="23" y="5717"/>
                  </a:lnTo>
                  <a:lnTo>
                    <a:pt x="1" y="5918"/>
                  </a:lnTo>
                  <a:lnTo>
                    <a:pt x="1" y="5918"/>
                  </a:lnTo>
                  <a:lnTo>
                    <a:pt x="23" y="6142"/>
                  </a:lnTo>
                  <a:lnTo>
                    <a:pt x="46" y="6365"/>
                  </a:lnTo>
                  <a:lnTo>
                    <a:pt x="90" y="6566"/>
                  </a:lnTo>
                  <a:lnTo>
                    <a:pt x="135" y="6789"/>
                  </a:lnTo>
                  <a:lnTo>
                    <a:pt x="224" y="7013"/>
                  </a:lnTo>
                  <a:lnTo>
                    <a:pt x="314" y="7214"/>
                  </a:lnTo>
                  <a:lnTo>
                    <a:pt x="425" y="7437"/>
                  </a:lnTo>
                  <a:lnTo>
                    <a:pt x="537" y="7638"/>
                  </a:lnTo>
                  <a:lnTo>
                    <a:pt x="671" y="7839"/>
                  </a:lnTo>
                  <a:lnTo>
                    <a:pt x="827" y="8062"/>
                  </a:lnTo>
                  <a:lnTo>
                    <a:pt x="1185" y="8464"/>
                  </a:lnTo>
                  <a:lnTo>
                    <a:pt x="1609" y="8866"/>
                  </a:lnTo>
                  <a:lnTo>
                    <a:pt x="2078" y="9268"/>
                  </a:lnTo>
                  <a:lnTo>
                    <a:pt x="2614" y="9670"/>
                  </a:lnTo>
                  <a:lnTo>
                    <a:pt x="3195" y="10050"/>
                  </a:lnTo>
                  <a:lnTo>
                    <a:pt x="3842" y="10430"/>
                  </a:lnTo>
                  <a:lnTo>
                    <a:pt x="4557" y="10809"/>
                  </a:lnTo>
                  <a:lnTo>
                    <a:pt x="5294" y="11167"/>
                  </a:lnTo>
                  <a:lnTo>
                    <a:pt x="6098" y="11524"/>
                  </a:lnTo>
                  <a:lnTo>
                    <a:pt x="6969" y="11881"/>
                  </a:lnTo>
                  <a:lnTo>
                    <a:pt x="7862" y="12216"/>
                  </a:lnTo>
                  <a:lnTo>
                    <a:pt x="84844" y="12216"/>
                  </a:lnTo>
                  <a:lnTo>
                    <a:pt x="89824" y="9871"/>
                  </a:lnTo>
                  <a:lnTo>
                    <a:pt x="89824" y="1988"/>
                  </a:lnTo>
                  <a:lnTo>
                    <a:pt x="89824" y="1988"/>
                  </a:lnTo>
                  <a:lnTo>
                    <a:pt x="89400" y="1720"/>
                  </a:lnTo>
                  <a:lnTo>
                    <a:pt x="88975" y="1474"/>
                  </a:lnTo>
                  <a:lnTo>
                    <a:pt x="88506" y="1206"/>
                  </a:lnTo>
                  <a:lnTo>
                    <a:pt x="88015" y="961"/>
                  </a:lnTo>
                  <a:lnTo>
                    <a:pt x="87501" y="715"/>
                  </a:lnTo>
                  <a:lnTo>
                    <a:pt x="86965" y="469"/>
                  </a:lnTo>
                  <a:lnTo>
                    <a:pt x="85826" y="0"/>
                  </a:lnTo>
                  <a:lnTo>
                    <a:pt x="85826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4306084" y="3738493"/>
              <a:ext cx="4837921" cy="747038"/>
            </a:xfrm>
            <a:custGeom>
              <a:avLst/>
              <a:gdLst/>
              <a:ahLst/>
              <a:cxnLst/>
              <a:rect l="l" t="t" r="r" b="b"/>
              <a:pathLst>
                <a:path w="89824" h="13870" fill="none" extrusionOk="0">
                  <a:moveTo>
                    <a:pt x="79372" y="0"/>
                  </a:moveTo>
                  <a:lnTo>
                    <a:pt x="79372" y="0"/>
                  </a:lnTo>
                  <a:lnTo>
                    <a:pt x="77764" y="380"/>
                  </a:lnTo>
                  <a:lnTo>
                    <a:pt x="76067" y="737"/>
                  </a:lnTo>
                  <a:lnTo>
                    <a:pt x="74325" y="1072"/>
                  </a:lnTo>
                  <a:lnTo>
                    <a:pt x="72494" y="1407"/>
                  </a:lnTo>
                  <a:lnTo>
                    <a:pt x="70595" y="1698"/>
                  </a:lnTo>
                  <a:lnTo>
                    <a:pt x="68652" y="1966"/>
                  </a:lnTo>
                  <a:lnTo>
                    <a:pt x="66642" y="2234"/>
                  </a:lnTo>
                  <a:lnTo>
                    <a:pt x="64565" y="2457"/>
                  </a:lnTo>
                  <a:lnTo>
                    <a:pt x="62444" y="2658"/>
                  </a:lnTo>
                  <a:lnTo>
                    <a:pt x="60278" y="2859"/>
                  </a:lnTo>
                  <a:lnTo>
                    <a:pt x="58044" y="3015"/>
                  </a:lnTo>
                  <a:lnTo>
                    <a:pt x="55789" y="3127"/>
                  </a:lnTo>
                  <a:lnTo>
                    <a:pt x="53488" y="3239"/>
                  </a:lnTo>
                  <a:lnTo>
                    <a:pt x="51143" y="3306"/>
                  </a:lnTo>
                  <a:lnTo>
                    <a:pt x="48754" y="3350"/>
                  </a:lnTo>
                  <a:lnTo>
                    <a:pt x="46364" y="3373"/>
                  </a:lnTo>
                  <a:lnTo>
                    <a:pt x="46364" y="3373"/>
                  </a:lnTo>
                  <a:lnTo>
                    <a:pt x="43952" y="3350"/>
                  </a:lnTo>
                  <a:lnTo>
                    <a:pt x="41563" y="3306"/>
                  </a:lnTo>
                  <a:lnTo>
                    <a:pt x="39218" y="3239"/>
                  </a:lnTo>
                  <a:lnTo>
                    <a:pt x="36917" y="3127"/>
                  </a:lnTo>
                  <a:lnTo>
                    <a:pt x="34662" y="3015"/>
                  </a:lnTo>
                  <a:lnTo>
                    <a:pt x="32451" y="2859"/>
                  </a:lnTo>
                  <a:lnTo>
                    <a:pt x="30262" y="2658"/>
                  </a:lnTo>
                  <a:lnTo>
                    <a:pt x="28140" y="2457"/>
                  </a:lnTo>
                  <a:lnTo>
                    <a:pt x="26086" y="2234"/>
                  </a:lnTo>
                  <a:lnTo>
                    <a:pt x="24053" y="1966"/>
                  </a:lnTo>
                  <a:lnTo>
                    <a:pt x="22111" y="1698"/>
                  </a:lnTo>
                  <a:lnTo>
                    <a:pt x="20212" y="1407"/>
                  </a:lnTo>
                  <a:lnTo>
                    <a:pt x="18381" y="1072"/>
                  </a:lnTo>
                  <a:lnTo>
                    <a:pt x="16639" y="737"/>
                  </a:lnTo>
                  <a:lnTo>
                    <a:pt x="14942" y="380"/>
                  </a:lnTo>
                  <a:lnTo>
                    <a:pt x="13334" y="0"/>
                  </a:lnTo>
                  <a:lnTo>
                    <a:pt x="13334" y="0"/>
                  </a:lnTo>
                  <a:lnTo>
                    <a:pt x="11815" y="380"/>
                  </a:lnTo>
                  <a:lnTo>
                    <a:pt x="10386" y="782"/>
                  </a:lnTo>
                  <a:lnTo>
                    <a:pt x="9046" y="1229"/>
                  </a:lnTo>
                  <a:lnTo>
                    <a:pt x="7773" y="1653"/>
                  </a:lnTo>
                  <a:lnTo>
                    <a:pt x="6589" y="2122"/>
                  </a:lnTo>
                  <a:lnTo>
                    <a:pt x="5495" y="2591"/>
                  </a:lnTo>
                  <a:lnTo>
                    <a:pt x="4490" y="3060"/>
                  </a:lnTo>
                  <a:lnTo>
                    <a:pt x="4021" y="3328"/>
                  </a:lnTo>
                  <a:lnTo>
                    <a:pt x="3574" y="3574"/>
                  </a:lnTo>
                  <a:lnTo>
                    <a:pt x="3150" y="3819"/>
                  </a:lnTo>
                  <a:lnTo>
                    <a:pt x="2770" y="4087"/>
                  </a:lnTo>
                  <a:lnTo>
                    <a:pt x="2391" y="4333"/>
                  </a:lnTo>
                  <a:lnTo>
                    <a:pt x="2056" y="4601"/>
                  </a:lnTo>
                  <a:lnTo>
                    <a:pt x="1743" y="4869"/>
                  </a:lnTo>
                  <a:lnTo>
                    <a:pt x="1430" y="5137"/>
                  </a:lnTo>
                  <a:lnTo>
                    <a:pt x="1162" y="5405"/>
                  </a:lnTo>
                  <a:lnTo>
                    <a:pt x="939" y="5673"/>
                  </a:lnTo>
                  <a:lnTo>
                    <a:pt x="716" y="5941"/>
                  </a:lnTo>
                  <a:lnTo>
                    <a:pt x="537" y="6231"/>
                  </a:lnTo>
                  <a:lnTo>
                    <a:pt x="381" y="6499"/>
                  </a:lnTo>
                  <a:lnTo>
                    <a:pt x="247" y="6790"/>
                  </a:lnTo>
                  <a:lnTo>
                    <a:pt x="135" y="7058"/>
                  </a:lnTo>
                  <a:lnTo>
                    <a:pt x="68" y="7348"/>
                  </a:lnTo>
                  <a:lnTo>
                    <a:pt x="23" y="7638"/>
                  </a:lnTo>
                  <a:lnTo>
                    <a:pt x="1" y="7929"/>
                  </a:lnTo>
                  <a:lnTo>
                    <a:pt x="1" y="7929"/>
                  </a:lnTo>
                  <a:lnTo>
                    <a:pt x="23" y="8130"/>
                  </a:lnTo>
                  <a:lnTo>
                    <a:pt x="46" y="8331"/>
                  </a:lnTo>
                  <a:lnTo>
                    <a:pt x="68" y="8532"/>
                  </a:lnTo>
                  <a:lnTo>
                    <a:pt x="135" y="8733"/>
                  </a:lnTo>
                  <a:lnTo>
                    <a:pt x="180" y="8934"/>
                  </a:lnTo>
                  <a:lnTo>
                    <a:pt x="269" y="9135"/>
                  </a:lnTo>
                  <a:lnTo>
                    <a:pt x="470" y="9537"/>
                  </a:lnTo>
                  <a:lnTo>
                    <a:pt x="716" y="9916"/>
                  </a:lnTo>
                  <a:lnTo>
                    <a:pt x="1028" y="10318"/>
                  </a:lnTo>
                  <a:lnTo>
                    <a:pt x="1386" y="10698"/>
                  </a:lnTo>
                  <a:lnTo>
                    <a:pt x="1810" y="11055"/>
                  </a:lnTo>
                  <a:lnTo>
                    <a:pt x="2279" y="11435"/>
                  </a:lnTo>
                  <a:lnTo>
                    <a:pt x="2793" y="11792"/>
                  </a:lnTo>
                  <a:lnTo>
                    <a:pt x="3351" y="12150"/>
                  </a:lnTo>
                  <a:lnTo>
                    <a:pt x="3976" y="12507"/>
                  </a:lnTo>
                  <a:lnTo>
                    <a:pt x="4624" y="12864"/>
                  </a:lnTo>
                  <a:lnTo>
                    <a:pt x="5338" y="13199"/>
                  </a:lnTo>
                  <a:lnTo>
                    <a:pt x="6075" y="13534"/>
                  </a:lnTo>
                  <a:lnTo>
                    <a:pt x="6879" y="13869"/>
                  </a:lnTo>
                  <a:lnTo>
                    <a:pt x="6879" y="13869"/>
                  </a:lnTo>
                  <a:lnTo>
                    <a:pt x="7661" y="13557"/>
                  </a:lnTo>
                  <a:lnTo>
                    <a:pt x="8487" y="13266"/>
                  </a:lnTo>
                  <a:lnTo>
                    <a:pt x="9336" y="12976"/>
                  </a:lnTo>
                  <a:lnTo>
                    <a:pt x="10229" y="12708"/>
                  </a:lnTo>
                  <a:lnTo>
                    <a:pt x="11167" y="12440"/>
                  </a:lnTo>
                  <a:lnTo>
                    <a:pt x="12128" y="12172"/>
                  </a:lnTo>
                  <a:lnTo>
                    <a:pt x="13110" y="11904"/>
                  </a:lnTo>
                  <a:lnTo>
                    <a:pt x="14138" y="11658"/>
                  </a:lnTo>
                  <a:lnTo>
                    <a:pt x="15210" y="11413"/>
                  </a:lnTo>
                  <a:lnTo>
                    <a:pt x="16282" y="11189"/>
                  </a:lnTo>
                  <a:lnTo>
                    <a:pt x="17421" y="10966"/>
                  </a:lnTo>
                  <a:lnTo>
                    <a:pt x="18560" y="10743"/>
                  </a:lnTo>
                  <a:lnTo>
                    <a:pt x="20927" y="10318"/>
                  </a:lnTo>
                  <a:lnTo>
                    <a:pt x="23428" y="9961"/>
                  </a:lnTo>
                  <a:lnTo>
                    <a:pt x="25996" y="9626"/>
                  </a:lnTo>
                  <a:lnTo>
                    <a:pt x="28676" y="9336"/>
                  </a:lnTo>
                  <a:lnTo>
                    <a:pt x="31446" y="9068"/>
                  </a:lnTo>
                  <a:lnTo>
                    <a:pt x="34304" y="8867"/>
                  </a:lnTo>
                  <a:lnTo>
                    <a:pt x="37208" y="8688"/>
                  </a:lnTo>
                  <a:lnTo>
                    <a:pt x="40200" y="8576"/>
                  </a:lnTo>
                  <a:lnTo>
                    <a:pt x="43260" y="8509"/>
                  </a:lnTo>
                  <a:lnTo>
                    <a:pt x="46364" y="8487"/>
                  </a:lnTo>
                  <a:lnTo>
                    <a:pt x="46364" y="8487"/>
                  </a:lnTo>
                  <a:lnTo>
                    <a:pt x="49468" y="8509"/>
                  </a:lnTo>
                  <a:lnTo>
                    <a:pt x="52506" y="8576"/>
                  </a:lnTo>
                  <a:lnTo>
                    <a:pt x="55498" y="8688"/>
                  </a:lnTo>
                  <a:lnTo>
                    <a:pt x="58424" y="8867"/>
                  </a:lnTo>
                  <a:lnTo>
                    <a:pt x="61260" y="9068"/>
                  </a:lnTo>
                  <a:lnTo>
                    <a:pt x="64029" y="9336"/>
                  </a:lnTo>
                  <a:lnTo>
                    <a:pt x="66709" y="9626"/>
                  </a:lnTo>
                  <a:lnTo>
                    <a:pt x="69278" y="9961"/>
                  </a:lnTo>
                  <a:lnTo>
                    <a:pt x="71779" y="10318"/>
                  </a:lnTo>
                  <a:lnTo>
                    <a:pt x="74146" y="10743"/>
                  </a:lnTo>
                  <a:lnTo>
                    <a:pt x="75308" y="10966"/>
                  </a:lnTo>
                  <a:lnTo>
                    <a:pt x="76424" y="11189"/>
                  </a:lnTo>
                  <a:lnTo>
                    <a:pt x="77496" y="11413"/>
                  </a:lnTo>
                  <a:lnTo>
                    <a:pt x="78568" y="11658"/>
                  </a:lnTo>
                  <a:lnTo>
                    <a:pt x="79596" y="11904"/>
                  </a:lnTo>
                  <a:lnTo>
                    <a:pt x="80578" y="12172"/>
                  </a:lnTo>
                  <a:lnTo>
                    <a:pt x="81538" y="12440"/>
                  </a:lnTo>
                  <a:lnTo>
                    <a:pt x="82476" y="12708"/>
                  </a:lnTo>
                  <a:lnTo>
                    <a:pt x="83370" y="12976"/>
                  </a:lnTo>
                  <a:lnTo>
                    <a:pt x="84218" y="13266"/>
                  </a:lnTo>
                  <a:lnTo>
                    <a:pt x="85045" y="13557"/>
                  </a:lnTo>
                  <a:lnTo>
                    <a:pt x="85826" y="13869"/>
                  </a:lnTo>
                  <a:lnTo>
                    <a:pt x="85826" y="13869"/>
                  </a:lnTo>
                  <a:lnTo>
                    <a:pt x="86965" y="13378"/>
                  </a:lnTo>
                  <a:lnTo>
                    <a:pt x="88015" y="12887"/>
                  </a:lnTo>
                  <a:lnTo>
                    <a:pt x="88506" y="12641"/>
                  </a:lnTo>
                  <a:lnTo>
                    <a:pt x="88975" y="12395"/>
                  </a:lnTo>
                  <a:lnTo>
                    <a:pt x="89400" y="12127"/>
                  </a:lnTo>
                  <a:lnTo>
                    <a:pt x="89824" y="11859"/>
                  </a:lnTo>
                  <a:lnTo>
                    <a:pt x="89824" y="3998"/>
                  </a:lnTo>
                  <a:lnTo>
                    <a:pt x="89824" y="3998"/>
                  </a:lnTo>
                  <a:lnTo>
                    <a:pt x="89377" y="3708"/>
                  </a:lnTo>
                  <a:lnTo>
                    <a:pt x="88886" y="3440"/>
                  </a:lnTo>
                  <a:lnTo>
                    <a:pt x="88395" y="3149"/>
                  </a:lnTo>
                  <a:lnTo>
                    <a:pt x="87859" y="2881"/>
                  </a:lnTo>
                  <a:lnTo>
                    <a:pt x="87300" y="2613"/>
                  </a:lnTo>
                  <a:lnTo>
                    <a:pt x="86697" y="2368"/>
                  </a:lnTo>
                  <a:lnTo>
                    <a:pt x="86094" y="2100"/>
                  </a:lnTo>
                  <a:lnTo>
                    <a:pt x="85447" y="1854"/>
                  </a:lnTo>
                  <a:lnTo>
                    <a:pt x="84084" y="1363"/>
                  </a:lnTo>
                  <a:lnTo>
                    <a:pt x="82610" y="871"/>
                  </a:lnTo>
                  <a:lnTo>
                    <a:pt x="81047" y="425"/>
                  </a:lnTo>
                  <a:lnTo>
                    <a:pt x="79372" y="0"/>
                  </a:lnTo>
                  <a:lnTo>
                    <a:pt x="79372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4306084" y="2701610"/>
              <a:ext cx="4837921" cy="1036913"/>
            </a:xfrm>
            <a:custGeom>
              <a:avLst/>
              <a:gdLst/>
              <a:ahLst/>
              <a:cxnLst/>
              <a:rect l="l" t="t" r="r" b="b"/>
              <a:pathLst>
                <a:path w="89824" h="19252" fill="none" extrusionOk="0">
                  <a:moveTo>
                    <a:pt x="46364" y="1"/>
                  </a:moveTo>
                  <a:lnTo>
                    <a:pt x="46364" y="1"/>
                  </a:lnTo>
                  <a:lnTo>
                    <a:pt x="43974" y="1"/>
                  </a:lnTo>
                  <a:lnTo>
                    <a:pt x="41607" y="45"/>
                  </a:lnTo>
                  <a:lnTo>
                    <a:pt x="39307" y="135"/>
                  </a:lnTo>
                  <a:lnTo>
                    <a:pt x="37007" y="224"/>
                  </a:lnTo>
                  <a:lnTo>
                    <a:pt x="34773" y="358"/>
                  </a:lnTo>
                  <a:lnTo>
                    <a:pt x="32562" y="492"/>
                  </a:lnTo>
                  <a:lnTo>
                    <a:pt x="30418" y="671"/>
                  </a:lnTo>
                  <a:lnTo>
                    <a:pt x="28319" y="872"/>
                  </a:lnTo>
                  <a:lnTo>
                    <a:pt x="26264" y="1117"/>
                  </a:lnTo>
                  <a:lnTo>
                    <a:pt x="24254" y="1363"/>
                  </a:lnTo>
                  <a:lnTo>
                    <a:pt x="22334" y="1631"/>
                  </a:lnTo>
                  <a:lnTo>
                    <a:pt x="20436" y="1921"/>
                  </a:lnTo>
                  <a:lnTo>
                    <a:pt x="18627" y="2234"/>
                  </a:lnTo>
                  <a:lnTo>
                    <a:pt x="16885" y="2569"/>
                  </a:lnTo>
                  <a:lnTo>
                    <a:pt x="15187" y="2926"/>
                  </a:lnTo>
                  <a:lnTo>
                    <a:pt x="13579" y="3306"/>
                  </a:lnTo>
                  <a:lnTo>
                    <a:pt x="12038" y="3708"/>
                  </a:lnTo>
                  <a:lnTo>
                    <a:pt x="10587" y="4110"/>
                  </a:lnTo>
                  <a:lnTo>
                    <a:pt x="9224" y="4534"/>
                  </a:lnTo>
                  <a:lnTo>
                    <a:pt x="7929" y="4981"/>
                  </a:lnTo>
                  <a:lnTo>
                    <a:pt x="6723" y="5450"/>
                  </a:lnTo>
                  <a:lnTo>
                    <a:pt x="5606" y="5919"/>
                  </a:lnTo>
                  <a:lnTo>
                    <a:pt x="4579" y="6410"/>
                  </a:lnTo>
                  <a:lnTo>
                    <a:pt x="4110" y="6656"/>
                  </a:lnTo>
                  <a:lnTo>
                    <a:pt x="3641" y="6901"/>
                  </a:lnTo>
                  <a:lnTo>
                    <a:pt x="3217" y="7169"/>
                  </a:lnTo>
                  <a:lnTo>
                    <a:pt x="2815" y="7415"/>
                  </a:lnTo>
                  <a:lnTo>
                    <a:pt x="2435" y="7683"/>
                  </a:lnTo>
                  <a:lnTo>
                    <a:pt x="2100" y="7951"/>
                  </a:lnTo>
                  <a:lnTo>
                    <a:pt x="1765" y="8219"/>
                  </a:lnTo>
                  <a:lnTo>
                    <a:pt x="1475" y="8487"/>
                  </a:lnTo>
                  <a:lnTo>
                    <a:pt x="1185" y="8755"/>
                  </a:lnTo>
                  <a:lnTo>
                    <a:pt x="961" y="9023"/>
                  </a:lnTo>
                  <a:lnTo>
                    <a:pt x="738" y="9313"/>
                  </a:lnTo>
                  <a:lnTo>
                    <a:pt x="537" y="9581"/>
                  </a:lnTo>
                  <a:lnTo>
                    <a:pt x="381" y="9872"/>
                  </a:lnTo>
                  <a:lnTo>
                    <a:pt x="247" y="10140"/>
                  </a:lnTo>
                  <a:lnTo>
                    <a:pt x="135" y="10430"/>
                  </a:lnTo>
                  <a:lnTo>
                    <a:pt x="68" y="10720"/>
                  </a:lnTo>
                  <a:lnTo>
                    <a:pt x="23" y="11011"/>
                  </a:lnTo>
                  <a:lnTo>
                    <a:pt x="1" y="11301"/>
                  </a:lnTo>
                  <a:lnTo>
                    <a:pt x="1" y="11301"/>
                  </a:lnTo>
                  <a:lnTo>
                    <a:pt x="23" y="11591"/>
                  </a:lnTo>
                  <a:lnTo>
                    <a:pt x="68" y="11882"/>
                  </a:lnTo>
                  <a:lnTo>
                    <a:pt x="135" y="12172"/>
                  </a:lnTo>
                  <a:lnTo>
                    <a:pt x="247" y="12462"/>
                  </a:lnTo>
                  <a:lnTo>
                    <a:pt x="381" y="12730"/>
                  </a:lnTo>
                  <a:lnTo>
                    <a:pt x="537" y="13021"/>
                  </a:lnTo>
                  <a:lnTo>
                    <a:pt x="716" y="13289"/>
                  </a:lnTo>
                  <a:lnTo>
                    <a:pt x="939" y="13557"/>
                  </a:lnTo>
                  <a:lnTo>
                    <a:pt x="1162" y="13847"/>
                  </a:lnTo>
                  <a:lnTo>
                    <a:pt x="1430" y="14115"/>
                  </a:lnTo>
                  <a:lnTo>
                    <a:pt x="1743" y="14383"/>
                  </a:lnTo>
                  <a:lnTo>
                    <a:pt x="2056" y="14629"/>
                  </a:lnTo>
                  <a:lnTo>
                    <a:pt x="2391" y="14897"/>
                  </a:lnTo>
                  <a:lnTo>
                    <a:pt x="2770" y="15165"/>
                  </a:lnTo>
                  <a:lnTo>
                    <a:pt x="3150" y="15410"/>
                  </a:lnTo>
                  <a:lnTo>
                    <a:pt x="3574" y="15678"/>
                  </a:lnTo>
                  <a:lnTo>
                    <a:pt x="4021" y="15924"/>
                  </a:lnTo>
                  <a:lnTo>
                    <a:pt x="4490" y="16170"/>
                  </a:lnTo>
                  <a:lnTo>
                    <a:pt x="5495" y="16661"/>
                  </a:lnTo>
                  <a:lnTo>
                    <a:pt x="6589" y="17130"/>
                  </a:lnTo>
                  <a:lnTo>
                    <a:pt x="7773" y="17577"/>
                  </a:lnTo>
                  <a:lnTo>
                    <a:pt x="9046" y="18023"/>
                  </a:lnTo>
                  <a:lnTo>
                    <a:pt x="10386" y="18447"/>
                  </a:lnTo>
                  <a:lnTo>
                    <a:pt x="11815" y="18849"/>
                  </a:lnTo>
                  <a:lnTo>
                    <a:pt x="13334" y="19251"/>
                  </a:lnTo>
                  <a:lnTo>
                    <a:pt x="13334" y="19251"/>
                  </a:lnTo>
                  <a:lnTo>
                    <a:pt x="14942" y="18872"/>
                  </a:lnTo>
                  <a:lnTo>
                    <a:pt x="16639" y="18492"/>
                  </a:lnTo>
                  <a:lnTo>
                    <a:pt x="18381" y="18157"/>
                  </a:lnTo>
                  <a:lnTo>
                    <a:pt x="20212" y="17845"/>
                  </a:lnTo>
                  <a:lnTo>
                    <a:pt x="22111" y="17532"/>
                  </a:lnTo>
                  <a:lnTo>
                    <a:pt x="24053" y="17264"/>
                  </a:lnTo>
                  <a:lnTo>
                    <a:pt x="26086" y="16996"/>
                  </a:lnTo>
                  <a:lnTo>
                    <a:pt x="28140" y="16773"/>
                  </a:lnTo>
                  <a:lnTo>
                    <a:pt x="30262" y="16572"/>
                  </a:lnTo>
                  <a:lnTo>
                    <a:pt x="32451" y="16393"/>
                  </a:lnTo>
                  <a:lnTo>
                    <a:pt x="34662" y="16237"/>
                  </a:lnTo>
                  <a:lnTo>
                    <a:pt x="36917" y="16103"/>
                  </a:lnTo>
                  <a:lnTo>
                    <a:pt x="39218" y="15991"/>
                  </a:lnTo>
                  <a:lnTo>
                    <a:pt x="41563" y="15924"/>
                  </a:lnTo>
                  <a:lnTo>
                    <a:pt x="43952" y="15879"/>
                  </a:lnTo>
                  <a:lnTo>
                    <a:pt x="46364" y="15857"/>
                  </a:lnTo>
                  <a:lnTo>
                    <a:pt x="46364" y="15857"/>
                  </a:lnTo>
                  <a:lnTo>
                    <a:pt x="48754" y="15879"/>
                  </a:lnTo>
                  <a:lnTo>
                    <a:pt x="51143" y="15924"/>
                  </a:lnTo>
                  <a:lnTo>
                    <a:pt x="53488" y="15991"/>
                  </a:lnTo>
                  <a:lnTo>
                    <a:pt x="55789" y="16103"/>
                  </a:lnTo>
                  <a:lnTo>
                    <a:pt x="58044" y="16237"/>
                  </a:lnTo>
                  <a:lnTo>
                    <a:pt x="60278" y="16393"/>
                  </a:lnTo>
                  <a:lnTo>
                    <a:pt x="62444" y="16572"/>
                  </a:lnTo>
                  <a:lnTo>
                    <a:pt x="64565" y="16773"/>
                  </a:lnTo>
                  <a:lnTo>
                    <a:pt x="66642" y="16996"/>
                  </a:lnTo>
                  <a:lnTo>
                    <a:pt x="68652" y="17264"/>
                  </a:lnTo>
                  <a:lnTo>
                    <a:pt x="70595" y="17532"/>
                  </a:lnTo>
                  <a:lnTo>
                    <a:pt x="72494" y="17845"/>
                  </a:lnTo>
                  <a:lnTo>
                    <a:pt x="74325" y="18157"/>
                  </a:lnTo>
                  <a:lnTo>
                    <a:pt x="76067" y="18492"/>
                  </a:lnTo>
                  <a:lnTo>
                    <a:pt x="77764" y="18872"/>
                  </a:lnTo>
                  <a:lnTo>
                    <a:pt x="79372" y="19251"/>
                  </a:lnTo>
                  <a:lnTo>
                    <a:pt x="79372" y="19251"/>
                  </a:lnTo>
                  <a:lnTo>
                    <a:pt x="81047" y="18805"/>
                  </a:lnTo>
                  <a:lnTo>
                    <a:pt x="82610" y="18358"/>
                  </a:lnTo>
                  <a:lnTo>
                    <a:pt x="84084" y="17889"/>
                  </a:lnTo>
                  <a:lnTo>
                    <a:pt x="85447" y="17398"/>
                  </a:lnTo>
                  <a:lnTo>
                    <a:pt x="86094" y="17130"/>
                  </a:lnTo>
                  <a:lnTo>
                    <a:pt x="86697" y="16884"/>
                  </a:lnTo>
                  <a:lnTo>
                    <a:pt x="87300" y="16616"/>
                  </a:lnTo>
                  <a:lnTo>
                    <a:pt x="87859" y="16348"/>
                  </a:lnTo>
                  <a:lnTo>
                    <a:pt x="88395" y="16080"/>
                  </a:lnTo>
                  <a:lnTo>
                    <a:pt x="88886" y="15812"/>
                  </a:lnTo>
                  <a:lnTo>
                    <a:pt x="89377" y="15522"/>
                  </a:lnTo>
                  <a:lnTo>
                    <a:pt x="89824" y="15254"/>
                  </a:lnTo>
                  <a:lnTo>
                    <a:pt x="89824" y="7370"/>
                  </a:lnTo>
                  <a:lnTo>
                    <a:pt x="89824" y="7370"/>
                  </a:lnTo>
                  <a:lnTo>
                    <a:pt x="89176" y="6968"/>
                  </a:lnTo>
                  <a:lnTo>
                    <a:pt x="88462" y="6566"/>
                  </a:lnTo>
                  <a:lnTo>
                    <a:pt x="87702" y="6187"/>
                  </a:lnTo>
                  <a:lnTo>
                    <a:pt x="86876" y="5807"/>
                  </a:lnTo>
                  <a:lnTo>
                    <a:pt x="86005" y="5450"/>
                  </a:lnTo>
                  <a:lnTo>
                    <a:pt x="85067" y="5092"/>
                  </a:lnTo>
                  <a:lnTo>
                    <a:pt x="84084" y="4735"/>
                  </a:lnTo>
                  <a:lnTo>
                    <a:pt x="83057" y="4400"/>
                  </a:lnTo>
                  <a:lnTo>
                    <a:pt x="81985" y="4065"/>
                  </a:lnTo>
                  <a:lnTo>
                    <a:pt x="80846" y="3752"/>
                  </a:lnTo>
                  <a:lnTo>
                    <a:pt x="79663" y="3440"/>
                  </a:lnTo>
                  <a:lnTo>
                    <a:pt x="78434" y="3149"/>
                  </a:lnTo>
                  <a:lnTo>
                    <a:pt x="77161" y="2859"/>
                  </a:lnTo>
                  <a:lnTo>
                    <a:pt x="75844" y="2569"/>
                  </a:lnTo>
                  <a:lnTo>
                    <a:pt x="74504" y="2323"/>
                  </a:lnTo>
                  <a:lnTo>
                    <a:pt x="73097" y="2055"/>
                  </a:lnTo>
                  <a:lnTo>
                    <a:pt x="71667" y="1832"/>
                  </a:lnTo>
                  <a:lnTo>
                    <a:pt x="70193" y="1609"/>
                  </a:lnTo>
                  <a:lnTo>
                    <a:pt x="68675" y="1385"/>
                  </a:lnTo>
                  <a:lnTo>
                    <a:pt x="67134" y="1184"/>
                  </a:lnTo>
                  <a:lnTo>
                    <a:pt x="65548" y="1006"/>
                  </a:lnTo>
                  <a:lnTo>
                    <a:pt x="63940" y="827"/>
                  </a:lnTo>
                  <a:lnTo>
                    <a:pt x="62310" y="671"/>
                  </a:lnTo>
                  <a:lnTo>
                    <a:pt x="60635" y="537"/>
                  </a:lnTo>
                  <a:lnTo>
                    <a:pt x="58938" y="425"/>
                  </a:lnTo>
                  <a:lnTo>
                    <a:pt x="57196" y="313"/>
                  </a:lnTo>
                  <a:lnTo>
                    <a:pt x="55454" y="202"/>
                  </a:lnTo>
                  <a:lnTo>
                    <a:pt x="53667" y="135"/>
                  </a:lnTo>
                  <a:lnTo>
                    <a:pt x="51880" y="68"/>
                  </a:lnTo>
                  <a:lnTo>
                    <a:pt x="50049" y="23"/>
                  </a:lnTo>
                  <a:lnTo>
                    <a:pt x="48218" y="1"/>
                  </a:lnTo>
                  <a:lnTo>
                    <a:pt x="46364" y="1"/>
                  </a:lnTo>
                  <a:lnTo>
                    <a:pt x="46364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94" name="Google Shape;294;p23"/>
          <p:cNvSpPr txBox="1">
            <a:spLocks noGrp="1"/>
          </p:cNvSpPr>
          <p:nvPr>
            <p:ph type="subTitle" idx="1"/>
          </p:nvPr>
        </p:nvSpPr>
        <p:spPr>
          <a:xfrm>
            <a:off x="278850" y="2976125"/>
            <a:ext cx="13878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3"/>
          <p:cNvSpPr txBox="1">
            <a:spLocks noGrp="1"/>
          </p:cNvSpPr>
          <p:nvPr>
            <p:ph type="subTitle" idx="3"/>
          </p:nvPr>
        </p:nvSpPr>
        <p:spPr>
          <a:xfrm>
            <a:off x="1720650" y="2589300"/>
            <a:ext cx="13878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3"/>
          <p:cNvSpPr txBox="1">
            <a:spLocks noGrp="1"/>
          </p:cNvSpPr>
          <p:nvPr>
            <p:ph type="subTitle" idx="4"/>
          </p:nvPr>
        </p:nvSpPr>
        <p:spPr>
          <a:xfrm>
            <a:off x="3155400" y="2306650"/>
            <a:ext cx="13878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3"/>
          <p:cNvSpPr txBox="1">
            <a:spLocks noGrp="1"/>
          </p:cNvSpPr>
          <p:nvPr>
            <p:ph type="subTitle" idx="5"/>
          </p:nvPr>
        </p:nvSpPr>
        <p:spPr>
          <a:xfrm>
            <a:off x="4597200" y="1993200"/>
            <a:ext cx="13878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3"/>
          <p:cNvSpPr txBox="1">
            <a:spLocks noGrp="1"/>
          </p:cNvSpPr>
          <p:nvPr>
            <p:ph type="subTitle" idx="6"/>
          </p:nvPr>
        </p:nvSpPr>
        <p:spPr>
          <a:xfrm>
            <a:off x="6031950" y="1649100"/>
            <a:ext cx="13878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3"/>
          <p:cNvSpPr txBox="1">
            <a:spLocks noGrp="1"/>
          </p:cNvSpPr>
          <p:nvPr>
            <p:ph type="subTitle" idx="7"/>
          </p:nvPr>
        </p:nvSpPr>
        <p:spPr>
          <a:xfrm>
            <a:off x="7473750" y="1277950"/>
            <a:ext cx="13878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0" name="Google Shape;300;p23"/>
          <p:cNvGrpSpPr/>
          <p:nvPr/>
        </p:nvGrpSpPr>
        <p:grpSpPr>
          <a:xfrm>
            <a:off x="2674998" y="2923250"/>
            <a:ext cx="6470027" cy="2221724"/>
            <a:chOff x="2674998" y="2923250"/>
            <a:chExt cx="6470027" cy="2221724"/>
          </a:xfrm>
        </p:grpSpPr>
        <p:sp>
          <p:nvSpPr>
            <p:cNvPr id="301" name="Google Shape;301;p23"/>
            <p:cNvSpPr/>
            <p:nvPr/>
          </p:nvSpPr>
          <p:spPr>
            <a:xfrm flipH="1">
              <a:off x="2674998" y="2923250"/>
              <a:ext cx="6469577" cy="2221028"/>
            </a:xfrm>
            <a:custGeom>
              <a:avLst/>
              <a:gdLst/>
              <a:ahLst/>
              <a:cxnLst/>
              <a:rect l="l" t="t" r="r" b="b"/>
              <a:pathLst>
                <a:path w="409856" h="140705" extrusionOk="0">
                  <a:moveTo>
                    <a:pt x="31655" y="0"/>
                  </a:moveTo>
                  <a:lnTo>
                    <a:pt x="0" y="140608"/>
                  </a:lnTo>
                  <a:lnTo>
                    <a:pt x="198782" y="140640"/>
                  </a:lnTo>
                  <a:lnTo>
                    <a:pt x="409856" y="140705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</p:sp>
        <p:sp>
          <p:nvSpPr>
            <p:cNvPr id="302" name="Google Shape;302;p23"/>
            <p:cNvSpPr/>
            <p:nvPr/>
          </p:nvSpPr>
          <p:spPr>
            <a:xfrm flipH="1">
              <a:off x="8645446" y="2924025"/>
              <a:ext cx="499579" cy="2220949"/>
            </a:xfrm>
            <a:custGeom>
              <a:avLst/>
              <a:gdLst/>
              <a:ahLst/>
              <a:cxnLst/>
              <a:rect l="l" t="t" r="r" b="b"/>
              <a:pathLst>
                <a:path w="31649" h="140700" extrusionOk="0">
                  <a:moveTo>
                    <a:pt x="31649" y="0"/>
                  </a:moveTo>
                  <a:lnTo>
                    <a:pt x="0" y="140700"/>
                  </a:lnTo>
                  <a:lnTo>
                    <a:pt x="65" y="531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303" name="Google Shape;303;p23"/>
          <p:cNvSpPr txBox="1">
            <a:spLocks noGrp="1"/>
          </p:cNvSpPr>
          <p:nvPr>
            <p:ph type="title" idx="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">
  <p:cSld name="BLANK_1_1_1_1_1_1_1_1_1_1_7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/>
          <p:nvPr/>
        </p:nvSpPr>
        <p:spPr>
          <a:xfrm>
            <a:off x="5050850" y="3243900"/>
            <a:ext cx="4093093" cy="1899657"/>
          </a:xfrm>
          <a:custGeom>
            <a:avLst/>
            <a:gdLst/>
            <a:ahLst/>
            <a:cxnLst/>
            <a:rect l="l" t="t" r="r" b="b"/>
            <a:pathLst>
              <a:path w="115714" h="54955" fill="none" extrusionOk="0">
                <a:moveTo>
                  <a:pt x="115714" y="0"/>
                </a:moveTo>
                <a:lnTo>
                  <a:pt x="115714" y="0"/>
                </a:lnTo>
                <a:lnTo>
                  <a:pt x="113184" y="224"/>
                </a:lnTo>
                <a:lnTo>
                  <a:pt x="110579" y="447"/>
                </a:lnTo>
                <a:lnTo>
                  <a:pt x="107938" y="744"/>
                </a:lnTo>
                <a:lnTo>
                  <a:pt x="105296" y="1079"/>
                </a:lnTo>
                <a:lnTo>
                  <a:pt x="102580" y="1451"/>
                </a:lnTo>
                <a:lnTo>
                  <a:pt x="99827" y="1898"/>
                </a:lnTo>
                <a:lnTo>
                  <a:pt x="97036" y="2382"/>
                </a:lnTo>
                <a:lnTo>
                  <a:pt x="94208" y="2902"/>
                </a:lnTo>
                <a:lnTo>
                  <a:pt x="91381" y="3461"/>
                </a:lnTo>
                <a:lnTo>
                  <a:pt x="88516" y="4093"/>
                </a:lnTo>
                <a:lnTo>
                  <a:pt x="85614" y="4763"/>
                </a:lnTo>
                <a:lnTo>
                  <a:pt x="82674" y="5470"/>
                </a:lnTo>
                <a:lnTo>
                  <a:pt x="79735" y="6251"/>
                </a:lnTo>
                <a:lnTo>
                  <a:pt x="76758" y="7032"/>
                </a:lnTo>
                <a:lnTo>
                  <a:pt x="73782" y="7925"/>
                </a:lnTo>
                <a:lnTo>
                  <a:pt x="70805" y="8818"/>
                </a:lnTo>
                <a:lnTo>
                  <a:pt x="70805" y="8818"/>
                </a:lnTo>
                <a:lnTo>
                  <a:pt x="67308" y="9935"/>
                </a:lnTo>
                <a:lnTo>
                  <a:pt x="63885" y="11088"/>
                </a:lnTo>
                <a:lnTo>
                  <a:pt x="60499" y="12279"/>
                </a:lnTo>
                <a:lnTo>
                  <a:pt x="57187" y="13506"/>
                </a:lnTo>
                <a:lnTo>
                  <a:pt x="53950" y="14772"/>
                </a:lnTo>
                <a:lnTo>
                  <a:pt x="50788" y="16074"/>
                </a:lnTo>
                <a:lnTo>
                  <a:pt x="47662" y="17413"/>
                </a:lnTo>
                <a:lnTo>
                  <a:pt x="44611" y="18753"/>
                </a:lnTo>
                <a:lnTo>
                  <a:pt x="41635" y="20167"/>
                </a:lnTo>
                <a:lnTo>
                  <a:pt x="38770" y="21580"/>
                </a:lnTo>
                <a:lnTo>
                  <a:pt x="35942" y="22994"/>
                </a:lnTo>
                <a:lnTo>
                  <a:pt x="33226" y="24445"/>
                </a:lnTo>
                <a:lnTo>
                  <a:pt x="30547" y="25934"/>
                </a:lnTo>
                <a:lnTo>
                  <a:pt x="28017" y="27422"/>
                </a:lnTo>
                <a:lnTo>
                  <a:pt x="25524" y="28947"/>
                </a:lnTo>
                <a:lnTo>
                  <a:pt x="23180" y="30473"/>
                </a:lnTo>
                <a:lnTo>
                  <a:pt x="20873" y="31998"/>
                </a:lnTo>
                <a:lnTo>
                  <a:pt x="18715" y="33561"/>
                </a:lnTo>
                <a:lnTo>
                  <a:pt x="16632" y="35086"/>
                </a:lnTo>
                <a:lnTo>
                  <a:pt x="14660" y="36649"/>
                </a:lnTo>
                <a:lnTo>
                  <a:pt x="12762" y="38212"/>
                </a:lnTo>
                <a:lnTo>
                  <a:pt x="11013" y="39775"/>
                </a:lnTo>
                <a:lnTo>
                  <a:pt x="9376" y="41337"/>
                </a:lnTo>
                <a:lnTo>
                  <a:pt x="7814" y="42900"/>
                </a:lnTo>
                <a:lnTo>
                  <a:pt x="6400" y="44425"/>
                </a:lnTo>
                <a:lnTo>
                  <a:pt x="5098" y="45988"/>
                </a:lnTo>
                <a:lnTo>
                  <a:pt x="4502" y="46732"/>
                </a:lnTo>
                <a:lnTo>
                  <a:pt x="3944" y="47514"/>
                </a:lnTo>
                <a:lnTo>
                  <a:pt x="3386" y="48258"/>
                </a:lnTo>
                <a:lnTo>
                  <a:pt x="2902" y="49039"/>
                </a:lnTo>
                <a:lnTo>
                  <a:pt x="2419" y="49783"/>
                </a:lnTo>
                <a:lnTo>
                  <a:pt x="1972" y="50527"/>
                </a:lnTo>
                <a:lnTo>
                  <a:pt x="1563" y="51272"/>
                </a:lnTo>
                <a:lnTo>
                  <a:pt x="1191" y="52016"/>
                </a:lnTo>
                <a:lnTo>
                  <a:pt x="819" y="52760"/>
                </a:lnTo>
                <a:lnTo>
                  <a:pt x="521" y="53504"/>
                </a:lnTo>
                <a:lnTo>
                  <a:pt x="223" y="54248"/>
                </a:lnTo>
                <a:lnTo>
                  <a:pt x="0" y="54955"/>
                </a:lnTo>
                <a:lnTo>
                  <a:pt x="115714" y="54955"/>
                </a:lnTo>
                <a:lnTo>
                  <a:pt x="115714" y="0"/>
                </a:lnTo>
                <a:lnTo>
                  <a:pt x="115714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6123025" y="-3887"/>
            <a:ext cx="3022650" cy="837525"/>
          </a:xfrm>
          <a:custGeom>
            <a:avLst/>
            <a:gdLst/>
            <a:ahLst/>
            <a:cxnLst/>
            <a:rect l="l" t="t" r="r" b="b"/>
            <a:pathLst>
              <a:path w="120906" h="33501" extrusionOk="0">
                <a:moveTo>
                  <a:pt x="0" y="1"/>
                </a:moveTo>
                <a:lnTo>
                  <a:pt x="36409" y="33501"/>
                </a:lnTo>
                <a:lnTo>
                  <a:pt x="120847" y="20748"/>
                </a:lnTo>
                <a:lnTo>
                  <a:pt x="120906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700088" dist="219075" dir="5700000" algn="bl" rotWithShape="0">
              <a:schemeClr val="lt2">
                <a:alpha val="40000"/>
              </a:schemeClr>
            </a:outerShdw>
          </a:effectLst>
        </p:spPr>
      </p:sp>
      <p:sp>
        <p:nvSpPr>
          <p:cNvPr id="307" name="Google Shape;307;p24"/>
          <p:cNvSpPr txBox="1">
            <a:spLocks noGrp="1"/>
          </p:cNvSpPr>
          <p:nvPr>
            <p:ph type="title"/>
          </p:nvPr>
        </p:nvSpPr>
        <p:spPr>
          <a:xfrm>
            <a:off x="1143300" y="1526963"/>
            <a:ext cx="2197500" cy="4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308" name="Google Shape;308;p24"/>
          <p:cNvSpPr txBox="1">
            <a:spLocks noGrp="1"/>
          </p:cNvSpPr>
          <p:nvPr>
            <p:ph type="title" idx="2"/>
          </p:nvPr>
        </p:nvSpPr>
        <p:spPr>
          <a:xfrm>
            <a:off x="3820750" y="1526963"/>
            <a:ext cx="2197500" cy="4020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309" name="Google Shape;309;p24"/>
          <p:cNvSpPr txBox="1">
            <a:spLocks noGrp="1"/>
          </p:cNvSpPr>
          <p:nvPr>
            <p:ph type="title" idx="3"/>
          </p:nvPr>
        </p:nvSpPr>
        <p:spPr>
          <a:xfrm>
            <a:off x="1129950" y="1992625"/>
            <a:ext cx="20247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24"/>
          <p:cNvSpPr txBox="1">
            <a:spLocks noGrp="1"/>
          </p:cNvSpPr>
          <p:nvPr>
            <p:ph type="title" idx="4"/>
          </p:nvPr>
        </p:nvSpPr>
        <p:spPr>
          <a:xfrm>
            <a:off x="1129950" y="2801602"/>
            <a:ext cx="20247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24"/>
          <p:cNvSpPr txBox="1">
            <a:spLocks noGrp="1"/>
          </p:cNvSpPr>
          <p:nvPr>
            <p:ph type="title" idx="5"/>
          </p:nvPr>
        </p:nvSpPr>
        <p:spPr>
          <a:xfrm>
            <a:off x="1129950" y="3610580"/>
            <a:ext cx="20247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24"/>
          <p:cNvSpPr txBox="1">
            <a:spLocks noGrp="1"/>
          </p:cNvSpPr>
          <p:nvPr>
            <p:ph type="title" idx="6"/>
          </p:nvPr>
        </p:nvSpPr>
        <p:spPr>
          <a:xfrm>
            <a:off x="3820750" y="1992625"/>
            <a:ext cx="3350700" cy="688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24"/>
          <p:cNvSpPr txBox="1">
            <a:spLocks noGrp="1"/>
          </p:cNvSpPr>
          <p:nvPr>
            <p:ph type="title" idx="7"/>
          </p:nvPr>
        </p:nvSpPr>
        <p:spPr>
          <a:xfrm>
            <a:off x="3820750" y="2801550"/>
            <a:ext cx="3350700" cy="688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24"/>
          <p:cNvSpPr txBox="1">
            <a:spLocks noGrp="1"/>
          </p:cNvSpPr>
          <p:nvPr>
            <p:ph type="title" idx="8"/>
          </p:nvPr>
        </p:nvSpPr>
        <p:spPr>
          <a:xfrm>
            <a:off x="3820750" y="3610475"/>
            <a:ext cx="3350700" cy="688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24"/>
          <p:cNvSpPr txBox="1">
            <a:spLocks noGrp="1"/>
          </p:cNvSpPr>
          <p:nvPr>
            <p:ph type="title" idx="9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16" name="Google Shape;316;p24"/>
          <p:cNvSpPr txBox="1">
            <a:spLocks noGrp="1"/>
          </p:cNvSpPr>
          <p:nvPr>
            <p:ph type="title" idx="13"/>
          </p:nvPr>
        </p:nvSpPr>
        <p:spPr>
          <a:xfrm>
            <a:off x="115025" y="502775"/>
            <a:ext cx="64404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317" name="Google Shape;317;p24"/>
          <p:cNvSpPr txBox="1">
            <a:spLocks noGrp="1"/>
          </p:cNvSpPr>
          <p:nvPr>
            <p:ph type="title" idx="14"/>
          </p:nvPr>
        </p:nvSpPr>
        <p:spPr>
          <a:xfrm>
            <a:off x="228600" y="2127325"/>
            <a:ext cx="739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18" name="Google Shape;318;p24"/>
          <p:cNvSpPr txBox="1">
            <a:spLocks noGrp="1"/>
          </p:cNvSpPr>
          <p:nvPr>
            <p:ph type="title" idx="15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  <p:sp>
        <p:nvSpPr>
          <p:cNvPr id="319" name="Google Shape;319;p24"/>
          <p:cNvSpPr txBox="1">
            <a:spLocks noGrp="1"/>
          </p:cNvSpPr>
          <p:nvPr>
            <p:ph type="title" idx="16"/>
          </p:nvPr>
        </p:nvSpPr>
        <p:spPr>
          <a:xfrm>
            <a:off x="228600" y="2936225"/>
            <a:ext cx="739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20" name="Google Shape;320;p24"/>
          <p:cNvSpPr txBox="1">
            <a:spLocks noGrp="1"/>
          </p:cNvSpPr>
          <p:nvPr>
            <p:ph type="title" idx="17"/>
          </p:nvPr>
        </p:nvSpPr>
        <p:spPr>
          <a:xfrm>
            <a:off x="228600" y="3745125"/>
            <a:ext cx="739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ra"/>
              <a:buNone/>
              <a:def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BLANK_1_1_1_1_1_1_1_1_1_1_7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/>
          <p:nvPr/>
        </p:nvSpPr>
        <p:spPr>
          <a:xfrm rot="-1079220" flipH="1">
            <a:off x="-2010221" y="4250160"/>
            <a:ext cx="4477637" cy="804981"/>
          </a:xfrm>
          <a:prstGeom prst="chord">
            <a:avLst>
              <a:gd name="adj1" fmla="val 2752926"/>
              <a:gd name="adj2" fmla="val 1719354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323" name="Google Shape;323;p25"/>
          <p:cNvGrpSpPr/>
          <p:nvPr/>
        </p:nvGrpSpPr>
        <p:grpSpPr>
          <a:xfrm rot="-5400000">
            <a:off x="4030013" y="41713"/>
            <a:ext cx="1026300" cy="9201675"/>
            <a:chOff x="670045" y="-5692564"/>
            <a:chExt cx="1026300" cy="9201675"/>
          </a:xfrm>
        </p:grpSpPr>
        <p:sp>
          <p:nvSpPr>
            <p:cNvPr id="324" name="Google Shape;324;p25"/>
            <p:cNvSpPr/>
            <p:nvPr/>
          </p:nvSpPr>
          <p:spPr>
            <a:xfrm>
              <a:off x="675320" y="-5692564"/>
              <a:ext cx="1010925" cy="7239975"/>
            </a:xfrm>
            <a:custGeom>
              <a:avLst/>
              <a:gdLst/>
              <a:ahLst/>
              <a:cxnLst/>
              <a:rect l="l" t="t" r="r" b="b"/>
              <a:pathLst>
                <a:path w="40437" h="289599" extrusionOk="0">
                  <a:moveTo>
                    <a:pt x="40437" y="287489"/>
                  </a:moveTo>
                  <a:lnTo>
                    <a:pt x="0" y="0"/>
                  </a:lnTo>
                  <a:lnTo>
                    <a:pt x="242" y="276278"/>
                  </a:lnTo>
                  <a:lnTo>
                    <a:pt x="238" y="289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25" name="Google Shape;325;p25"/>
            <p:cNvSpPr/>
            <p:nvPr/>
          </p:nvSpPr>
          <p:spPr>
            <a:xfrm>
              <a:off x="670045" y="1494661"/>
              <a:ext cx="1026300" cy="2014450"/>
            </a:xfrm>
            <a:custGeom>
              <a:avLst/>
              <a:gdLst/>
              <a:ahLst/>
              <a:cxnLst/>
              <a:rect l="l" t="t" r="r" b="b"/>
              <a:pathLst>
                <a:path w="41052" h="80578" extrusionOk="0">
                  <a:moveTo>
                    <a:pt x="499" y="80578"/>
                  </a:moveTo>
                  <a:lnTo>
                    <a:pt x="15982" y="73724"/>
                  </a:lnTo>
                  <a:lnTo>
                    <a:pt x="41052" y="0"/>
                  </a:lnTo>
                  <a:lnTo>
                    <a:pt x="472" y="1824"/>
                  </a:lnTo>
                  <a:lnTo>
                    <a:pt x="0" y="3967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37000">
                  <a:schemeClr val="lt2"/>
                </a:gs>
                <a:gs pos="92000">
                  <a:schemeClr val="accent1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</p:spPr>
        </p:sp>
      </p:grpSp>
      <p:sp>
        <p:nvSpPr>
          <p:cNvPr id="326" name="Google Shape;326;p25"/>
          <p:cNvSpPr txBox="1">
            <a:spLocks noGrp="1"/>
          </p:cNvSpPr>
          <p:nvPr>
            <p:ph type="title"/>
          </p:nvPr>
        </p:nvSpPr>
        <p:spPr>
          <a:xfrm>
            <a:off x="3720025" y="1709075"/>
            <a:ext cx="1665300" cy="19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title" idx="2"/>
          </p:nvPr>
        </p:nvSpPr>
        <p:spPr>
          <a:xfrm>
            <a:off x="7148925" y="1709075"/>
            <a:ext cx="1665300" cy="19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title" idx="3"/>
          </p:nvPr>
        </p:nvSpPr>
        <p:spPr>
          <a:xfrm>
            <a:off x="5434475" y="1709075"/>
            <a:ext cx="1665300" cy="19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29" name="Google Shape;329;p25"/>
          <p:cNvSpPr txBox="1">
            <a:spLocks noGrp="1"/>
          </p:cNvSpPr>
          <p:nvPr>
            <p:ph type="title" idx="4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30" name="Google Shape;330;p25"/>
          <p:cNvSpPr txBox="1">
            <a:spLocks noGrp="1"/>
          </p:cNvSpPr>
          <p:nvPr>
            <p:ph type="title" idx="5"/>
          </p:nvPr>
        </p:nvSpPr>
        <p:spPr>
          <a:xfrm>
            <a:off x="108300" y="1168075"/>
            <a:ext cx="3544500" cy="2275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9pPr>
          </a:lstStyle>
          <a:p>
            <a:endParaRPr/>
          </a:p>
        </p:txBody>
      </p:sp>
      <p:sp>
        <p:nvSpPr>
          <p:cNvPr id="331" name="Google Shape;331;p25"/>
          <p:cNvSpPr txBox="1">
            <a:spLocks noGrp="1"/>
          </p:cNvSpPr>
          <p:nvPr>
            <p:ph type="title" idx="6"/>
          </p:nvPr>
        </p:nvSpPr>
        <p:spPr>
          <a:xfrm>
            <a:off x="3720025" y="1287875"/>
            <a:ext cx="4295400" cy="2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32" name="Google Shape;332;p25"/>
          <p:cNvSpPr txBox="1">
            <a:spLocks noGrp="1"/>
          </p:cNvSpPr>
          <p:nvPr>
            <p:ph type="title" idx="7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1_1_1_1_1_1_1_1_1_1_6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"/>
          <p:cNvSpPr/>
          <p:nvPr/>
        </p:nvSpPr>
        <p:spPr>
          <a:xfrm rot="35689">
            <a:off x="3842097" y="2193145"/>
            <a:ext cx="4854862" cy="1982508"/>
          </a:xfrm>
          <a:prstGeom prst="flowChartConnector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35" name="Google Shape;335;p26"/>
          <p:cNvSpPr/>
          <p:nvPr/>
        </p:nvSpPr>
        <p:spPr>
          <a:xfrm rot="-1029644">
            <a:off x="3491561" y="2543266"/>
            <a:ext cx="5708121" cy="1598166"/>
          </a:xfrm>
          <a:prstGeom prst="flowChartConnector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336" name="Google Shape;336;p26"/>
          <p:cNvGrpSpPr/>
          <p:nvPr/>
        </p:nvGrpSpPr>
        <p:grpSpPr>
          <a:xfrm rot="10800000">
            <a:off x="9" y="0"/>
            <a:ext cx="1889320" cy="1499480"/>
            <a:chOff x="461225" y="3249175"/>
            <a:chExt cx="1399496" cy="1110726"/>
          </a:xfrm>
        </p:grpSpPr>
        <p:grpSp>
          <p:nvGrpSpPr>
            <p:cNvPr id="337" name="Google Shape;337;p26"/>
            <p:cNvGrpSpPr/>
            <p:nvPr/>
          </p:nvGrpSpPr>
          <p:grpSpPr>
            <a:xfrm>
              <a:off x="461225" y="3249175"/>
              <a:ext cx="1399496" cy="370204"/>
              <a:chOff x="461225" y="3249175"/>
              <a:chExt cx="1399496" cy="370204"/>
            </a:xfrm>
          </p:grpSpPr>
          <p:sp>
            <p:nvSpPr>
              <p:cNvPr id="338" name="Google Shape;338;p26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39" name="Google Shape;339;p26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0" name="Google Shape;340;p26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1" name="Google Shape;341;p26"/>
              <p:cNvSpPr/>
              <p:nvPr/>
            </p:nvSpPr>
            <p:spPr>
              <a:xfrm>
                <a:off x="1571821" y="3249179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342" name="Google Shape;342;p26"/>
            <p:cNvGrpSpPr/>
            <p:nvPr/>
          </p:nvGrpSpPr>
          <p:grpSpPr>
            <a:xfrm>
              <a:off x="461225" y="3619500"/>
              <a:ext cx="1399496" cy="370202"/>
              <a:chOff x="461225" y="3249175"/>
              <a:chExt cx="1399496" cy="370202"/>
            </a:xfrm>
          </p:grpSpPr>
          <p:sp>
            <p:nvSpPr>
              <p:cNvPr id="343" name="Google Shape;343;p26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4" name="Google Shape;344;p26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5" name="Google Shape;345;p26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6" name="Google Shape;346;p26"/>
              <p:cNvSpPr/>
              <p:nvPr/>
            </p:nvSpPr>
            <p:spPr>
              <a:xfrm>
                <a:off x="1571821" y="3249177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347" name="Google Shape;347;p26"/>
            <p:cNvGrpSpPr/>
            <p:nvPr/>
          </p:nvGrpSpPr>
          <p:grpSpPr>
            <a:xfrm>
              <a:off x="461225" y="3989700"/>
              <a:ext cx="1399496" cy="370201"/>
              <a:chOff x="461225" y="3249175"/>
              <a:chExt cx="1399496" cy="370201"/>
            </a:xfrm>
          </p:grpSpPr>
          <p:sp>
            <p:nvSpPr>
              <p:cNvPr id="348" name="Google Shape;348;p26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49" name="Google Shape;349;p26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50" name="Google Shape;350;p26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51" name="Google Shape;351;p26"/>
              <p:cNvSpPr/>
              <p:nvPr/>
            </p:nvSpPr>
            <p:spPr>
              <a:xfrm>
                <a:off x="1571821" y="3249176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352" name="Google Shape;352;p26"/>
          <p:cNvSpPr/>
          <p:nvPr/>
        </p:nvSpPr>
        <p:spPr>
          <a:xfrm>
            <a:off x="5909401" y="-3350"/>
            <a:ext cx="3234589" cy="1736822"/>
          </a:xfrm>
          <a:custGeom>
            <a:avLst/>
            <a:gdLst/>
            <a:ahLst/>
            <a:cxnLst/>
            <a:rect l="l" t="t" r="r" b="b"/>
            <a:pathLst>
              <a:path w="263403" h="141435" extrusionOk="0">
                <a:moveTo>
                  <a:pt x="0" y="277"/>
                </a:moveTo>
                <a:lnTo>
                  <a:pt x="193747" y="141435"/>
                </a:lnTo>
                <a:lnTo>
                  <a:pt x="263403" y="7658"/>
                </a:lnTo>
                <a:lnTo>
                  <a:pt x="263403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51000">
                <a:schemeClr val="accent1"/>
              </a:gs>
              <a:gs pos="79000">
                <a:schemeClr val="accent1"/>
              </a:gs>
              <a:gs pos="91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042988" dist="19050" dir="5400000" algn="bl" rotWithShape="0">
              <a:schemeClr val="lt2">
                <a:alpha val="49000"/>
              </a:schemeClr>
            </a:outerShdw>
          </a:effectLst>
        </p:spPr>
      </p:sp>
      <p:sp>
        <p:nvSpPr>
          <p:cNvPr id="353" name="Google Shape;353;p26"/>
          <p:cNvSpPr/>
          <p:nvPr/>
        </p:nvSpPr>
        <p:spPr>
          <a:xfrm>
            <a:off x="8299949" y="73285"/>
            <a:ext cx="844041" cy="1631459"/>
          </a:xfrm>
          <a:custGeom>
            <a:avLst/>
            <a:gdLst/>
            <a:ahLst/>
            <a:cxnLst/>
            <a:rect l="l" t="t" r="r" b="b"/>
            <a:pathLst>
              <a:path w="68733" h="132855" extrusionOk="0">
                <a:moveTo>
                  <a:pt x="0" y="132855"/>
                </a:moveTo>
                <a:lnTo>
                  <a:pt x="68733" y="58124"/>
                </a:lnTo>
                <a:lnTo>
                  <a:pt x="687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354" name="Google Shape;354;p26"/>
          <p:cNvSpPr txBox="1">
            <a:spLocks noGrp="1"/>
          </p:cNvSpPr>
          <p:nvPr>
            <p:ph type="title"/>
          </p:nvPr>
        </p:nvSpPr>
        <p:spPr>
          <a:xfrm>
            <a:off x="163725" y="2947825"/>
            <a:ext cx="6637500" cy="14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26"/>
          <p:cNvSpPr txBox="1">
            <a:spLocks noGrp="1"/>
          </p:cNvSpPr>
          <p:nvPr>
            <p:ph type="subTitle" idx="1"/>
          </p:nvPr>
        </p:nvSpPr>
        <p:spPr>
          <a:xfrm>
            <a:off x="163725" y="1184350"/>
            <a:ext cx="3336600" cy="15822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56" name="Google Shape;356;p26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57" name="Google Shape;357;p26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3">
  <p:cSld name="BLANK_1_1_1_1_1_1_1_1_1_1_5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/>
          <p:nvPr/>
        </p:nvSpPr>
        <p:spPr>
          <a:xfrm>
            <a:off x="1347300" y="4352975"/>
            <a:ext cx="6752827" cy="790544"/>
          </a:xfrm>
          <a:custGeom>
            <a:avLst/>
            <a:gdLst/>
            <a:ahLst/>
            <a:cxnLst/>
            <a:rect l="l" t="t" r="r" b="b"/>
            <a:pathLst>
              <a:path w="86243" h="14771" extrusionOk="0">
                <a:moveTo>
                  <a:pt x="61203" y="1"/>
                </a:moveTo>
                <a:lnTo>
                  <a:pt x="59656" y="20"/>
                </a:lnTo>
                <a:lnTo>
                  <a:pt x="58090" y="60"/>
                </a:lnTo>
                <a:lnTo>
                  <a:pt x="56504" y="119"/>
                </a:lnTo>
                <a:lnTo>
                  <a:pt x="54898" y="199"/>
                </a:lnTo>
                <a:lnTo>
                  <a:pt x="53272" y="298"/>
                </a:lnTo>
                <a:lnTo>
                  <a:pt x="51627" y="417"/>
                </a:lnTo>
                <a:lnTo>
                  <a:pt x="49961" y="575"/>
                </a:lnTo>
                <a:lnTo>
                  <a:pt x="48276" y="734"/>
                </a:lnTo>
                <a:lnTo>
                  <a:pt x="46591" y="932"/>
                </a:lnTo>
                <a:lnTo>
                  <a:pt x="44886" y="1150"/>
                </a:lnTo>
                <a:lnTo>
                  <a:pt x="43161" y="1388"/>
                </a:lnTo>
                <a:lnTo>
                  <a:pt x="41436" y="1646"/>
                </a:lnTo>
                <a:lnTo>
                  <a:pt x="39711" y="1924"/>
                </a:lnTo>
                <a:lnTo>
                  <a:pt x="37967" y="2221"/>
                </a:lnTo>
                <a:lnTo>
                  <a:pt x="36202" y="2538"/>
                </a:lnTo>
                <a:lnTo>
                  <a:pt x="34458" y="2875"/>
                </a:lnTo>
                <a:lnTo>
                  <a:pt x="31900" y="3411"/>
                </a:lnTo>
                <a:lnTo>
                  <a:pt x="29382" y="3986"/>
                </a:lnTo>
                <a:lnTo>
                  <a:pt x="26884" y="4600"/>
                </a:lnTo>
                <a:lnTo>
                  <a:pt x="24426" y="5235"/>
                </a:lnTo>
                <a:lnTo>
                  <a:pt x="22007" y="5909"/>
                </a:lnTo>
                <a:lnTo>
                  <a:pt x="19628" y="6622"/>
                </a:lnTo>
                <a:lnTo>
                  <a:pt x="17288" y="7356"/>
                </a:lnTo>
                <a:lnTo>
                  <a:pt x="15008" y="8129"/>
                </a:lnTo>
                <a:lnTo>
                  <a:pt x="12867" y="8902"/>
                </a:lnTo>
                <a:lnTo>
                  <a:pt x="10805" y="9695"/>
                </a:lnTo>
                <a:lnTo>
                  <a:pt x="8823" y="10488"/>
                </a:lnTo>
                <a:lnTo>
                  <a:pt x="6900" y="11321"/>
                </a:lnTo>
                <a:lnTo>
                  <a:pt x="5056" y="12154"/>
                </a:lnTo>
                <a:lnTo>
                  <a:pt x="4164" y="12590"/>
                </a:lnTo>
                <a:lnTo>
                  <a:pt x="3291" y="13006"/>
                </a:lnTo>
                <a:lnTo>
                  <a:pt x="2439" y="13442"/>
                </a:lnTo>
                <a:lnTo>
                  <a:pt x="1606" y="13879"/>
                </a:lnTo>
                <a:lnTo>
                  <a:pt x="793" y="14335"/>
                </a:lnTo>
                <a:lnTo>
                  <a:pt x="0" y="14771"/>
                </a:lnTo>
                <a:lnTo>
                  <a:pt x="83665" y="14771"/>
                </a:lnTo>
                <a:lnTo>
                  <a:pt x="84042" y="14335"/>
                </a:lnTo>
                <a:lnTo>
                  <a:pt x="84379" y="13918"/>
                </a:lnTo>
                <a:lnTo>
                  <a:pt x="84696" y="13482"/>
                </a:lnTo>
                <a:lnTo>
                  <a:pt x="84974" y="13066"/>
                </a:lnTo>
                <a:lnTo>
                  <a:pt x="85232" y="12649"/>
                </a:lnTo>
                <a:lnTo>
                  <a:pt x="85450" y="12233"/>
                </a:lnTo>
                <a:lnTo>
                  <a:pt x="85648" y="11817"/>
                </a:lnTo>
                <a:lnTo>
                  <a:pt x="85826" y="11400"/>
                </a:lnTo>
                <a:lnTo>
                  <a:pt x="85965" y="11004"/>
                </a:lnTo>
                <a:lnTo>
                  <a:pt x="86084" y="10607"/>
                </a:lnTo>
                <a:lnTo>
                  <a:pt x="86163" y="10211"/>
                </a:lnTo>
                <a:lnTo>
                  <a:pt x="86223" y="9814"/>
                </a:lnTo>
                <a:lnTo>
                  <a:pt x="86243" y="9438"/>
                </a:lnTo>
                <a:lnTo>
                  <a:pt x="86243" y="9041"/>
                </a:lnTo>
                <a:lnTo>
                  <a:pt x="86203" y="8664"/>
                </a:lnTo>
                <a:lnTo>
                  <a:pt x="86144" y="8288"/>
                </a:lnTo>
                <a:lnTo>
                  <a:pt x="86084" y="8050"/>
                </a:lnTo>
                <a:lnTo>
                  <a:pt x="86025" y="7812"/>
                </a:lnTo>
                <a:lnTo>
                  <a:pt x="85945" y="7574"/>
                </a:lnTo>
                <a:lnTo>
                  <a:pt x="85846" y="7336"/>
                </a:lnTo>
                <a:lnTo>
                  <a:pt x="85747" y="7118"/>
                </a:lnTo>
                <a:lnTo>
                  <a:pt x="85628" y="6880"/>
                </a:lnTo>
                <a:lnTo>
                  <a:pt x="85370" y="6444"/>
                </a:lnTo>
                <a:lnTo>
                  <a:pt x="85053" y="6008"/>
                </a:lnTo>
                <a:lnTo>
                  <a:pt x="84676" y="5591"/>
                </a:lnTo>
                <a:lnTo>
                  <a:pt x="84280" y="5175"/>
                </a:lnTo>
                <a:lnTo>
                  <a:pt x="83824" y="4798"/>
                </a:lnTo>
                <a:lnTo>
                  <a:pt x="83309" y="4402"/>
                </a:lnTo>
                <a:lnTo>
                  <a:pt x="82773" y="4045"/>
                </a:lnTo>
                <a:lnTo>
                  <a:pt x="82178" y="3688"/>
                </a:lnTo>
                <a:lnTo>
                  <a:pt x="81524" y="3351"/>
                </a:lnTo>
                <a:lnTo>
                  <a:pt x="80850" y="3034"/>
                </a:lnTo>
                <a:lnTo>
                  <a:pt x="80117" y="2717"/>
                </a:lnTo>
                <a:lnTo>
                  <a:pt x="79343" y="2419"/>
                </a:lnTo>
                <a:lnTo>
                  <a:pt x="78530" y="2142"/>
                </a:lnTo>
                <a:lnTo>
                  <a:pt x="77698" y="1884"/>
                </a:lnTo>
                <a:lnTo>
                  <a:pt x="76825" y="1646"/>
                </a:lnTo>
                <a:lnTo>
                  <a:pt x="75933" y="1428"/>
                </a:lnTo>
                <a:lnTo>
                  <a:pt x="74982" y="1230"/>
                </a:lnTo>
                <a:lnTo>
                  <a:pt x="74010" y="1031"/>
                </a:lnTo>
                <a:lnTo>
                  <a:pt x="72999" y="853"/>
                </a:lnTo>
                <a:lnTo>
                  <a:pt x="71948" y="694"/>
                </a:lnTo>
                <a:lnTo>
                  <a:pt x="70878" y="556"/>
                </a:lnTo>
                <a:lnTo>
                  <a:pt x="69767" y="437"/>
                </a:lnTo>
                <a:lnTo>
                  <a:pt x="68618" y="318"/>
                </a:lnTo>
                <a:lnTo>
                  <a:pt x="67448" y="219"/>
                </a:lnTo>
                <a:lnTo>
                  <a:pt x="66258" y="139"/>
                </a:lnTo>
                <a:lnTo>
                  <a:pt x="65029" y="80"/>
                </a:lnTo>
                <a:lnTo>
                  <a:pt x="63780" y="40"/>
                </a:lnTo>
                <a:lnTo>
                  <a:pt x="62511" y="20"/>
                </a:lnTo>
                <a:lnTo>
                  <a:pt x="61203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60" name="Google Shape;360;p27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61" name="Google Shape;361;p27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362" name="Google Shape;362;p27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1_1_1_1_1_1_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name="adj1" fmla="val 21353619"/>
              <a:gd name="adj2" fmla="val 1421063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65" name="Google Shape;365;p28"/>
          <p:cNvSpPr txBox="1">
            <a:spLocks noGrp="1"/>
          </p:cNvSpPr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66" name="Google Shape;366;p28"/>
          <p:cNvSpPr txBox="1">
            <a:spLocks noGrp="1"/>
          </p:cNvSpPr>
          <p:nvPr>
            <p:ph type="title" idx="2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67" name="Google Shape;367;p28"/>
          <p:cNvSpPr txBox="1">
            <a:spLocks noGrp="1"/>
          </p:cNvSpPr>
          <p:nvPr>
            <p:ph type="title" idx="3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68" name="Google Shape;368;p28"/>
          <p:cNvSpPr txBox="1">
            <a:spLocks noGrp="1"/>
          </p:cNvSpPr>
          <p:nvPr>
            <p:ph type="title" idx="4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title" idx="5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idx="6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71" name="Google Shape;371;p28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/>
          <p:nvPr/>
        </p:nvSpPr>
        <p:spPr>
          <a:xfrm rot="-6104187" flipH="1">
            <a:off x="4324040" y="2970795"/>
            <a:ext cx="1541221" cy="4732320"/>
          </a:xfrm>
          <a:prstGeom prst="chord">
            <a:avLst>
              <a:gd name="adj1" fmla="val 4994308"/>
              <a:gd name="adj2" fmla="val 1511404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73" name="Google Shape;373;p28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name="adj1" fmla="val 5592353"/>
              <a:gd name="adj2" fmla="val 150240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74" name="Google Shape;374;p28"/>
          <p:cNvSpPr txBox="1">
            <a:spLocks noGrp="1"/>
          </p:cNvSpPr>
          <p:nvPr>
            <p:ph type="body" idx="1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body" idx="8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body" idx="9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377" name="Google Shape;377;p28"/>
          <p:cNvSpPr txBox="1">
            <a:spLocks noGrp="1"/>
          </p:cNvSpPr>
          <p:nvPr>
            <p:ph type="body" idx="13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378" name="Google Shape;378;p28"/>
          <p:cNvSpPr txBox="1">
            <a:spLocks noGrp="1"/>
          </p:cNvSpPr>
          <p:nvPr>
            <p:ph type="body" idx="14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379" name="Google Shape;379;p28"/>
          <p:cNvSpPr txBox="1">
            <a:spLocks noGrp="1"/>
          </p:cNvSpPr>
          <p:nvPr>
            <p:ph type="body" idx="15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380" name="Google Shape;380;p28"/>
          <p:cNvSpPr txBox="1">
            <a:spLocks noGrp="1"/>
          </p:cNvSpPr>
          <p:nvPr>
            <p:ph type="body" idx="16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381" name="Google Shape;381;p28"/>
          <p:cNvSpPr txBox="1">
            <a:spLocks noGrp="1"/>
          </p:cNvSpPr>
          <p:nvPr>
            <p:ph type="body" idx="17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382" name="Google Shape;382;p28"/>
          <p:cNvSpPr txBox="1">
            <a:spLocks noGrp="1"/>
          </p:cNvSpPr>
          <p:nvPr>
            <p:ph type="body" idx="18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383" name="Google Shape;383;p28"/>
          <p:cNvSpPr txBox="1">
            <a:spLocks noGrp="1"/>
          </p:cNvSpPr>
          <p:nvPr>
            <p:ph type="title" idx="19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title" idx="20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- Dark">
  <p:cSld name="BLANK_1_1_1_1_1_1_1_1_1_1_4_1">
    <p:bg>
      <p:bgPr>
        <a:solidFill>
          <a:schemeClr val="lt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name="adj1" fmla="val 21353619"/>
              <a:gd name="adj2" fmla="val 1421063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87" name="Google Shape;387;p29"/>
          <p:cNvSpPr txBox="1">
            <a:spLocks noGrp="1"/>
          </p:cNvSpPr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title" idx="2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title" idx="3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title" idx="4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title" idx="5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6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7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394" name="Google Shape;394;p29"/>
          <p:cNvSpPr/>
          <p:nvPr/>
        </p:nvSpPr>
        <p:spPr>
          <a:xfrm rot="-6104187" flipH="1">
            <a:off x="4324040" y="2970795"/>
            <a:ext cx="1541221" cy="4732320"/>
          </a:xfrm>
          <a:prstGeom prst="chord">
            <a:avLst>
              <a:gd name="adj1" fmla="val 4994308"/>
              <a:gd name="adj2" fmla="val 15114049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95" name="Google Shape;395;p29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name="adj1" fmla="val 5592353"/>
              <a:gd name="adj2" fmla="val 1502406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96" name="Google Shape;396;p29"/>
          <p:cNvSpPr txBox="1">
            <a:spLocks noGrp="1"/>
          </p:cNvSpPr>
          <p:nvPr>
            <p:ph type="title" idx="8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97" name="Google Shape;397;p29"/>
          <p:cNvSpPr txBox="1">
            <a:spLocks noGrp="1"/>
          </p:cNvSpPr>
          <p:nvPr>
            <p:ph type="body" idx="1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9"/>
          <p:cNvSpPr txBox="1">
            <a:spLocks noGrp="1"/>
          </p:cNvSpPr>
          <p:nvPr>
            <p:ph type="body" idx="9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9"/>
          <p:cNvSpPr txBox="1">
            <a:spLocks noGrp="1"/>
          </p:cNvSpPr>
          <p:nvPr>
            <p:ph type="body" idx="13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29"/>
          <p:cNvSpPr txBox="1">
            <a:spLocks noGrp="1"/>
          </p:cNvSpPr>
          <p:nvPr>
            <p:ph type="body" idx="14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29"/>
          <p:cNvSpPr txBox="1">
            <a:spLocks noGrp="1"/>
          </p:cNvSpPr>
          <p:nvPr>
            <p:ph type="body" idx="15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9"/>
          <p:cNvSpPr txBox="1">
            <a:spLocks noGrp="1"/>
          </p:cNvSpPr>
          <p:nvPr>
            <p:ph type="body" idx="16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29"/>
          <p:cNvSpPr txBox="1">
            <a:spLocks noGrp="1"/>
          </p:cNvSpPr>
          <p:nvPr>
            <p:ph type="body" idx="17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29"/>
          <p:cNvSpPr txBox="1">
            <a:spLocks noGrp="1"/>
          </p:cNvSpPr>
          <p:nvPr>
            <p:ph type="body" idx="18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body" idx="19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29"/>
          <p:cNvSpPr txBox="1">
            <a:spLocks noGrp="1"/>
          </p:cNvSpPr>
          <p:nvPr>
            <p:ph type="title" idx="20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two bodies">
  <p:cSld name="BLANK_1_1_1_1_1_1_1_1_1_1_3_2"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/>
          <p:nvPr/>
        </p:nvSpPr>
        <p:spPr>
          <a:xfrm rot="-5400000" flipH="1">
            <a:off x="1263236" y="2706539"/>
            <a:ext cx="1173845" cy="3700317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09" name="Google Shape;409;p30"/>
          <p:cNvSpPr/>
          <p:nvPr/>
        </p:nvSpPr>
        <p:spPr>
          <a:xfrm flipH="1">
            <a:off x="228605" y="3621311"/>
            <a:ext cx="3534079" cy="1522191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10" name="Google Shape;410;p30"/>
          <p:cNvSpPr/>
          <p:nvPr/>
        </p:nvSpPr>
        <p:spPr>
          <a:xfrm flipH="1">
            <a:off x="234700" y="1635550"/>
            <a:ext cx="3321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411" name="Google Shape;411;p30"/>
          <p:cNvGrpSpPr/>
          <p:nvPr/>
        </p:nvGrpSpPr>
        <p:grpSpPr>
          <a:xfrm flipH="1">
            <a:off x="7293000" y="0"/>
            <a:ext cx="1851000" cy="1225325"/>
            <a:chOff x="461225" y="3875100"/>
            <a:chExt cx="1851000" cy="1225325"/>
          </a:xfrm>
        </p:grpSpPr>
        <p:grpSp>
          <p:nvGrpSpPr>
            <p:cNvPr id="412" name="Google Shape;412;p30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413" name="Google Shape;413;p30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418" name="Google Shape;418;p30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419" name="Google Shape;419;p30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423" name="Google Shape;423;p30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424" name="Google Shape;424;p3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5" name="Google Shape;425;p3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6" name="Google Shape;426;p3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27" name="Google Shape;427;p3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428" name="Google Shape;428;p30"/>
          <p:cNvSpPr txBox="1">
            <a:spLocks noGrp="1"/>
          </p:cNvSpPr>
          <p:nvPr>
            <p:ph type="title"/>
          </p:nvPr>
        </p:nvSpPr>
        <p:spPr>
          <a:xfrm>
            <a:off x="3822450" y="1287875"/>
            <a:ext cx="4295400" cy="27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 idx="2"/>
          </p:nvPr>
        </p:nvSpPr>
        <p:spPr>
          <a:xfrm>
            <a:off x="85725" y="1287875"/>
            <a:ext cx="3347400" cy="2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30" name="Google Shape;430;p30"/>
          <p:cNvSpPr>
            <a:spLocks noGrp="1"/>
          </p:cNvSpPr>
          <p:nvPr>
            <p:ph type="pic" idx="3"/>
          </p:nvPr>
        </p:nvSpPr>
        <p:spPr>
          <a:xfrm>
            <a:off x="227225" y="1832375"/>
            <a:ext cx="821100" cy="7854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30"/>
          <p:cNvSpPr>
            <a:spLocks noGrp="1"/>
          </p:cNvSpPr>
          <p:nvPr>
            <p:ph type="pic" idx="4"/>
          </p:nvPr>
        </p:nvSpPr>
        <p:spPr>
          <a:xfrm>
            <a:off x="227225" y="2672425"/>
            <a:ext cx="821100" cy="7854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30"/>
          <p:cNvSpPr>
            <a:spLocks noGrp="1"/>
          </p:cNvSpPr>
          <p:nvPr>
            <p:ph type="pic" idx="5"/>
          </p:nvPr>
        </p:nvSpPr>
        <p:spPr>
          <a:xfrm>
            <a:off x="227225" y="3512475"/>
            <a:ext cx="821100" cy="7854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30"/>
          <p:cNvSpPr txBox="1">
            <a:spLocks noGrp="1"/>
          </p:cNvSpPr>
          <p:nvPr>
            <p:ph type="title" idx="6"/>
          </p:nvPr>
        </p:nvSpPr>
        <p:spPr>
          <a:xfrm>
            <a:off x="1048325" y="183237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34" name="Google Shape;434;p30"/>
          <p:cNvSpPr txBox="1">
            <a:spLocks noGrp="1"/>
          </p:cNvSpPr>
          <p:nvPr>
            <p:ph type="title" idx="7"/>
          </p:nvPr>
        </p:nvSpPr>
        <p:spPr>
          <a:xfrm>
            <a:off x="1048325" y="267242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35" name="Google Shape;435;p30"/>
          <p:cNvSpPr txBox="1">
            <a:spLocks noGrp="1"/>
          </p:cNvSpPr>
          <p:nvPr>
            <p:ph type="title" idx="8"/>
          </p:nvPr>
        </p:nvSpPr>
        <p:spPr>
          <a:xfrm>
            <a:off x="1048325" y="351247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36" name="Google Shape;436;p30"/>
          <p:cNvSpPr txBox="1">
            <a:spLocks noGrp="1"/>
          </p:cNvSpPr>
          <p:nvPr>
            <p:ph type="title" idx="9"/>
          </p:nvPr>
        </p:nvSpPr>
        <p:spPr>
          <a:xfrm>
            <a:off x="3820750" y="1711525"/>
            <a:ext cx="1800000" cy="1522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437" name="Google Shape;437;p30"/>
          <p:cNvSpPr txBox="1">
            <a:spLocks noGrp="1"/>
          </p:cNvSpPr>
          <p:nvPr>
            <p:ph type="title" idx="13"/>
          </p:nvPr>
        </p:nvSpPr>
        <p:spPr>
          <a:xfrm>
            <a:off x="7107575" y="1711450"/>
            <a:ext cx="874200" cy="15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438" name="Google Shape;438;p30"/>
          <p:cNvSpPr txBox="1">
            <a:spLocks noGrp="1"/>
          </p:cNvSpPr>
          <p:nvPr>
            <p:ph type="title" idx="14"/>
          </p:nvPr>
        </p:nvSpPr>
        <p:spPr>
          <a:xfrm>
            <a:off x="5518325" y="1711575"/>
            <a:ext cx="1322100" cy="15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439" name="Google Shape;439;p30"/>
          <p:cNvSpPr txBox="1">
            <a:spLocks noGrp="1"/>
          </p:cNvSpPr>
          <p:nvPr>
            <p:ph type="title" idx="15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40" name="Google Shape;440;p30"/>
          <p:cNvSpPr txBox="1">
            <a:spLocks noGrp="1"/>
          </p:cNvSpPr>
          <p:nvPr>
            <p:ph type="title" idx="16"/>
          </p:nvPr>
        </p:nvSpPr>
        <p:spPr>
          <a:xfrm>
            <a:off x="93381" y="502775"/>
            <a:ext cx="7178100" cy="7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30"/>
          <p:cNvSpPr txBox="1">
            <a:spLocks noGrp="1"/>
          </p:cNvSpPr>
          <p:nvPr>
            <p:ph type="title" idx="17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Project Roadmap">
  <p:cSld name="BLANK_1_1_1_1_1_1_1_1_1_1_3_1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"/>
          <p:cNvSpPr txBox="1">
            <a:spLocks noGrp="1"/>
          </p:cNvSpPr>
          <p:nvPr>
            <p:ph type="title"/>
          </p:nvPr>
        </p:nvSpPr>
        <p:spPr>
          <a:xfrm>
            <a:off x="134550" y="1339350"/>
            <a:ext cx="1119600" cy="2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444" name="Google Shape;444;p31"/>
          <p:cNvSpPr txBox="1">
            <a:spLocks noGrp="1"/>
          </p:cNvSpPr>
          <p:nvPr>
            <p:ph type="title" idx="2"/>
          </p:nvPr>
        </p:nvSpPr>
        <p:spPr>
          <a:xfrm>
            <a:off x="1326150" y="904338"/>
            <a:ext cx="22965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445" name="Google Shape;445;p31"/>
          <p:cNvSpPr txBox="1">
            <a:spLocks noGrp="1"/>
          </p:cNvSpPr>
          <p:nvPr>
            <p:ph type="title" idx="3"/>
          </p:nvPr>
        </p:nvSpPr>
        <p:spPr>
          <a:xfrm>
            <a:off x="3877025" y="904338"/>
            <a:ext cx="22965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446" name="Google Shape;446;p31"/>
          <p:cNvSpPr txBox="1">
            <a:spLocks noGrp="1"/>
          </p:cNvSpPr>
          <p:nvPr>
            <p:ph type="title" idx="4"/>
          </p:nvPr>
        </p:nvSpPr>
        <p:spPr>
          <a:xfrm>
            <a:off x="6291700" y="904338"/>
            <a:ext cx="22965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447" name="Google Shape;447;p31"/>
          <p:cNvSpPr txBox="1">
            <a:spLocks noGrp="1"/>
          </p:cNvSpPr>
          <p:nvPr>
            <p:ph type="title" idx="5"/>
          </p:nvPr>
        </p:nvSpPr>
        <p:spPr>
          <a:xfrm>
            <a:off x="134550" y="2545225"/>
            <a:ext cx="11196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448" name="Google Shape;448;p31"/>
          <p:cNvSpPr txBox="1">
            <a:spLocks noGrp="1"/>
          </p:cNvSpPr>
          <p:nvPr>
            <p:ph type="title" idx="6"/>
          </p:nvPr>
        </p:nvSpPr>
        <p:spPr>
          <a:xfrm>
            <a:off x="134550" y="3703975"/>
            <a:ext cx="11196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449" name="Google Shape;449;p31"/>
          <p:cNvSpPr txBox="1">
            <a:spLocks noGrp="1"/>
          </p:cNvSpPr>
          <p:nvPr>
            <p:ph type="title" idx="7"/>
          </p:nvPr>
        </p:nvSpPr>
        <p:spPr>
          <a:xfrm>
            <a:off x="3877025" y="1339350"/>
            <a:ext cx="21603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0" name="Google Shape;450;p31"/>
          <p:cNvSpPr txBox="1">
            <a:spLocks noGrp="1"/>
          </p:cNvSpPr>
          <p:nvPr>
            <p:ph type="title" idx="8"/>
          </p:nvPr>
        </p:nvSpPr>
        <p:spPr>
          <a:xfrm>
            <a:off x="3877025" y="2552413"/>
            <a:ext cx="21603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1" name="Google Shape;451;p31"/>
          <p:cNvSpPr txBox="1">
            <a:spLocks noGrp="1"/>
          </p:cNvSpPr>
          <p:nvPr>
            <p:ph type="title" idx="9"/>
          </p:nvPr>
        </p:nvSpPr>
        <p:spPr>
          <a:xfrm>
            <a:off x="3877025" y="3711169"/>
            <a:ext cx="21603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2" name="Google Shape;452;p31"/>
          <p:cNvSpPr txBox="1">
            <a:spLocks noGrp="1"/>
          </p:cNvSpPr>
          <p:nvPr>
            <p:ph type="title" idx="13"/>
          </p:nvPr>
        </p:nvSpPr>
        <p:spPr>
          <a:xfrm>
            <a:off x="6427900" y="2552413"/>
            <a:ext cx="21603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3" name="Google Shape;453;p31"/>
          <p:cNvSpPr txBox="1">
            <a:spLocks noGrp="1"/>
          </p:cNvSpPr>
          <p:nvPr>
            <p:ph type="title" idx="14"/>
          </p:nvPr>
        </p:nvSpPr>
        <p:spPr>
          <a:xfrm>
            <a:off x="6427900" y="1339350"/>
            <a:ext cx="21603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4" name="Google Shape;454;p31"/>
          <p:cNvSpPr txBox="1">
            <a:spLocks noGrp="1"/>
          </p:cNvSpPr>
          <p:nvPr>
            <p:ph type="title" idx="15"/>
          </p:nvPr>
        </p:nvSpPr>
        <p:spPr>
          <a:xfrm>
            <a:off x="6427900" y="3711169"/>
            <a:ext cx="21603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5" name="Google Shape;455;p31"/>
          <p:cNvSpPr txBox="1">
            <a:spLocks noGrp="1"/>
          </p:cNvSpPr>
          <p:nvPr>
            <p:ph type="title" idx="16"/>
          </p:nvPr>
        </p:nvSpPr>
        <p:spPr>
          <a:xfrm>
            <a:off x="1326150" y="1339350"/>
            <a:ext cx="2296500" cy="9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6" name="Google Shape;456;p31"/>
          <p:cNvSpPr txBox="1">
            <a:spLocks noGrp="1"/>
          </p:cNvSpPr>
          <p:nvPr>
            <p:ph type="title" idx="17"/>
          </p:nvPr>
        </p:nvSpPr>
        <p:spPr>
          <a:xfrm>
            <a:off x="1326150" y="2545213"/>
            <a:ext cx="2296500" cy="9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7" name="Google Shape;457;p31"/>
          <p:cNvSpPr txBox="1">
            <a:spLocks noGrp="1"/>
          </p:cNvSpPr>
          <p:nvPr>
            <p:ph type="title" idx="18"/>
          </p:nvPr>
        </p:nvSpPr>
        <p:spPr>
          <a:xfrm>
            <a:off x="1326150" y="3703969"/>
            <a:ext cx="2296500" cy="9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8" name="Google Shape;458;p31"/>
          <p:cNvSpPr txBox="1">
            <a:spLocks noGrp="1"/>
          </p:cNvSpPr>
          <p:nvPr>
            <p:ph type="title" idx="19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59" name="Google Shape;459;p31"/>
          <p:cNvSpPr txBox="1">
            <a:spLocks noGrp="1"/>
          </p:cNvSpPr>
          <p:nvPr>
            <p:ph type="title" idx="20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31"/>
          <p:cNvSpPr txBox="1">
            <a:spLocks noGrp="1"/>
          </p:cNvSpPr>
          <p:nvPr>
            <p:ph type="title" idx="21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BLANK_1_1_1_1_1_1_1_1_1_1_2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2"/>
          <p:cNvSpPr/>
          <p:nvPr/>
        </p:nvSpPr>
        <p:spPr>
          <a:xfrm>
            <a:off x="8210550" y="-7150"/>
            <a:ext cx="945375" cy="1453000"/>
          </a:xfrm>
          <a:custGeom>
            <a:avLst/>
            <a:gdLst/>
            <a:ahLst/>
            <a:cxnLst/>
            <a:rect l="l" t="t" r="r" b="b"/>
            <a:pathLst>
              <a:path w="37815" h="58120" extrusionOk="0">
                <a:moveTo>
                  <a:pt x="0" y="35846"/>
                </a:moveTo>
                <a:lnTo>
                  <a:pt x="37815" y="58120"/>
                </a:lnTo>
                <a:lnTo>
                  <a:pt x="37589" y="0"/>
                </a:lnTo>
                <a:lnTo>
                  <a:pt x="2413" y="3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63" name="Google Shape;463;p32"/>
          <p:cNvSpPr/>
          <p:nvPr/>
        </p:nvSpPr>
        <p:spPr>
          <a:xfrm>
            <a:off x="4614025" y="-6850"/>
            <a:ext cx="3659250" cy="1404775"/>
          </a:xfrm>
          <a:custGeom>
            <a:avLst/>
            <a:gdLst/>
            <a:ahLst/>
            <a:cxnLst/>
            <a:rect l="l" t="t" r="r" b="b"/>
            <a:pathLst>
              <a:path w="146370" h="56191" extrusionOk="0">
                <a:moveTo>
                  <a:pt x="5482" y="0"/>
                </a:moveTo>
                <a:lnTo>
                  <a:pt x="0" y="56191"/>
                </a:lnTo>
                <a:lnTo>
                  <a:pt x="144451" y="35907"/>
                </a:lnTo>
                <a:lnTo>
                  <a:pt x="146370" y="27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</p:sp>
      <p:sp>
        <p:nvSpPr>
          <p:cNvPr id="464" name="Google Shape;464;p32"/>
          <p:cNvSpPr txBox="1">
            <a:spLocks noGrp="1"/>
          </p:cNvSpPr>
          <p:nvPr>
            <p:ph type="title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465" name="Google Shape;465;p32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66" name="Google Shape;466;p32"/>
          <p:cNvSpPr txBox="1">
            <a:spLocks noGrp="1"/>
          </p:cNvSpPr>
          <p:nvPr>
            <p:ph type="title" idx="3"/>
          </p:nvPr>
        </p:nvSpPr>
        <p:spPr>
          <a:xfrm>
            <a:off x="2117950" y="2031200"/>
            <a:ext cx="8259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467" name="Google Shape;467;p32"/>
          <p:cNvSpPr txBox="1">
            <a:spLocks noGrp="1"/>
          </p:cNvSpPr>
          <p:nvPr>
            <p:ph type="title" idx="4"/>
          </p:nvPr>
        </p:nvSpPr>
        <p:spPr>
          <a:xfrm>
            <a:off x="3987300" y="2031200"/>
            <a:ext cx="8259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468" name="Google Shape;468;p32"/>
          <p:cNvSpPr txBox="1">
            <a:spLocks noGrp="1"/>
          </p:cNvSpPr>
          <p:nvPr>
            <p:ph type="title" idx="5"/>
          </p:nvPr>
        </p:nvSpPr>
        <p:spPr>
          <a:xfrm>
            <a:off x="389050" y="2031200"/>
            <a:ext cx="8259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469" name="Google Shape;469;p32"/>
          <p:cNvSpPr txBox="1">
            <a:spLocks noGrp="1"/>
          </p:cNvSpPr>
          <p:nvPr>
            <p:ph type="title" idx="6"/>
          </p:nvPr>
        </p:nvSpPr>
        <p:spPr>
          <a:xfrm>
            <a:off x="5858938" y="2031200"/>
            <a:ext cx="8259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470" name="Google Shape;470;p32"/>
          <p:cNvSpPr txBox="1">
            <a:spLocks noGrp="1"/>
          </p:cNvSpPr>
          <p:nvPr>
            <p:ph type="title" idx="7"/>
          </p:nvPr>
        </p:nvSpPr>
        <p:spPr>
          <a:xfrm>
            <a:off x="7730563" y="1797200"/>
            <a:ext cx="8259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471" name="Google Shape;471;p32"/>
          <p:cNvSpPr txBox="1">
            <a:spLocks noGrp="1"/>
          </p:cNvSpPr>
          <p:nvPr>
            <p:ph type="body" idx="1"/>
          </p:nvPr>
        </p:nvSpPr>
        <p:spPr>
          <a:xfrm>
            <a:off x="148300" y="2960850"/>
            <a:ext cx="13746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472" name="Google Shape;472;p32"/>
          <p:cNvSpPr txBox="1">
            <a:spLocks noGrp="1"/>
          </p:cNvSpPr>
          <p:nvPr>
            <p:ph type="body" idx="8"/>
          </p:nvPr>
        </p:nvSpPr>
        <p:spPr>
          <a:xfrm>
            <a:off x="3601450" y="2960850"/>
            <a:ext cx="15795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473" name="Google Shape;473;p32"/>
          <p:cNvSpPr txBox="1">
            <a:spLocks noGrp="1"/>
          </p:cNvSpPr>
          <p:nvPr>
            <p:ph type="body" idx="9"/>
          </p:nvPr>
        </p:nvSpPr>
        <p:spPr>
          <a:xfrm>
            <a:off x="5565675" y="2960850"/>
            <a:ext cx="14877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474" name="Google Shape;474;p32"/>
          <p:cNvSpPr txBox="1">
            <a:spLocks noGrp="1"/>
          </p:cNvSpPr>
          <p:nvPr>
            <p:ph type="body" idx="13"/>
          </p:nvPr>
        </p:nvSpPr>
        <p:spPr>
          <a:xfrm>
            <a:off x="7346300" y="3194850"/>
            <a:ext cx="1649400" cy="1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●"/>
              <a:defRPr sz="1000">
                <a:latin typeface="Sora Medium"/>
                <a:ea typeface="Sora Medium"/>
                <a:cs typeface="Sora Medium"/>
                <a:sym typeface="Sora Medium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○"/>
              <a:defRPr sz="1000">
                <a:latin typeface="Sora Medium"/>
                <a:ea typeface="Sora Medium"/>
                <a:cs typeface="Sora Medium"/>
                <a:sym typeface="Sora Medium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■"/>
              <a:defRPr sz="1000">
                <a:latin typeface="Sora Medium"/>
                <a:ea typeface="Sora Medium"/>
                <a:cs typeface="Sora Medium"/>
                <a:sym typeface="Sora Medium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●"/>
              <a:defRPr sz="1000">
                <a:latin typeface="Sora Medium"/>
                <a:ea typeface="Sora Medium"/>
                <a:cs typeface="Sora Medium"/>
                <a:sym typeface="Sora Medium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○"/>
              <a:defRPr sz="1000">
                <a:latin typeface="Sora Medium"/>
                <a:ea typeface="Sora Medium"/>
                <a:cs typeface="Sora Medium"/>
                <a:sym typeface="Sora Medium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■"/>
              <a:defRPr sz="1000">
                <a:latin typeface="Sora Medium"/>
                <a:ea typeface="Sora Medium"/>
                <a:cs typeface="Sora Medium"/>
                <a:sym typeface="Sora Medium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●"/>
              <a:defRPr sz="1000">
                <a:latin typeface="Sora Medium"/>
                <a:ea typeface="Sora Medium"/>
                <a:cs typeface="Sora Medium"/>
                <a:sym typeface="Sora Medium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○"/>
              <a:defRPr sz="1000">
                <a:latin typeface="Sora Medium"/>
                <a:ea typeface="Sora Medium"/>
                <a:cs typeface="Sora Medium"/>
                <a:sym typeface="Sora Medium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■"/>
              <a:defRPr sz="1000"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475" name="Google Shape;475;p32"/>
          <p:cNvSpPr txBox="1">
            <a:spLocks noGrp="1"/>
          </p:cNvSpPr>
          <p:nvPr>
            <p:ph type="body" idx="14"/>
          </p:nvPr>
        </p:nvSpPr>
        <p:spPr>
          <a:xfrm>
            <a:off x="1842125" y="2960850"/>
            <a:ext cx="13746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476" name="Google Shape;476;p32"/>
          <p:cNvSpPr txBox="1">
            <a:spLocks noGrp="1"/>
          </p:cNvSpPr>
          <p:nvPr>
            <p:ph type="title" idx="15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4">
  <p:cSld name="BLANK_1_1_1_1_1_1_1_1_1_1_2_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33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479" name="Google Shape;479;p33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480" name="Google Shape;480;p33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1" name="Google Shape;481;p33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2" name="Google Shape;482;p33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3" name="Google Shape;483;p33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4" name="Google Shape;484;p33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485" name="Google Shape;485;p33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486" name="Google Shape;486;p33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7" name="Google Shape;487;p3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8" name="Google Shape;488;p3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89" name="Google Shape;489;p33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490" name="Google Shape;490;p33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491" name="Google Shape;491;p3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92" name="Google Shape;492;p3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93" name="Google Shape;493;p3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94" name="Google Shape;494;p3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495" name="Google Shape;495;p33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96" name="Google Shape;496;p33"/>
          <p:cNvSpPr/>
          <p:nvPr/>
        </p:nvSpPr>
        <p:spPr>
          <a:xfrm>
            <a:off x="5023375" y="3994875"/>
            <a:ext cx="3941541" cy="1148616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97" name="Google Shape;497;p33"/>
          <p:cNvSpPr/>
          <p:nvPr/>
        </p:nvSpPr>
        <p:spPr>
          <a:xfrm rot="5400000">
            <a:off x="6364434" y="2363929"/>
            <a:ext cx="912991" cy="4646142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98" name="Google Shape;498;p33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499" name="Google Shape;499;p33"/>
          <p:cNvSpPr/>
          <p:nvPr/>
        </p:nvSpPr>
        <p:spPr>
          <a:xfrm>
            <a:off x="1643225" y="-725"/>
            <a:ext cx="5761425" cy="711800"/>
          </a:xfrm>
          <a:custGeom>
            <a:avLst/>
            <a:gdLst/>
            <a:ahLst/>
            <a:cxnLst/>
            <a:rect l="l" t="t" r="r" b="b"/>
            <a:pathLst>
              <a:path w="230457" h="28472" extrusionOk="0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0" name="Google Shape;500;p33"/>
          <p:cNvSpPr/>
          <p:nvPr/>
        </p:nvSpPr>
        <p:spPr>
          <a:xfrm>
            <a:off x="7140700" y="-1350"/>
            <a:ext cx="2003375" cy="714225"/>
          </a:xfrm>
          <a:custGeom>
            <a:avLst/>
            <a:gdLst/>
            <a:ahLst/>
            <a:cxnLst/>
            <a:rect l="l" t="t" r="r" b="b"/>
            <a:pathLst>
              <a:path w="80135" h="28569" extrusionOk="0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314325" dist="28575" dir="5400000" algn="bl" rotWithShape="0">
              <a:schemeClr val="accent4">
                <a:alpha val="24000"/>
              </a:schemeClr>
            </a:outerShdw>
          </a:effectLst>
        </p:spPr>
      </p:sp>
      <p:sp>
        <p:nvSpPr>
          <p:cNvPr id="501" name="Google Shape;501;p33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s">
  <p:cSld name="BLANK_1_1_1_1_1_1_1_1_1_1_2_1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34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504" name="Google Shape;504;p34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505" name="Google Shape;505;p34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6" name="Google Shape;506;p34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7" name="Google Shape;507;p34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8" name="Google Shape;508;p34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9" name="Google Shape;509;p34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510" name="Google Shape;510;p34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511" name="Google Shape;511;p34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2" name="Google Shape;512;p34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3" name="Google Shape;513;p34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4" name="Google Shape;514;p34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515" name="Google Shape;515;p34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516" name="Google Shape;516;p34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7" name="Google Shape;517;p34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8" name="Google Shape;518;p34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9" name="Google Shape;519;p34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520" name="Google Shape;520;p34"/>
          <p:cNvSpPr/>
          <p:nvPr/>
        </p:nvSpPr>
        <p:spPr>
          <a:xfrm>
            <a:off x="5023375" y="3994875"/>
            <a:ext cx="3941541" cy="1148616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21" name="Google Shape;521;p34"/>
          <p:cNvSpPr/>
          <p:nvPr/>
        </p:nvSpPr>
        <p:spPr>
          <a:xfrm rot="5400000">
            <a:off x="6364434" y="2363929"/>
            <a:ext cx="912991" cy="4646142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22" name="Google Shape;522;p34"/>
          <p:cNvSpPr/>
          <p:nvPr/>
        </p:nvSpPr>
        <p:spPr>
          <a:xfrm>
            <a:off x="1643225" y="-725"/>
            <a:ext cx="5761425" cy="711800"/>
          </a:xfrm>
          <a:custGeom>
            <a:avLst/>
            <a:gdLst/>
            <a:ahLst/>
            <a:cxnLst/>
            <a:rect l="l" t="t" r="r" b="b"/>
            <a:pathLst>
              <a:path w="230457" h="28472" extrusionOk="0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23" name="Google Shape;523;p34"/>
          <p:cNvSpPr/>
          <p:nvPr/>
        </p:nvSpPr>
        <p:spPr>
          <a:xfrm>
            <a:off x="7140700" y="-1350"/>
            <a:ext cx="2003375" cy="714225"/>
          </a:xfrm>
          <a:custGeom>
            <a:avLst/>
            <a:gdLst/>
            <a:ahLst/>
            <a:cxnLst/>
            <a:rect l="l" t="t" r="r" b="b"/>
            <a:pathLst>
              <a:path w="80135" h="28569" extrusionOk="0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1000">
                <a:schemeClr val="accent1"/>
              </a:gs>
              <a:gs pos="26000">
                <a:schemeClr val="accent3"/>
              </a:gs>
              <a:gs pos="63000">
                <a:schemeClr val="accent4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  <a:effectLst>
            <a:outerShdw blurRad="314325" dist="28575" dir="5400000" algn="bl" rotWithShape="0">
              <a:schemeClr val="accent4">
                <a:alpha val="24000"/>
              </a:schemeClr>
            </a:outerShdw>
          </a:effectLst>
        </p:spPr>
      </p:sp>
      <p:cxnSp>
        <p:nvCxnSpPr>
          <p:cNvPr id="524" name="Google Shape;524;p34"/>
          <p:cNvCxnSpPr/>
          <p:nvPr/>
        </p:nvCxnSpPr>
        <p:spPr>
          <a:xfrm rot="10800000">
            <a:off x="605578" y="17941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34"/>
          <p:cNvCxnSpPr/>
          <p:nvPr/>
        </p:nvCxnSpPr>
        <p:spPr>
          <a:xfrm rot="10800000">
            <a:off x="605578" y="27319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34"/>
          <p:cNvCxnSpPr/>
          <p:nvPr/>
        </p:nvCxnSpPr>
        <p:spPr>
          <a:xfrm rot="10800000">
            <a:off x="606300" y="36697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7" name="Google Shape;527;p34"/>
          <p:cNvSpPr txBox="1">
            <a:spLocks noGrp="1"/>
          </p:cNvSpPr>
          <p:nvPr>
            <p:ph type="body" idx="1"/>
          </p:nvPr>
        </p:nvSpPr>
        <p:spPr>
          <a:xfrm>
            <a:off x="5788075" y="1906850"/>
            <a:ext cx="3021300" cy="825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528" name="Google Shape;528;p34"/>
          <p:cNvSpPr txBox="1">
            <a:spLocks noGrp="1"/>
          </p:cNvSpPr>
          <p:nvPr>
            <p:ph type="title"/>
          </p:nvPr>
        </p:nvSpPr>
        <p:spPr>
          <a:xfrm>
            <a:off x="2134625" y="2853988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529" name="Google Shape;529;p34"/>
          <p:cNvSpPr txBox="1">
            <a:spLocks noGrp="1"/>
          </p:cNvSpPr>
          <p:nvPr>
            <p:ph type="body" idx="2"/>
          </p:nvPr>
        </p:nvSpPr>
        <p:spPr>
          <a:xfrm>
            <a:off x="5788075" y="2855650"/>
            <a:ext cx="3021300" cy="814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530" name="Google Shape;530;p34"/>
          <p:cNvSpPr txBox="1">
            <a:spLocks noGrp="1"/>
          </p:cNvSpPr>
          <p:nvPr>
            <p:ph type="title" idx="3"/>
          </p:nvPr>
        </p:nvSpPr>
        <p:spPr>
          <a:xfrm>
            <a:off x="525175" y="2853988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531" name="Google Shape;531;p34"/>
          <p:cNvSpPr txBox="1">
            <a:spLocks noGrp="1"/>
          </p:cNvSpPr>
          <p:nvPr>
            <p:ph type="title" idx="4"/>
          </p:nvPr>
        </p:nvSpPr>
        <p:spPr>
          <a:xfrm>
            <a:off x="2134625" y="3793475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532" name="Google Shape;532;p34"/>
          <p:cNvSpPr txBox="1">
            <a:spLocks noGrp="1"/>
          </p:cNvSpPr>
          <p:nvPr>
            <p:ph type="body" idx="5"/>
          </p:nvPr>
        </p:nvSpPr>
        <p:spPr>
          <a:xfrm>
            <a:off x="5788075" y="3793450"/>
            <a:ext cx="3021300" cy="836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533" name="Google Shape;533;p34"/>
          <p:cNvSpPr txBox="1">
            <a:spLocks noGrp="1"/>
          </p:cNvSpPr>
          <p:nvPr>
            <p:ph type="title" idx="6"/>
          </p:nvPr>
        </p:nvSpPr>
        <p:spPr>
          <a:xfrm>
            <a:off x="525175" y="3793475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534" name="Google Shape;534;p34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35" name="Google Shape;535;p34"/>
          <p:cNvSpPr txBox="1">
            <a:spLocks noGrp="1"/>
          </p:cNvSpPr>
          <p:nvPr>
            <p:ph type="title" idx="8"/>
          </p:nvPr>
        </p:nvSpPr>
        <p:spPr>
          <a:xfrm>
            <a:off x="2134625" y="1914525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536" name="Google Shape;536;p34"/>
          <p:cNvSpPr txBox="1">
            <a:spLocks noGrp="1"/>
          </p:cNvSpPr>
          <p:nvPr>
            <p:ph type="title" idx="9"/>
          </p:nvPr>
        </p:nvSpPr>
        <p:spPr>
          <a:xfrm>
            <a:off x="525175" y="1914525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537" name="Google Shape;537;p34"/>
          <p:cNvSpPr txBox="1">
            <a:spLocks noGrp="1"/>
          </p:cNvSpPr>
          <p:nvPr>
            <p:ph type="title" idx="13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538" name="Google Shape;538;p34"/>
          <p:cNvSpPr txBox="1">
            <a:spLocks noGrp="1"/>
          </p:cNvSpPr>
          <p:nvPr>
            <p:ph type="title" idx="1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1">
  <p:cSld name="BLANK_1_1_1_1_1_1_1_1_1_1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35"/>
          <p:cNvGrpSpPr/>
          <p:nvPr/>
        </p:nvGrpSpPr>
        <p:grpSpPr>
          <a:xfrm>
            <a:off x="115026" y="364"/>
            <a:ext cx="5125634" cy="5143564"/>
            <a:chOff x="312900" y="2788524"/>
            <a:chExt cx="2221197" cy="1994480"/>
          </a:xfrm>
        </p:grpSpPr>
        <p:grpSp>
          <p:nvGrpSpPr>
            <p:cNvPr id="541" name="Google Shape;541;p35"/>
            <p:cNvGrpSpPr/>
            <p:nvPr/>
          </p:nvGrpSpPr>
          <p:grpSpPr>
            <a:xfrm>
              <a:off x="312900" y="2788524"/>
              <a:ext cx="1851000" cy="1994480"/>
              <a:chOff x="461225" y="3244074"/>
              <a:chExt cx="1851000" cy="1994480"/>
            </a:xfrm>
          </p:grpSpPr>
          <p:grpSp>
            <p:nvGrpSpPr>
              <p:cNvPr id="542" name="Google Shape;542;p35"/>
              <p:cNvGrpSpPr/>
              <p:nvPr/>
            </p:nvGrpSpPr>
            <p:grpSpPr>
              <a:xfrm>
                <a:off x="461229" y="3244074"/>
                <a:ext cx="1850992" cy="1994480"/>
                <a:chOff x="461229" y="3244074"/>
                <a:chExt cx="1850992" cy="1994480"/>
              </a:xfrm>
            </p:grpSpPr>
            <p:sp>
              <p:nvSpPr>
                <p:cNvPr id="543" name="Google Shape;543;p35"/>
                <p:cNvSpPr/>
                <p:nvPr/>
              </p:nvSpPr>
              <p:spPr>
                <a:xfrm>
                  <a:off x="461229" y="3244074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4" name="Google Shape;544;p35"/>
                <p:cNvSpPr/>
                <p:nvPr/>
              </p:nvSpPr>
              <p:spPr>
                <a:xfrm>
                  <a:off x="831430" y="5100554"/>
                  <a:ext cx="370200" cy="1380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5" name="Google Shape;545;p35"/>
                <p:cNvSpPr/>
                <p:nvPr/>
              </p:nvSpPr>
              <p:spPr>
                <a:xfrm>
                  <a:off x="1201620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6" name="Google Shape;546;p35"/>
                <p:cNvSpPr/>
                <p:nvPr/>
              </p:nvSpPr>
              <p:spPr>
                <a:xfrm>
                  <a:off x="1571820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47" name="Google Shape;547;p35"/>
                <p:cNvSpPr/>
                <p:nvPr/>
              </p:nvSpPr>
              <p:spPr>
                <a:xfrm>
                  <a:off x="1942021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48" name="Google Shape;548;p35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49" name="Google Shape;549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0" name="Google Shape;550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1" name="Google Shape;551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2" name="Google Shape;552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3" name="Google Shape;553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54" name="Google Shape;554;p35"/>
              <p:cNvGrpSpPr/>
              <p:nvPr/>
            </p:nvGrpSpPr>
            <p:grpSpPr>
              <a:xfrm>
                <a:off x="461225" y="3989700"/>
                <a:ext cx="1851000" cy="1110726"/>
                <a:chOff x="461225" y="3249175"/>
                <a:chExt cx="1851000" cy="1110726"/>
              </a:xfrm>
            </p:grpSpPr>
            <p:sp>
              <p:nvSpPr>
                <p:cNvPr id="555" name="Google Shape;555;p35"/>
                <p:cNvSpPr/>
                <p:nvPr/>
              </p:nvSpPr>
              <p:spPr>
                <a:xfrm>
                  <a:off x="461225" y="3989701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6" name="Google Shape;556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7" name="Google Shape;557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8" name="Google Shape;558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59" name="Google Shape;559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60" name="Google Shape;560;p35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61" name="Google Shape;561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62" name="Google Shape;562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63" name="Google Shape;563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64" name="Google Shape;564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565" name="Google Shape;565;p35"/>
            <p:cNvSpPr/>
            <p:nvPr/>
          </p:nvSpPr>
          <p:spPr>
            <a:xfrm>
              <a:off x="2163897" y="2788524"/>
              <a:ext cx="370200" cy="375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grpSp>
        <p:nvGrpSpPr>
          <p:cNvPr id="566" name="Google Shape;566;p35"/>
          <p:cNvGrpSpPr/>
          <p:nvPr/>
        </p:nvGrpSpPr>
        <p:grpSpPr>
          <a:xfrm rot="5400000" flipH="1">
            <a:off x="7145338" y="3274875"/>
            <a:ext cx="2221200" cy="1481050"/>
            <a:chOff x="312900" y="2793625"/>
            <a:chExt cx="2221200" cy="1481050"/>
          </a:xfrm>
        </p:grpSpPr>
        <p:grpSp>
          <p:nvGrpSpPr>
            <p:cNvPr id="567" name="Google Shape;567;p35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568" name="Google Shape;568;p35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69" name="Google Shape;569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0" name="Google Shape;570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1" name="Google Shape;571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2" name="Google Shape;572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3" name="Google Shape;573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74" name="Google Shape;574;p35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75" name="Google Shape;575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6" name="Google Shape;576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7" name="Google Shape;577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8" name="Google Shape;578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79" name="Google Shape;579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80" name="Google Shape;580;p35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81" name="Google Shape;581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2" name="Google Shape;582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3" name="Google Shape;583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4" name="Google Shape;584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5" name="Google Shape;585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86" name="Google Shape;586;p35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87" name="Google Shape;587;p3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8" name="Google Shape;588;p3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89" name="Google Shape;589;p3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0" name="Google Shape;590;p3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1" name="Google Shape;591;p3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592" name="Google Shape;592;p35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593" name="Google Shape;593;p35"/>
          <p:cNvSpPr/>
          <p:nvPr/>
        </p:nvSpPr>
        <p:spPr>
          <a:xfrm>
            <a:off x="6255775" y="3774250"/>
            <a:ext cx="2888225" cy="1369250"/>
          </a:xfrm>
          <a:custGeom>
            <a:avLst/>
            <a:gdLst/>
            <a:ahLst/>
            <a:cxnLst/>
            <a:rect l="l" t="t" r="r" b="b"/>
            <a:pathLst>
              <a:path w="115529" h="54770" extrusionOk="0">
                <a:moveTo>
                  <a:pt x="115529" y="1"/>
                </a:moveTo>
                <a:lnTo>
                  <a:pt x="112924" y="187"/>
                </a:lnTo>
                <a:lnTo>
                  <a:pt x="110245" y="447"/>
                </a:lnTo>
                <a:lnTo>
                  <a:pt x="107566" y="745"/>
                </a:lnTo>
                <a:lnTo>
                  <a:pt x="104850" y="1080"/>
                </a:lnTo>
                <a:lnTo>
                  <a:pt x="102097" y="1489"/>
                </a:lnTo>
                <a:lnTo>
                  <a:pt x="99344" y="1936"/>
                </a:lnTo>
                <a:lnTo>
                  <a:pt x="96516" y="2419"/>
                </a:lnTo>
                <a:lnTo>
                  <a:pt x="93725" y="2940"/>
                </a:lnTo>
                <a:lnTo>
                  <a:pt x="90860" y="3536"/>
                </a:lnTo>
                <a:lnTo>
                  <a:pt x="88033" y="4131"/>
                </a:lnTo>
                <a:lnTo>
                  <a:pt x="85168" y="4801"/>
                </a:lnTo>
                <a:lnTo>
                  <a:pt x="82266" y="5508"/>
                </a:lnTo>
                <a:lnTo>
                  <a:pt x="79401" y="6252"/>
                </a:lnTo>
                <a:lnTo>
                  <a:pt x="76498" y="7070"/>
                </a:lnTo>
                <a:lnTo>
                  <a:pt x="73596" y="7889"/>
                </a:lnTo>
                <a:lnTo>
                  <a:pt x="70694" y="8782"/>
                </a:lnTo>
                <a:lnTo>
                  <a:pt x="67308" y="9861"/>
                </a:lnTo>
                <a:lnTo>
                  <a:pt x="63960" y="10977"/>
                </a:lnTo>
                <a:lnTo>
                  <a:pt x="60685" y="12130"/>
                </a:lnTo>
                <a:lnTo>
                  <a:pt x="57411" y="13321"/>
                </a:lnTo>
                <a:lnTo>
                  <a:pt x="54211" y="14586"/>
                </a:lnTo>
                <a:lnTo>
                  <a:pt x="51086" y="15851"/>
                </a:lnTo>
                <a:lnTo>
                  <a:pt x="47961" y="17153"/>
                </a:lnTo>
                <a:lnTo>
                  <a:pt x="44947" y="18530"/>
                </a:lnTo>
                <a:lnTo>
                  <a:pt x="41970" y="19907"/>
                </a:lnTo>
                <a:lnTo>
                  <a:pt x="39068" y="21321"/>
                </a:lnTo>
                <a:lnTo>
                  <a:pt x="36203" y="22772"/>
                </a:lnTo>
                <a:lnTo>
                  <a:pt x="33450" y="24223"/>
                </a:lnTo>
                <a:lnTo>
                  <a:pt x="30734" y="25748"/>
                </a:lnTo>
                <a:lnTo>
                  <a:pt x="28129" y="27274"/>
                </a:lnTo>
                <a:lnTo>
                  <a:pt x="25562" y="28836"/>
                </a:lnTo>
                <a:lnTo>
                  <a:pt x="23106" y="30436"/>
                </a:lnTo>
                <a:lnTo>
                  <a:pt x="20799" y="31962"/>
                </a:lnTo>
                <a:lnTo>
                  <a:pt x="18604" y="33524"/>
                </a:lnTo>
                <a:lnTo>
                  <a:pt x="16521" y="35087"/>
                </a:lnTo>
                <a:lnTo>
                  <a:pt x="14549" y="36650"/>
                </a:lnTo>
                <a:lnTo>
                  <a:pt x="12651" y="38213"/>
                </a:lnTo>
                <a:lnTo>
                  <a:pt x="10902" y="39775"/>
                </a:lnTo>
                <a:lnTo>
                  <a:pt x="9265" y="41338"/>
                </a:lnTo>
                <a:lnTo>
                  <a:pt x="7740" y="42863"/>
                </a:lnTo>
                <a:lnTo>
                  <a:pt x="6326" y="44426"/>
                </a:lnTo>
                <a:lnTo>
                  <a:pt x="5061" y="45952"/>
                </a:lnTo>
                <a:lnTo>
                  <a:pt x="4466" y="46696"/>
                </a:lnTo>
                <a:lnTo>
                  <a:pt x="3870" y="47477"/>
                </a:lnTo>
                <a:lnTo>
                  <a:pt x="3349" y="48221"/>
                </a:lnTo>
                <a:lnTo>
                  <a:pt x="2828" y="48965"/>
                </a:lnTo>
                <a:lnTo>
                  <a:pt x="2382" y="49709"/>
                </a:lnTo>
                <a:lnTo>
                  <a:pt x="1936" y="50454"/>
                </a:lnTo>
                <a:lnTo>
                  <a:pt x="1526" y="51198"/>
                </a:lnTo>
                <a:lnTo>
                  <a:pt x="1154" y="51905"/>
                </a:lnTo>
                <a:lnTo>
                  <a:pt x="819" y="52649"/>
                </a:lnTo>
                <a:lnTo>
                  <a:pt x="522" y="53356"/>
                </a:lnTo>
                <a:lnTo>
                  <a:pt x="224" y="54063"/>
                </a:lnTo>
                <a:lnTo>
                  <a:pt x="1" y="54770"/>
                </a:lnTo>
                <a:lnTo>
                  <a:pt x="115529" y="54770"/>
                </a:lnTo>
                <a:lnTo>
                  <a:pt x="1155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94" name="Google Shape;594;p35"/>
          <p:cNvSpPr/>
          <p:nvPr/>
        </p:nvSpPr>
        <p:spPr>
          <a:xfrm rot="5400000">
            <a:off x="6256650" y="3649999"/>
            <a:ext cx="1392300" cy="3359400"/>
          </a:xfrm>
          <a:prstGeom prst="chord">
            <a:avLst>
              <a:gd name="adj1" fmla="val 5820070"/>
              <a:gd name="adj2" fmla="val 1578453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95" name="Google Shape;595;p35"/>
          <p:cNvSpPr txBox="1">
            <a:spLocks noGrp="1"/>
          </p:cNvSpPr>
          <p:nvPr>
            <p:ph type="subTitle" idx="1"/>
          </p:nvPr>
        </p:nvSpPr>
        <p:spPr>
          <a:xfrm>
            <a:off x="4482800" y="3963975"/>
            <a:ext cx="3972600" cy="277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96" name="Google Shape;596;p35"/>
          <p:cNvSpPr txBox="1">
            <a:spLocks noGrp="1"/>
          </p:cNvSpPr>
          <p:nvPr>
            <p:ph type="subTitle" idx="2"/>
          </p:nvPr>
        </p:nvSpPr>
        <p:spPr>
          <a:xfrm>
            <a:off x="4482800" y="3731112"/>
            <a:ext cx="1481100" cy="1983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7" name="Google Shape;597;p35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98" name="Google Shape;598;p35"/>
          <p:cNvSpPr txBox="1">
            <a:spLocks noGrp="1"/>
          </p:cNvSpPr>
          <p:nvPr>
            <p:ph type="title" idx="3"/>
          </p:nvPr>
        </p:nvSpPr>
        <p:spPr>
          <a:xfrm>
            <a:off x="115025" y="471075"/>
            <a:ext cx="3941700" cy="1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599" name="Google Shape;599;p35"/>
          <p:cNvSpPr txBox="1">
            <a:spLocks noGrp="1"/>
          </p:cNvSpPr>
          <p:nvPr>
            <p:ph type="subTitle" idx="4"/>
          </p:nvPr>
        </p:nvSpPr>
        <p:spPr>
          <a:xfrm>
            <a:off x="4482800" y="3428650"/>
            <a:ext cx="3972600" cy="277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00" name="Google Shape;600;p35"/>
          <p:cNvSpPr txBox="1">
            <a:spLocks noGrp="1"/>
          </p:cNvSpPr>
          <p:nvPr>
            <p:ph type="subTitle" idx="5"/>
          </p:nvPr>
        </p:nvSpPr>
        <p:spPr>
          <a:xfrm>
            <a:off x="4482800" y="3195787"/>
            <a:ext cx="1481100" cy="1983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35"/>
          <p:cNvSpPr txBox="1">
            <a:spLocks noGrp="1"/>
          </p:cNvSpPr>
          <p:nvPr>
            <p:ph type="subTitle" idx="6"/>
          </p:nvPr>
        </p:nvSpPr>
        <p:spPr>
          <a:xfrm>
            <a:off x="4482800" y="2894863"/>
            <a:ext cx="3972600" cy="277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02" name="Google Shape;602;p35"/>
          <p:cNvSpPr txBox="1">
            <a:spLocks noGrp="1"/>
          </p:cNvSpPr>
          <p:nvPr>
            <p:ph type="subTitle" idx="7"/>
          </p:nvPr>
        </p:nvSpPr>
        <p:spPr>
          <a:xfrm>
            <a:off x="4482800" y="2662000"/>
            <a:ext cx="1481100" cy="1983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03" name="Google Shape;603;p35"/>
          <p:cNvSpPr txBox="1">
            <a:spLocks noGrp="1"/>
          </p:cNvSpPr>
          <p:nvPr>
            <p:ph type="subTitle" idx="8"/>
          </p:nvPr>
        </p:nvSpPr>
        <p:spPr>
          <a:xfrm>
            <a:off x="4482800" y="2361863"/>
            <a:ext cx="3972600" cy="277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04" name="Google Shape;604;p35"/>
          <p:cNvSpPr txBox="1">
            <a:spLocks noGrp="1"/>
          </p:cNvSpPr>
          <p:nvPr>
            <p:ph type="subTitle" idx="9"/>
          </p:nvPr>
        </p:nvSpPr>
        <p:spPr>
          <a:xfrm>
            <a:off x="4482800" y="2129000"/>
            <a:ext cx="1481100" cy="1983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35"/>
          <p:cNvSpPr txBox="1">
            <a:spLocks noGrp="1"/>
          </p:cNvSpPr>
          <p:nvPr>
            <p:ph type="subTitle" idx="13"/>
          </p:nvPr>
        </p:nvSpPr>
        <p:spPr>
          <a:xfrm>
            <a:off x="4482800" y="1829238"/>
            <a:ext cx="3972600" cy="277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06" name="Google Shape;606;p35"/>
          <p:cNvSpPr txBox="1">
            <a:spLocks noGrp="1"/>
          </p:cNvSpPr>
          <p:nvPr>
            <p:ph type="subTitle" idx="14"/>
          </p:nvPr>
        </p:nvSpPr>
        <p:spPr>
          <a:xfrm>
            <a:off x="4482800" y="1596375"/>
            <a:ext cx="1481100" cy="1983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35"/>
          <p:cNvSpPr txBox="1">
            <a:spLocks noGrp="1"/>
          </p:cNvSpPr>
          <p:nvPr>
            <p:ph type="subTitle" idx="15"/>
          </p:nvPr>
        </p:nvSpPr>
        <p:spPr>
          <a:xfrm>
            <a:off x="4482800" y="1296613"/>
            <a:ext cx="3972600" cy="277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08" name="Google Shape;608;p35"/>
          <p:cNvSpPr txBox="1">
            <a:spLocks noGrp="1"/>
          </p:cNvSpPr>
          <p:nvPr>
            <p:ph type="subTitle" idx="16"/>
          </p:nvPr>
        </p:nvSpPr>
        <p:spPr>
          <a:xfrm>
            <a:off x="4482800" y="1063750"/>
            <a:ext cx="1481100" cy="1983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09" name="Google Shape;609;p35"/>
          <p:cNvSpPr txBox="1">
            <a:spLocks noGrp="1"/>
          </p:cNvSpPr>
          <p:nvPr>
            <p:ph type="title" idx="17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Persona Infographic">
  <p:cSld name="BLANK_1_1_1_1_1_1_1_1_1_1_1_1_3">
    <p:bg>
      <p:bgPr>
        <a:solidFill>
          <a:schemeClr val="lt1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6"/>
          <p:cNvSpPr/>
          <p:nvPr/>
        </p:nvSpPr>
        <p:spPr>
          <a:xfrm>
            <a:off x="6702700" y="2532550"/>
            <a:ext cx="2441400" cy="261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12" name="Google Shape;612;p36"/>
          <p:cNvSpPr>
            <a:spLocks noGrp="1"/>
          </p:cNvSpPr>
          <p:nvPr>
            <p:ph type="pic" idx="2"/>
          </p:nvPr>
        </p:nvSpPr>
        <p:spPr>
          <a:xfrm>
            <a:off x="6702600" y="-16150"/>
            <a:ext cx="2441400" cy="2574600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Google Shape;613;p36"/>
          <p:cNvSpPr txBox="1">
            <a:spLocks noGrp="1"/>
          </p:cNvSpPr>
          <p:nvPr>
            <p:ph type="subTitle" idx="1"/>
          </p:nvPr>
        </p:nvSpPr>
        <p:spPr>
          <a:xfrm>
            <a:off x="115025" y="1739375"/>
            <a:ext cx="3460800" cy="177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36"/>
          <p:cNvSpPr txBox="1">
            <a:spLocks noGrp="1"/>
          </p:cNvSpPr>
          <p:nvPr>
            <p:ph type="subTitle" idx="3"/>
          </p:nvPr>
        </p:nvSpPr>
        <p:spPr>
          <a:xfrm>
            <a:off x="115025" y="3869063"/>
            <a:ext cx="34608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5" name="Google Shape;615;p36"/>
          <p:cNvSpPr txBox="1">
            <a:spLocks noGrp="1"/>
          </p:cNvSpPr>
          <p:nvPr>
            <p:ph type="title"/>
          </p:nvPr>
        </p:nvSpPr>
        <p:spPr>
          <a:xfrm>
            <a:off x="3656050" y="1739375"/>
            <a:ext cx="2960700" cy="2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6" name="Google Shape;616;p36"/>
          <p:cNvSpPr txBox="1">
            <a:spLocks noGrp="1"/>
          </p:cNvSpPr>
          <p:nvPr>
            <p:ph type="title" idx="4"/>
          </p:nvPr>
        </p:nvSpPr>
        <p:spPr>
          <a:xfrm>
            <a:off x="3656050" y="2786778"/>
            <a:ext cx="29607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36"/>
          <p:cNvSpPr txBox="1">
            <a:spLocks noGrp="1"/>
          </p:cNvSpPr>
          <p:nvPr>
            <p:ph type="title" idx="5"/>
          </p:nvPr>
        </p:nvSpPr>
        <p:spPr>
          <a:xfrm>
            <a:off x="3624425" y="4231975"/>
            <a:ext cx="9006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p36"/>
          <p:cNvSpPr txBox="1">
            <a:spLocks noGrp="1"/>
          </p:cNvSpPr>
          <p:nvPr>
            <p:ph type="title" idx="6"/>
          </p:nvPr>
        </p:nvSpPr>
        <p:spPr>
          <a:xfrm>
            <a:off x="115025" y="1079975"/>
            <a:ext cx="6055500" cy="4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619" name="Google Shape;619;p36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20" name="Google Shape;620;p36"/>
          <p:cNvSpPr txBox="1">
            <a:spLocks noGrp="1"/>
          </p:cNvSpPr>
          <p:nvPr>
            <p:ph type="title" idx="8"/>
          </p:nvPr>
        </p:nvSpPr>
        <p:spPr>
          <a:xfrm>
            <a:off x="115025" y="473240"/>
            <a:ext cx="60555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36"/>
          <p:cNvSpPr txBox="1">
            <a:spLocks noGrp="1"/>
          </p:cNvSpPr>
          <p:nvPr>
            <p:ph type="title" idx="9"/>
          </p:nvPr>
        </p:nvSpPr>
        <p:spPr>
          <a:xfrm>
            <a:off x="115025" y="3631463"/>
            <a:ext cx="3460800" cy="2376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p36"/>
          <p:cNvSpPr txBox="1">
            <a:spLocks noGrp="1"/>
          </p:cNvSpPr>
          <p:nvPr>
            <p:ph type="subTitle" idx="13"/>
          </p:nvPr>
        </p:nvSpPr>
        <p:spPr>
          <a:xfrm>
            <a:off x="6751650" y="2599100"/>
            <a:ext cx="2266200" cy="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36"/>
          <p:cNvSpPr txBox="1">
            <a:spLocks noGrp="1"/>
          </p:cNvSpPr>
          <p:nvPr>
            <p:ph type="subTitle" idx="14"/>
          </p:nvPr>
        </p:nvSpPr>
        <p:spPr>
          <a:xfrm>
            <a:off x="6751650" y="2912378"/>
            <a:ext cx="2266200" cy="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36"/>
          <p:cNvSpPr txBox="1">
            <a:spLocks noGrp="1"/>
          </p:cNvSpPr>
          <p:nvPr>
            <p:ph type="subTitle" idx="15"/>
          </p:nvPr>
        </p:nvSpPr>
        <p:spPr>
          <a:xfrm>
            <a:off x="6751650" y="3225655"/>
            <a:ext cx="2266200" cy="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25" name="Google Shape;625;p36"/>
          <p:cNvSpPr txBox="1">
            <a:spLocks noGrp="1"/>
          </p:cNvSpPr>
          <p:nvPr>
            <p:ph type="subTitle" idx="16"/>
          </p:nvPr>
        </p:nvSpPr>
        <p:spPr>
          <a:xfrm>
            <a:off x="6751650" y="3538932"/>
            <a:ext cx="2266200" cy="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6"/>
          <p:cNvSpPr txBox="1">
            <a:spLocks noGrp="1"/>
          </p:cNvSpPr>
          <p:nvPr>
            <p:ph type="subTitle" idx="17"/>
          </p:nvPr>
        </p:nvSpPr>
        <p:spPr>
          <a:xfrm>
            <a:off x="6751650" y="3852210"/>
            <a:ext cx="2266200" cy="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27" name="Google Shape;627;p36"/>
          <p:cNvSpPr txBox="1">
            <a:spLocks noGrp="1"/>
          </p:cNvSpPr>
          <p:nvPr>
            <p:ph type="subTitle" idx="18"/>
          </p:nvPr>
        </p:nvSpPr>
        <p:spPr>
          <a:xfrm>
            <a:off x="6751650" y="4165488"/>
            <a:ext cx="2266200" cy="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6"/>
          <p:cNvSpPr txBox="1">
            <a:spLocks noGrp="1"/>
          </p:cNvSpPr>
          <p:nvPr>
            <p:ph type="title" idx="19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- Alt 2">
  <p:cSld name="BLANK_1_1_1_1_1_1_1_1_1_1_1_1_2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7"/>
          <p:cNvSpPr/>
          <p:nvPr/>
        </p:nvSpPr>
        <p:spPr>
          <a:xfrm rot="-8100000" flipH="1">
            <a:off x="4692650" y="965198"/>
            <a:ext cx="4843399" cy="2480248"/>
          </a:xfrm>
          <a:prstGeom prst="flowChartConnector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31" name="Google Shape;631;p37"/>
          <p:cNvSpPr/>
          <p:nvPr/>
        </p:nvSpPr>
        <p:spPr>
          <a:xfrm rot="10800000" flipH="1">
            <a:off x="4676692" y="3337812"/>
            <a:ext cx="4467295" cy="1685226"/>
          </a:xfrm>
          <a:custGeom>
            <a:avLst/>
            <a:gdLst/>
            <a:ahLst/>
            <a:cxnLst/>
            <a:rect l="l" t="t" r="r" b="b"/>
            <a:pathLst>
              <a:path w="119855" h="51371" extrusionOk="0">
                <a:moveTo>
                  <a:pt x="32006" y="0"/>
                </a:moveTo>
                <a:lnTo>
                  <a:pt x="30303" y="29"/>
                </a:lnTo>
                <a:lnTo>
                  <a:pt x="28658" y="116"/>
                </a:lnTo>
                <a:lnTo>
                  <a:pt x="27042" y="202"/>
                </a:lnTo>
                <a:lnTo>
                  <a:pt x="25455" y="289"/>
                </a:lnTo>
                <a:lnTo>
                  <a:pt x="23896" y="433"/>
                </a:lnTo>
                <a:lnTo>
                  <a:pt x="22367" y="606"/>
                </a:lnTo>
                <a:lnTo>
                  <a:pt x="20895" y="779"/>
                </a:lnTo>
                <a:lnTo>
                  <a:pt x="19452" y="1010"/>
                </a:lnTo>
                <a:lnTo>
                  <a:pt x="18067" y="1241"/>
                </a:lnTo>
                <a:lnTo>
                  <a:pt x="16710" y="1501"/>
                </a:lnTo>
                <a:lnTo>
                  <a:pt x="15383" y="1761"/>
                </a:lnTo>
                <a:lnTo>
                  <a:pt x="14142" y="2078"/>
                </a:lnTo>
                <a:lnTo>
                  <a:pt x="12930" y="2396"/>
                </a:lnTo>
                <a:lnTo>
                  <a:pt x="11746" y="2771"/>
                </a:lnTo>
                <a:lnTo>
                  <a:pt x="10621" y="3117"/>
                </a:lnTo>
                <a:lnTo>
                  <a:pt x="9524" y="3550"/>
                </a:lnTo>
                <a:lnTo>
                  <a:pt x="8485" y="3983"/>
                </a:lnTo>
                <a:lnTo>
                  <a:pt x="7504" y="4416"/>
                </a:lnTo>
                <a:lnTo>
                  <a:pt x="6581" y="4906"/>
                </a:lnTo>
                <a:lnTo>
                  <a:pt x="5715" y="5397"/>
                </a:lnTo>
                <a:lnTo>
                  <a:pt x="4907" y="5916"/>
                </a:lnTo>
                <a:lnTo>
                  <a:pt x="4156" y="6465"/>
                </a:lnTo>
                <a:lnTo>
                  <a:pt x="3464" y="7013"/>
                </a:lnTo>
                <a:lnTo>
                  <a:pt x="2829" y="7590"/>
                </a:lnTo>
                <a:lnTo>
                  <a:pt x="2281" y="8196"/>
                </a:lnTo>
                <a:lnTo>
                  <a:pt x="1761" y="8802"/>
                </a:lnTo>
                <a:lnTo>
                  <a:pt x="1328" y="9437"/>
                </a:lnTo>
                <a:lnTo>
                  <a:pt x="953" y="10072"/>
                </a:lnTo>
                <a:lnTo>
                  <a:pt x="636" y="10765"/>
                </a:lnTo>
                <a:lnTo>
                  <a:pt x="376" y="11429"/>
                </a:lnTo>
                <a:lnTo>
                  <a:pt x="174" y="12121"/>
                </a:lnTo>
                <a:lnTo>
                  <a:pt x="87" y="12698"/>
                </a:lnTo>
                <a:lnTo>
                  <a:pt x="29" y="13276"/>
                </a:lnTo>
                <a:lnTo>
                  <a:pt x="1" y="13853"/>
                </a:lnTo>
                <a:lnTo>
                  <a:pt x="29" y="14430"/>
                </a:lnTo>
                <a:lnTo>
                  <a:pt x="87" y="15007"/>
                </a:lnTo>
                <a:lnTo>
                  <a:pt x="174" y="15613"/>
                </a:lnTo>
                <a:lnTo>
                  <a:pt x="318" y="16219"/>
                </a:lnTo>
                <a:lnTo>
                  <a:pt x="491" y="16796"/>
                </a:lnTo>
                <a:lnTo>
                  <a:pt x="722" y="17403"/>
                </a:lnTo>
                <a:lnTo>
                  <a:pt x="953" y="18009"/>
                </a:lnTo>
                <a:lnTo>
                  <a:pt x="1242" y="18615"/>
                </a:lnTo>
                <a:lnTo>
                  <a:pt x="1588" y="19221"/>
                </a:lnTo>
                <a:lnTo>
                  <a:pt x="1934" y="19856"/>
                </a:lnTo>
                <a:lnTo>
                  <a:pt x="2338" y="20462"/>
                </a:lnTo>
                <a:lnTo>
                  <a:pt x="2771" y="21068"/>
                </a:lnTo>
                <a:lnTo>
                  <a:pt x="3233" y="21703"/>
                </a:lnTo>
                <a:lnTo>
                  <a:pt x="3752" y="22309"/>
                </a:lnTo>
                <a:lnTo>
                  <a:pt x="4272" y="22944"/>
                </a:lnTo>
                <a:lnTo>
                  <a:pt x="4849" y="23550"/>
                </a:lnTo>
                <a:lnTo>
                  <a:pt x="5455" y="24185"/>
                </a:lnTo>
                <a:lnTo>
                  <a:pt x="6090" y="24791"/>
                </a:lnTo>
                <a:lnTo>
                  <a:pt x="6754" y="25426"/>
                </a:lnTo>
                <a:lnTo>
                  <a:pt x="7446" y="26032"/>
                </a:lnTo>
                <a:lnTo>
                  <a:pt x="8197" y="26638"/>
                </a:lnTo>
                <a:lnTo>
                  <a:pt x="8947" y="27273"/>
                </a:lnTo>
                <a:lnTo>
                  <a:pt x="9726" y="27879"/>
                </a:lnTo>
                <a:lnTo>
                  <a:pt x="10563" y="28485"/>
                </a:lnTo>
                <a:lnTo>
                  <a:pt x="11400" y="29120"/>
                </a:lnTo>
                <a:lnTo>
                  <a:pt x="12295" y="29726"/>
                </a:lnTo>
                <a:lnTo>
                  <a:pt x="13189" y="30332"/>
                </a:lnTo>
                <a:lnTo>
                  <a:pt x="14113" y="30938"/>
                </a:lnTo>
                <a:lnTo>
                  <a:pt x="15094" y="31544"/>
                </a:lnTo>
                <a:lnTo>
                  <a:pt x="17085" y="32727"/>
                </a:lnTo>
                <a:lnTo>
                  <a:pt x="19192" y="33910"/>
                </a:lnTo>
                <a:lnTo>
                  <a:pt x="21414" y="35065"/>
                </a:lnTo>
                <a:lnTo>
                  <a:pt x="23723" y="36219"/>
                </a:lnTo>
                <a:lnTo>
                  <a:pt x="26118" y="37316"/>
                </a:lnTo>
                <a:lnTo>
                  <a:pt x="28629" y="38412"/>
                </a:lnTo>
                <a:lnTo>
                  <a:pt x="31198" y="39480"/>
                </a:lnTo>
                <a:lnTo>
                  <a:pt x="33853" y="40519"/>
                </a:lnTo>
                <a:lnTo>
                  <a:pt x="36595" y="41529"/>
                </a:lnTo>
                <a:lnTo>
                  <a:pt x="39423" y="42510"/>
                </a:lnTo>
                <a:lnTo>
                  <a:pt x="42309" y="43434"/>
                </a:lnTo>
                <a:lnTo>
                  <a:pt x="45281" y="44329"/>
                </a:lnTo>
                <a:lnTo>
                  <a:pt x="48283" y="45194"/>
                </a:lnTo>
                <a:lnTo>
                  <a:pt x="51371" y="46002"/>
                </a:lnTo>
                <a:lnTo>
                  <a:pt x="54516" y="46782"/>
                </a:lnTo>
                <a:lnTo>
                  <a:pt x="57691" y="47503"/>
                </a:lnTo>
                <a:lnTo>
                  <a:pt x="59884" y="47965"/>
                </a:lnTo>
                <a:lnTo>
                  <a:pt x="62049" y="48398"/>
                </a:lnTo>
                <a:lnTo>
                  <a:pt x="64213" y="48802"/>
                </a:lnTo>
                <a:lnTo>
                  <a:pt x="66378" y="49177"/>
                </a:lnTo>
                <a:lnTo>
                  <a:pt x="68542" y="49523"/>
                </a:lnTo>
                <a:lnTo>
                  <a:pt x="70678" y="49841"/>
                </a:lnTo>
                <a:lnTo>
                  <a:pt x="72813" y="50129"/>
                </a:lnTo>
                <a:lnTo>
                  <a:pt x="74949" y="50389"/>
                </a:lnTo>
                <a:lnTo>
                  <a:pt x="77027" y="50620"/>
                </a:lnTo>
                <a:lnTo>
                  <a:pt x="79133" y="50822"/>
                </a:lnTo>
                <a:lnTo>
                  <a:pt x="81183" y="50995"/>
                </a:lnTo>
                <a:lnTo>
                  <a:pt x="83232" y="51111"/>
                </a:lnTo>
                <a:lnTo>
                  <a:pt x="85252" y="51226"/>
                </a:lnTo>
                <a:lnTo>
                  <a:pt x="87272" y="51313"/>
                </a:lnTo>
                <a:lnTo>
                  <a:pt x="89234" y="51370"/>
                </a:lnTo>
                <a:lnTo>
                  <a:pt x="91168" y="51370"/>
                </a:lnTo>
                <a:lnTo>
                  <a:pt x="93534" y="51342"/>
                </a:lnTo>
                <a:lnTo>
                  <a:pt x="95843" y="51284"/>
                </a:lnTo>
                <a:lnTo>
                  <a:pt x="98094" y="51168"/>
                </a:lnTo>
                <a:lnTo>
                  <a:pt x="100259" y="50995"/>
                </a:lnTo>
                <a:lnTo>
                  <a:pt x="102365" y="50764"/>
                </a:lnTo>
                <a:lnTo>
                  <a:pt x="104386" y="50533"/>
                </a:lnTo>
                <a:lnTo>
                  <a:pt x="106319" y="50216"/>
                </a:lnTo>
                <a:lnTo>
                  <a:pt x="108195" y="49870"/>
                </a:lnTo>
                <a:lnTo>
                  <a:pt x="109955" y="49466"/>
                </a:lnTo>
                <a:lnTo>
                  <a:pt x="111658" y="49033"/>
                </a:lnTo>
                <a:lnTo>
                  <a:pt x="113274" y="48571"/>
                </a:lnTo>
                <a:lnTo>
                  <a:pt x="114025" y="48311"/>
                </a:lnTo>
                <a:lnTo>
                  <a:pt x="114775" y="48052"/>
                </a:lnTo>
                <a:lnTo>
                  <a:pt x="115497" y="47763"/>
                </a:lnTo>
                <a:lnTo>
                  <a:pt x="116189" y="47474"/>
                </a:lnTo>
                <a:lnTo>
                  <a:pt x="116882" y="47186"/>
                </a:lnTo>
                <a:lnTo>
                  <a:pt x="117517" y="46868"/>
                </a:lnTo>
                <a:lnTo>
                  <a:pt x="118152" y="46580"/>
                </a:lnTo>
                <a:lnTo>
                  <a:pt x="118729" y="46233"/>
                </a:lnTo>
                <a:lnTo>
                  <a:pt x="119306" y="45916"/>
                </a:lnTo>
                <a:lnTo>
                  <a:pt x="119854" y="45570"/>
                </a:lnTo>
                <a:lnTo>
                  <a:pt x="119854" y="27590"/>
                </a:lnTo>
                <a:lnTo>
                  <a:pt x="118989" y="26724"/>
                </a:lnTo>
                <a:lnTo>
                  <a:pt x="118065" y="25858"/>
                </a:lnTo>
                <a:lnTo>
                  <a:pt x="117084" y="24993"/>
                </a:lnTo>
                <a:lnTo>
                  <a:pt x="116045" y="24127"/>
                </a:lnTo>
                <a:lnTo>
                  <a:pt x="114919" y="23290"/>
                </a:lnTo>
                <a:lnTo>
                  <a:pt x="113765" y="22424"/>
                </a:lnTo>
                <a:lnTo>
                  <a:pt x="112553" y="21558"/>
                </a:lnTo>
                <a:lnTo>
                  <a:pt x="111283" y="20721"/>
                </a:lnTo>
                <a:lnTo>
                  <a:pt x="109927" y="19884"/>
                </a:lnTo>
                <a:lnTo>
                  <a:pt x="108570" y="19048"/>
                </a:lnTo>
                <a:lnTo>
                  <a:pt x="107127" y="18239"/>
                </a:lnTo>
                <a:lnTo>
                  <a:pt x="105627" y="17403"/>
                </a:lnTo>
                <a:lnTo>
                  <a:pt x="104097" y="16594"/>
                </a:lnTo>
                <a:lnTo>
                  <a:pt x="102510" y="15786"/>
                </a:lnTo>
                <a:lnTo>
                  <a:pt x="100894" y="15007"/>
                </a:lnTo>
                <a:lnTo>
                  <a:pt x="99220" y="14228"/>
                </a:lnTo>
                <a:lnTo>
                  <a:pt x="97430" y="13420"/>
                </a:lnTo>
                <a:lnTo>
                  <a:pt x="95612" y="12641"/>
                </a:lnTo>
                <a:lnTo>
                  <a:pt x="93765" y="11890"/>
                </a:lnTo>
                <a:lnTo>
                  <a:pt x="91889" y="11140"/>
                </a:lnTo>
                <a:lnTo>
                  <a:pt x="89985" y="10419"/>
                </a:lnTo>
                <a:lnTo>
                  <a:pt x="88022" y="9726"/>
                </a:lnTo>
                <a:lnTo>
                  <a:pt x="86060" y="9033"/>
                </a:lnTo>
                <a:lnTo>
                  <a:pt x="84040" y="8369"/>
                </a:lnTo>
                <a:lnTo>
                  <a:pt x="82019" y="7735"/>
                </a:lnTo>
                <a:lnTo>
                  <a:pt x="79970" y="7100"/>
                </a:lnTo>
                <a:lnTo>
                  <a:pt x="77893" y="6522"/>
                </a:lnTo>
                <a:lnTo>
                  <a:pt x="75786" y="5945"/>
                </a:lnTo>
                <a:lnTo>
                  <a:pt x="73650" y="5368"/>
                </a:lnTo>
                <a:lnTo>
                  <a:pt x="71515" y="4849"/>
                </a:lnTo>
                <a:lnTo>
                  <a:pt x="69379" y="4329"/>
                </a:lnTo>
                <a:lnTo>
                  <a:pt x="67214" y="3839"/>
                </a:lnTo>
                <a:lnTo>
                  <a:pt x="65021" y="3377"/>
                </a:lnTo>
                <a:lnTo>
                  <a:pt x="62857" y="2944"/>
                </a:lnTo>
                <a:lnTo>
                  <a:pt x="60692" y="2540"/>
                </a:lnTo>
                <a:lnTo>
                  <a:pt x="58528" y="2194"/>
                </a:lnTo>
                <a:lnTo>
                  <a:pt x="56363" y="1847"/>
                </a:lnTo>
                <a:lnTo>
                  <a:pt x="54228" y="1530"/>
                </a:lnTo>
                <a:lnTo>
                  <a:pt x="52092" y="1241"/>
                </a:lnTo>
                <a:lnTo>
                  <a:pt x="49985" y="981"/>
                </a:lnTo>
                <a:lnTo>
                  <a:pt x="47879" y="751"/>
                </a:lnTo>
                <a:lnTo>
                  <a:pt x="45772" y="549"/>
                </a:lnTo>
                <a:lnTo>
                  <a:pt x="43723" y="375"/>
                </a:lnTo>
                <a:lnTo>
                  <a:pt x="41674" y="231"/>
                </a:lnTo>
                <a:lnTo>
                  <a:pt x="39654" y="116"/>
                </a:lnTo>
                <a:lnTo>
                  <a:pt x="37662" y="58"/>
                </a:lnTo>
                <a:lnTo>
                  <a:pt x="35671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32" name="Google Shape;632;p37"/>
          <p:cNvSpPr>
            <a:spLocks noGrp="1"/>
          </p:cNvSpPr>
          <p:nvPr>
            <p:ph type="pic" idx="2"/>
          </p:nvPr>
        </p:nvSpPr>
        <p:spPr>
          <a:xfrm>
            <a:off x="5457500" y="0"/>
            <a:ext cx="3686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37"/>
          <p:cNvSpPr txBox="1">
            <a:spLocks noGrp="1"/>
          </p:cNvSpPr>
          <p:nvPr>
            <p:ph type="body" idx="1"/>
          </p:nvPr>
        </p:nvSpPr>
        <p:spPr>
          <a:xfrm>
            <a:off x="115025" y="1743625"/>
            <a:ext cx="2094000" cy="28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634" name="Google Shape;634;p37"/>
          <p:cNvSpPr txBox="1">
            <a:spLocks noGrp="1"/>
          </p:cNvSpPr>
          <p:nvPr>
            <p:ph type="body" idx="3"/>
          </p:nvPr>
        </p:nvSpPr>
        <p:spPr>
          <a:xfrm>
            <a:off x="2276600" y="1743625"/>
            <a:ext cx="2904900" cy="28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●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○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Sora Light"/>
              <a:buChar char="■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635" name="Google Shape;635;p37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36" name="Google Shape;636;p37"/>
          <p:cNvSpPr txBox="1">
            <a:spLocks noGrp="1"/>
          </p:cNvSpPr>
          <p:nvPr>
            <p:ph type="title" idx="4"/>
          </p:nvPr>
        </p:nvSpPr>
        <p:spPr>
          <a:xfrm>
            <a:off x="115025" y="502775"/>
            <a:ext cx="5125500" cy="1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637" name="Google Shape;637;p37"/>
          <p:cNvSpPr txBox="1">
            <a:spLocks noGrp="1"/>
          </p:cNvSpPr>
          <p:nvPr>
            <p:ph type="title" idx="5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Alt 2">
  <p:cSld name="BLANK_1_1_1_1_1_1_1_1_1_1_1_1_1_1">
    <p:bg>
      <p:bgPr>
        <a:solidFill>
          <a:schemeClr val="lt1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38"/>
          <p:cNvGrpSpPr/>
          <p:nvPr/>
        </p:nvGrpSpPr>
        <p:grpSpPr>
          <a:xfrm>
            <a:off x="7704171" y="1036593"/>
            <a:ext cx="1439893" cy="3234395"/>
            <a:chOff x="461225" y="3249175"/>
            <a:chExt cx="1110600" cy="2221578"/>
          </a:xfrm>
        </p:grpSpPr>
        <p:grpSp>
          <p:nvGrpSpPr>
            <p:cNvPr id="640" name="Google Shape;640;p38"/>
            <p:cNvGrpSpPr/>
            <p:nvPr/>
          </p:nvGrpSpPr>
          <p:grpSpPr>
            <a:xfrm>
              <a:off x="831422" y="3249175"/>
              <a:ext cx="740403" cy="2221578"/>
              <a:chOff x="831422" y="3249175"/>
              <a:chExt cx="740403" cy="2221578"/>
            </a:xfrm>
          </p:grpSpPr>
          <p:sp>
            <p:nvSpPr>
              <p:cNvPr id="641" name="Google Shape;641;p38"/>
              <p:cNvSpPr/>
              <p:nvPr/>
            </p:nvSpPr>
            <p:spPr>
              <a:xfrm>
                <a:off x="831422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1201622" y="510055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43" name="Google Shape;643;p3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644" name="Google Shape;644;p38"/>
            <p:cNvGrpSpPr/>
            <p:nvPr/>
          </p:nvGrpSpPr>
          <p:grpSpPr>
            <a:xfrm>
              <a:off x="461225" y="3619500"/>
              <a:ext cx="1110600" cy="370200"/>
              <a:chOff x="461225" y="3249175"/>
              <a:chExt cx="1110600" cy="370200"/>
            </a:xfrm>
          </p:grpSpPr>
          <p:sp>
            <p:nvSpPr>
              <p:cNvPr id="645" name="Google Shape;645;p3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46" name="Google Shape;646;p3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47" name="Google Shape;647;p3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648" name="Google Shape;648;p38"/>
            <p:cNvGrpSpPr/>
            <p:nvPr/>
          </p:nvGrpSpPr>
          <p:grpSpPr>
            <a:xfrm>
              <a:off x="461225" y="3989700"/>
              <a:ext cx="1110600" cy="1110726"/>
              <a:chOff x="461225" y="3249175"/>
              <a:chExt cx="1110600" cy="1110726"/>
            </a:xfrm>
          </p:grpSpPr>
          <p:sp>
            <p:nvSpPr>
              <p:cNvPr id="649" name="Google Shape;649;p38"/>
              <p:cNvSpPr/>
              <p:nvPr/>
            </p:nvSpPr>
            <p:spPr>
              <a:xfrm>
                <a:off x="461225" y="3989701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50" name="Google Shape;650;p3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51" name="Google Shape;651;p3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652" name="Google Shape;652;p38"/>
            <p:cNvGrpSpPr/>
            <p:nvPr/>
          </p:nvGrpSpPr>
          <p:grpSpPr>
            <a:xfrm>
              <a:off x="831422" y="4360025"/>
              <a:ext cx="370203" cy="740520"/>
              <a:chOff x="831422" y="3249175"/>
              <a:chExt cx="370203" cy="740520"/>
            </a:xfrm>
          </p:grpSpPr>
          <p:sp>
            <p:nvSpPr>
              <p:cNvPr id="653" name="Google Shape;653;p38"/>
              <p:cNvSpPr/>
              <p:nvPr/>
            </p:nvSpPr>
            <p:spPr>
              <a:xfrm>
                <a:off x="831422" y="361949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654" name="Google Shape;654;p3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</p:grpSp>
      <p:sp>
        <p:nvSpPr>
          <p:cNvPr id="655" name="Google Shape;655;p38"/>
          <p:cNvSpPr/>
          <p:nvPr/>
        </p:nvSpPr>
        <p:spPr>
          <a:xfrm>
            <a:off x="7394250" y="-8100"/>
            <a:ext cx="1759750" cy="2691775"/>
          </a:xfrm>
          <a:custGeom>
            <a:avLst/>
            <a:gdLst/>
            <a:ahLst/>
            <a:cxnLst/>
            <a:rect l="l" t="t" r="r" b="b"/>
            <a:pathLst>
              <a:path w="70390" h="107671" extrusionOk="0">
                <a:moveTo>
                  <a:pt x="0" y="95"/>
                </a:moveTo>
                <a:lnTo>
                  <a:pt x="70390" y="0"/>
                </a:lnTo>
                <a:lnTo>
                  <a:pt x="70200" y="10767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</p:sp>
      <p:sp>
        <p:nvSpPr>
          <p:cNvPr id="656" name="Google Shape;656;p38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57" name="Google Shape;657;p38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60555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8" name="Google Shape;658;p38"/>
          <p:cNvSpPr txBox="1">
            <a:spLocks noGrp="1"/>
          </p:cNvSpPr>
          <p:nvPr>
            <p:ph type="title" idx="3"/>
          </p:nvPr>
        </p:nvSpPr>
        <p:spPr>
          <a:xfrm>
            <a:off x="115025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38"/>
          <p:cNvSpPr txBox="1">
            <a:spLocks noGrp="1"/>
          </p:cNvSpPr>
          <p:nvPr>
            <p:ph type="title" idx="4"/>
          </p:nvPr>
        </p:nvSpPr>
        <p:spPr>
          <a:xfrm>
            <a:off x="2634200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0" name="Google Shape;660;p38"/>
          <p:cNvSpPr txBox="1">
            <a:spLocks noGrp="1"/>
          </p:cNvSpPr>
          <p:nvPr>
            <p:ph type="title" idx="5"/>
          </p:nvPr>
        </p:nvSpPr>
        <p:spPr>
          <a:xfrm>
            <a:off x="5169188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1" name="Google Shape;661;p38"/>
          <p:cNvSpPr txBox="1">
            <a:spLocks noGrp="1"/>
          </p:cNvSpPr>
          <p:nvPr>
            <p:ph type="body" idx="1"/>
          </p:nvPr>
        </p:nvSpPr>
        <p:spPr>
          <a:xfrm>
            <a:off x="115025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662" name="Google Shape;662;p38"/>
          <p:cNvSpPr txBox="1">
            <a:spLocks noGrp="1"/>
          </p:cNvSpPr>
          <p:nvPr>
            <p:ph type="body" idx="6"/>
          </p:nvPr>
        </p:nvSpPr>
        <p:spPr>
          <a:xfrm>
            <a:off x="115025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663" name="Google Shape;663;p38"/>
          <p:cNvSpPr txBox="1">
            <a:spLocks noGrp="1"/>
          </p:cNvSpPr>
          <p:nvPr>
            <p:ph type="body" idx="7"/>
          </p:nvPr>
        </p:nvSpPr>
        <p:spPr>
          <a:xfrm>
            <a:off x="2634200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664" name="Google Shape;664;p38"/>
          <p:cNvSpPr txBox="1">
            <a:spLocks noGrp="1"/>
          </p:cNvSpPr>
          <p:nvPr>
            <p:ph type="body" idx="8"/>
          </p:nvPr>
        </p:nvSpPr>
        <p:spPr>
          <a:xfrm>
            <a:off x="2634200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665" name="Google Shape;665;p38"/>
          <p:cNvSpPr txBox="1">
            <a:spLocks noGrp="1"/>
          </p:cNvSpPr>
          <p:nvPr>
            <p:ph type="body" idx="9"/>
          </p:nvPr>
        </p:nvSpPr>
        <p:spPr>
          <a:xfrm>
            <a:off x="5169188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666" name="Google Shape;666;p38"/>
          <p:cNvSpPr txBox="1">
            <a:spLocks noGrp="1"/>
          </p:cNvSpPr>
          <p:nvPr>
            <p:ph type="body" idx="13"/>
          </p:nvPr>
        </p:nvSpPr>
        <p:spPr>
          <a:xfrm>
            <a:off x="5169188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667" name="Google Shape;667;p38"/>
          <p:cNvSpPr txBox="1">
            <a:spLocks noGrp="1"/>
          </p:cNvSpPr>
          <p:nvPr>
            <p:ph type="title" idx="1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E46962"/>
          </p15:clr>
        </p15:guide>
        <p15:guide id="2" pos="5760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Alt 1">
  <p:cSld name="BLANK_1_1_1_1_1_1_1_1_1_1_1_1_1_1_1">
    <p:bg>
      <p:bgPr>
        <a:solidFill>
          <a:schemeClr val="lt1"/>
        </a:solidFill>
        <a:effectLst/>
      </p:bgPr>
    </p:bg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39"/>
          <p:cNvGrpSpPr/>
          <p:nvPr/>
        </p:nvGrpSpPr>
        <p:grpSpPr>
          <a:xfrm>
            <a:off x="0" y="506850"/>
            <a:ext cx="930250" cy="2593175"/>
            <a:chOff x="0" y="506850"/>
            <a:chExt cx="930250" cy="2593175"/>
          </a:xfrm>
        </p:grpSpPr>
        <p:grpSp>
          <p:nvGrpSpPr>
            <p:cNvPr id="670" name="Google Shape;670;p39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671" name="Google Shape;671;p39"/>
              <p:cNvGrpSpPr/>
              <p:nvPr/>
            </p:nvGrpSpPr>
            <p:grpSpPr>
              <a:xfrm>
                <a:off x="1233650" y="2793625"/>
                <a:ext cx="560050" cy="1851250"/>
                <a:chOff x="1381975" y="3249175"/>
                <a:chExt cx="560050" cy="1851250"/>
              </a:xfrm>
            </p:grpSpPr>
            <p:sp>
              <p:nvSpPr>
                <p:cNvPr id="672" name="Google Shape;672;p3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3" name="Google Shape;673;p39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674" name="Google Shape;674;p39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675" name="Google Shape;675;p39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676" name="Google Shape;676;p39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677" name="Google Shape;677;p39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678" name="Google Shape;678;p39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679" name="Google Shape;679;p39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680" name="Google Shape;680;p39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681" name="Google Shape;681;p39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682" name="Google Shape;682;p39"/>
            <p:cNvSpPr/>
            <p:nvPr/>
          </p:nvSpPr>
          <p:spPr>
            <a:xfrm>
              <a:off x="183800" y="50685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683" name="Google Shape;683;p39"/>
          <p:cNvSpPr txBox="1">
            <a:spLocks noGrp="1"/>
          </p:cNvSpPr>
          <p:nvPr>
            <p:ph type="title"/>
          </p:nvPr>
        </p:nvSpPr>
        <p:spPr>
          <a:xfrm>
            <a:off x="38100" y="319650"/>
            <a:ext cx="1823100" cy="5202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84" name="Google Shape;684;p39"/>
          <p:cNvSpPr txBox="1">
            <a:spLocks noGrp="1"/>
          </p:cNvSpPr>
          <p:nvPr>
            <p:ph type="subTitle" idx="1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685" name="Google Shape;685;p39"/>
          <p:cNvSpPr txBox="1">
            <a:spLocks noGrp="1"/>
          </p:cNvSpPr>
          <p:nvPr>
            <p:ph type="subTitle" idx="2"/>
          </p:nvPr>
        </p:nvSpPr>
        <p:spPr>
          <a:xfrm>
            <a:off x="2942250" y="1877700"/>
            <a:ext cx="15645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686" name="Google Shape;686;p39"/>
          <p:cNvSpPr txBox="1">
            <a:spLocks noGrp="1"/>
          </p:cNvSpPr>
          <p:nvPr>
            <p:ph type="subTitle" idx="3"/>
          </p:nvPr>
        </p:nvSpPr>
        <p:spPr>
          <a:xfrm>
            <a:off x="1078950" y="2330400"/>
            <a:ext cx="1564500" cy="16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87" name="Google Shape;687;p39"/>
          <p:cNvSpPr txBox="1">
            <a:spLocks noGrp="1"/>
          </p:cNvSpPr>
          <p:nvPr>
            <p:ph type="subTitle" idx="4"/>
          </p:nvPr>
        </p:nvSpPr>
        <p:spPr>
          <a:xfrm>
            <a:off x="4798644" y="1877700"/>
            <a:ext cx="15645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688" name="Google Shape;688;p39"/>
          <p:cNvSpPr txBox="1">
            <a:spLocks noGrp="1"/>
          </p:cNvSpPr>
          <p:nvPr>
            <p:ph type="subTitle" idx="5"/>
          </p:nvPr>
        </p:nvSpPr>
        <p:spPr>
          <a:xfrm>
            <a:off x="2942257" y="2330400"/>
            <a:ext cx="1564500" cy="16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89" name="Google Shape;689;p39"/>
          <p:cNvSpPr txBox="1">
            <a:spLocks noGrp="1"/>
          </p:cNvSpPr>
          <p:nvPr>
            <p:ph type="subTitle" idx="6"/>
          </p:nvPr>
        </p:nvSpPr>
        <p:spPr>
          <a:xfrm>
            <a:off x="6671581" y="1877700"/>
            <a:ext cx="15645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690" name="Google Shape;690;p39"/>
          <p:cNvSpPr txBox="1">
            <a:spLocks noGrp="1"/>
          </p:cNvSpPr>
          <p:nvPr>
            <p:ph type="subTitle" idx="7"/>
          </p:nvPr>
        </p:nvSpPr>
        <p:spPr>
          <a:xfrm>
            <a:off x="4798647" y="2330400"/>
            <a:ext cx="1564500" cy="16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691" name="Google Shape;691;p39"/>
          <p:cNvGrpSpPr/>
          <p:nvPr/>
        </p:nvGrpSpPr>
        <p:grpSpPr>
          <a:xfrm rot="5400000">
            <a:off x="7381575" y="-838700"/>
            <a:ext cx="930250" cy="2591775"/>
            <a:chOff x="0" y="508250"/>
            <a:chExt cx="930250" cy="2591775"/>
          </a:xfrm>
        </p:grpSpPr>
        <p:grpSp>
          <p:nvGrpSpPr>
            <p:cNvPr id="692" name="Google Shape;692;p39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693" name="Google Shape;693;p39"/>
              <p:cNvGrpSpPr/>
              <p:nvPr/>
            </p:nvGrpSpPr>
            <p:grpSpPr>
              <a:xfrm>
                <a:off x="1233650" y="2793625"/>
                <a:ext cx="930250" cy="1851250"/>
                <a:chOff x="1381975" y="3249175"/>
                <a:chExt cx="930250" cy="1851250"/>
              </a:xfrm>
            </p:grpSpPr>
            <p:grpSp>
              <p:nvGrpSpPr>
                <p:cNvPr id="694" name="Google Shape;694;p39"/>
                <p:cNvGrpSpPr/>
                <p:nvPr/>
              </p:nvGrpSpPr>
              <p:grpSpPr>
                <a:xfrm>
                  <a:off x="1571825" y="3249175"/>
                  <a:ext cx="740400" cy="370200"/>
                  <a:chOff x="1571825" y="3249175"/>
                  <a:chExt cx="740400" cy="370200"/>
                </a:xfrm>
              </p:grpSpPr>
              <p:sp>
                <p:nvSpPr>
                  <p:cNvPr id="695" name="Google Shape;695;p39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696" name="Google Shape;696;p39"/>
                  <p:cNvSpPr/>
                  <p:nvPr/>
                </p:nvSpPr>
                <p:spPr>
                  <a:xfrm>
                    <a:off x="19420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sp>
              <p:nvSpPr>
                <p:cNvPr id="697" name="Google Shape;697;p39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698" name="Google Shape;698;p39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699" name="Google Shape;699;p39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00" name="Google Shape;700;p39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01" name="Google Shape;701;p39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702" name="Google Shape;702;p39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703" name="Google Shape;703;p39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04" name="Google Shape;704;p39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705" name="Google Shape;705;p39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706" name="Google Shape;706;p39"/>
            <p:cNvSpPr/>
            <p:nvPr/>
          </p:nvSpPr>
          <p:spPr>
            <a:xfrm>
              <a:off x="189850" y="50825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707" name="Google Shape;707;p39"/>
          <p:cNvSpPr txBox="1">
            <a:spLocks noGrp="1"/>
          </p:cNvSpPr>
          <p:nvPr>
            <p:ph type="subTitle" idx="8"/>
          </p:nvPr>
        </p:nvSpPr>
        <p:spPr>
          <a:xfrm>
            <a:off x="6671579" y="2330400"/>
            <a:ext cx="1564500" cy="16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08" name="Google Shape;708;p39"/>
          <p:cNvSpPr txBox="1">
            <a:spLocks noGrp="1"/>
          </p:cNvSpPr>
          <p:nvPr>
            <p:ph type="title" idx="9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cxnSp>
        <p:nvCxnSpPr>
          <p:cNvPr id="709" name="Google Shape;709;p39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0" name="Google Shape;710;p39"/>
          <p:cNvSpPr/>
          <p:nvPr/>
        </p:nvSpPr>
        <p:spPr>
          <a:xfrm rot="5400000">
            <a:off x="8773788" y="922313"/>
            <a:ext cx="370200" cy="370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11" name="Google Shape;711;p39"/>
          <p:cNvSpPr/>
          <p:nvPr/>
        </p:nvSpPr>
        <p:spPr>
          <a:xfrm rot="5400000">
            <a:off x="8773788" y="1292513"/>
            <a:ext cx="370200" cy="370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12" name="Google Shape;712;p39"/>
          <p:cNvSpPr txBox="1">
            <a:spLocks noGrp="1"/>
          </p:cNvSpPr>
          <p:nvPr>
            <p:ph type="subTitle" idx="13"/>
          </p:nvPr>
        </p:nvSpPr>
        <p:spPr>
          <a:xfrm>
            <a:off x="1078938" y="1877700"/>
            <a:ext cx="15645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13" name="Google Shape;713;p39"/>
          <p:cNvSpPr txBox="1">
            <a:spLocks noGrp="1"/>
          </p:cNvSpPr>
          <p:nvPr>
            <p:ph type="title" idx="14"/>
          </p:nvPr>
        </p:nvSpPr>
        <p:spPr>
          <a:xfrm>
            <a:off x="3484500" y="1377875"/>
            <a:ext cx="473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14" name="Google Shape;714;p39"/>
          <p:cNvSpPr txBox="1">
            <a:spLocks noGrp="1"/>
          </p:cNvSpPr>
          <p:nvPr>
            <p:ph type="title" idx="15"/>
          </p:nvPr>
        </p:nvSpPr>
        <p:spPr>
          <a:xfrm>
            <a:off x="7204200" y="1411200"/>
            <a:ext cx="473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5" name="Google Shape;715;p39"/>
          <p:cNvSpPr txBox="1">
            <a:spLocks noGrp="1"/>
          </p:cNvSpPr>
          <p:nvPr>
            <p:ph type="title" idx="16"/>
          </p:nvPr>
        </p:nvSpPr>
        <p:spPr>
          <a:xfrm>
            <a:off x="5344350" y="1411200"/>
            <a:ext cx="473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16" name="Google Shape;716;p39"/>
          <p:cNvSpPr txBox="1">
            <a:spLocks noGrp="1"/>
          </p:cNvSpPr>
          <p:nvPr>
            <p:ph type="title" idx="17"/>
          </p:nvPr>
        </p:nvSpPr>
        <p:spPr>
          <a:xfrm>
            <a:off x="1624650" y="1377875"/>
            <a:ext cx="4731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17" name="Google Shape;717;p39"/>
          <p:cNvSpPr txBox="1">
            <a:spLocks noGrp="1"/>
          </p:cNvSpPr>
          <p:nvPr>
            <p:ph type="title" idx="1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175">
          <p15:clr>
            <a:srgbClr val="E46962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2">
  <p:cSld name="BLANK_1_1_1_1_1_1_1_1_1_1_1_1_1_1_1_2">
    <p:bg>
      <p:bgPr>
        <a:solidFill>
          <a:schemeClr val="lt1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0"/>
          <p:cNvSpPr txBox="1">
            <a:spLocks noGrp="1"/>
          </p:cNvSpPr>
          <p:nvPr>
            <p:ph type="body" idx="1"/>
          </p:nvPr>
        </p:nvSpPr>
        <p:spPr>
          <a:xfrm>
            <a:off x="1867950" y="20353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720" name="Google Shape;720;p40"/>
          <p:cNvSpPr txBox="1">
            <a:spLocks noGrp="1"/>
          </p:cNvSpPr>
          <p:nvPr>
            <p:ph type="body" idx="2"/>
          </p:nvPr>
        </p:nvSpPr>
        <p:spPr>
          <a:xfrm>
            <a:off x="1867950" y="340515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721" name="Google Shape;721;p40"/>
          <p:cNvSpPr txBox="1">
            <a:spLocks noGrp="1"/>
          </p:cNvSpPr>
          <p:nvPr>
            <p:ph type="body" idx="3"/>
          </p:nvPr>
        </p:nvSpPr>
        <p:spPr>
          <a:xfrm>
            <a:off x="5297575" y="20353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722" name="Google Shape;722;p40"/>
          <p:cNvSpPr txBox="1">
            <a:spLocks noGrp="1"/>
          </p:cNvSpPr>
          <p:nvPr>
            <p:ph type="body" idx="4"/>
          </p:nvPr>
        </p:nvSpPr>
        <p:spPr>
          <a:xfrm>
            <a:off x="5297575" y="340515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grpSp>
        <p:nvGrpSpPr>
          <p:cNvPr id="723" name="Google Shape;723;p40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724" name="Google Shape;724;p40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725" name="Google Shape;725;p40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26" name="Google Shape;726;p4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27" name="Google Shape;727;p40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728" name="Google Shape;728;p40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29" name="Google Shape;729;p4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0" name="Google Shape;730;p4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1" name="Google Shape;731;p4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32" name="Google Shape;732;p40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733" name="Google Shape;733;p4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4" name="Google Shape;734;p4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5" name="Google Shape;735;p4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36" name="Google Shape;736;p40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737" name="Google Shape;737;p40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8" name="Google Shape;738;p40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39" name="Google Shape;739;p4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40" name="Google Shape;740;p4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41" name="Google Shape;741;p4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742" name="Google Shape;742;p40"/>
          <p:cNvSpPr/>
          <p:nvPr/>
        </p:nvSpPr>
        <p:spPr>
          <a:xfrm rot="10800000" flipH="1">
            <a:off x="8088611" y="31980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43" name="Google Shape;743;p40"/>
          <p:cNvSpPr/>
          <p:nvPr/>
        </p:nvSpPr>
        <p:spPr>
          <a:xfrm rot="10800000" flipH="1">
            <a:off x="8088611" y="59267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44" name="Google Shape;744;p40"/>
          <p:cNvSpPr/>
          <p:nvPr/>
        </p:nvSpPr>
        <p:spPr>
          <a:xfrm rot="10800000" flipH="1">
            <a:off x="8088611" y="117225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45" name="Google Shape;745;p40"/>
          <p:cNvSpPr/>
          <p:nvPr/>
        </p:nvSpPr>
        <p:spPr>
          <a:xfrm rot="10800000" flipH="1">
            <a:off x="8088611" y="86947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46" name="Google Shape;746;p40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47" name="Google Shape;747;p40"/>
          <p:cNvSpPr txBox="1">
            <a:spLocks noGrp="1"/>
          </p:cNvSpPr>
          <p:nvPr>
            <p:ph type="title" idx="5"/>
          </p:nvPr>
        </p:nvSpPr>
        <p:spPr>
          <a:xfrm>
            <a:off x="38100" y="319650"/>
            <a:ext cx="1823100" cy="5202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48" name="Google Shape;748;p40"/>
          <p:cNvSpPr txBox="1">
            <a:spLocks noGrp="1"/>
          </p:cNvSpPr>
          <p:nvPr>
            <p:ph type="subTitle" idx="6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49" name="Google Shape;749;p40"/>
          <p:cNvSpPr txBox="1">
            <a:spLocks noGrp="1"/>
          </p:cNvSpPr>
          <p:nvPr>
            <p:ph type="subTitle" idx="7"/>
          </p:nvPr>
        </p:nvSpPr>
        <p:spPr>
          <a:xfrm>
            <a:off x="1867950" y="1692275"/>
            <a:ext cx="23949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40"/>
          <p:cNvSpPr txBox="1">
            <a:spLocks noGrp="1"/>
          </p:cNvSpPr>
          <p:nvPr>
            <p:ph type="subTitle" idx="8"/>
          </p:nvPr>
        </p:nvSpPr>
        <p:spPr>
          <a:xfrm>
            <a:off x="1867950" y="3062125"/>
            <a:ext cx="23949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40"/>
          <p:cNvSpPr txBox="1">
            <a:spLocks noGrp="1"/>
          </p:cNvSpPr>
          <p:nvPr>
            <p:ph type="subTitle" idx="9"/>
          </p:nvPr>
        </p:nvSpPr>
        <p:spPr>
          <a:xfrm>
            <a:off x="5297575" y="1692275"/>
            <a:ext cx="23949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40"/>
          <p:cNvSpPr txBox="1">
            <a:spLocks noGrp="1"/>
          </p:cNvSpPr>
          <p:nvPr>
            <p:ph type="subTitle" idx="13"/>
          </p:nvPr>
        </p:nvSpPr>
        <p:spPr>
          <a:xfrm>
            <a:off x="5297575" y="3062125"/>
            <a:ext cx="2394900" cy="2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40"/>
          <p:cNvSpPr txBox="1">
            <a:spLocks noGrp="1"/>
          </p:cNvSpPr>
          <p:nvPr>
            <p:ph type="title" idx="1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E46962"/>
          </p15:clr>
        </p15:guide>
        <p15:guide id="2" pos="3407">
          <p15:clr>
            <a:srgbClr val="E46962"/>
          </p15:clr>
        </p15:guide>
        <p15:guide id="3" pos="2262">
          <p15:clr>
            <a:srgbClr val="E46962"/>
          </p15:clr>
        </p15:guide>
        <p15:guide id="4" orient="horz" pos="1006">
          <p15:clr>
            <a:srgbClr val="E46962"/>
          </p15:clr>
        </p15:guide>
        <p15:guide id="5" pos="1175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3">
  <p:cSld name="BLANK_1_1_1_1_1_1_1_1_1_1_1_1_1_1_1_2_1">
    <p:bg>
      <p:bgPr>
        <a:solidFill>
          <a:schemeClr val="lt1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1"/>
          <p:cNvSpPr txBox="1">
            <a:spLocks noGrp="1"/>
          </p:cNvSpPr>
          <p:nvPr>
            <p:ph type="title"/>
          </p:nvPr>
        </p:nvSpPr>
        <p:spPr>
          <a:xfrm>
            <a:off x="104850" y="2155850"/>
            <a:ext cx="1583400" cy="5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41"/>
          <p:cNvSpPr txBox="1">
            <a:spLocks noGrp="1"/>
          </p:cNvSpPr>
          <p:nvPr>
            <p:ph type="title" idx="2"/>
          </p:nvPr>
        </p:nvSpPr>
        <p:spPr>
          <a:xfrm>
            <a:off x="1932925" y="2155825"/>
            <a:ext cx="1583400" cy="5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41"/>
          <p:cNvSpPr txBox="1">
            <a:spLocks noGrp="1"/>
          </p:cNvSpPr>
          <p:nvPr>
            <p:ph type="title" idx="3"/>
          </p:nvPr>
        </p:nvSpPr>
        <p:spPr>
          <a:xfrm>
            <a:off x="3761000" y="2155825"/>
            <a:ext cx="1583400" cy="5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41"/>
          <p:cNvSpPr txBox="1">
            <a:spLocks noGrp="1"/>
          </p:cNvSpPr>
          <p:nvPr>
            <p:ph type="title" idx="4"/>
          </p:nvPr>
        </p:nvSpPr>
        <p:spPr>
          <a:xfrm>
            <a:off x="5607150" y="2155825"/>
            <a:ext cx="1583400" cy="52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59" name="Google Shape;759;p41"/>
          <p:cNvSpPr txBox="1">
            <a:spLocks noGrp="1"/>
          </p:cNvSpPr>
          <p:nvPr>
            <p:ph type="title" idx="5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60" name="Google Shape;760;p41"/>
          <p:cNvSpPr txBox="1">
            <a:spLocks noGrp="1"/>
          </p:cNvSpPr>
          <p:nvPr>
            <p:ph type="subTitle" idx="1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cxnSp>
        <p:nvCxnSpPr>
          <p:cNvPr id="761" name="Google Shape;761;p41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62" name="Google Shape;762;p41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763" name="Google Shape;763;p41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764" name="Google Shape;764;p41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65" name="Google Shape;765;p4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66" name="Google Shape;766;p41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767" name="Google Shape;767;p41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68" name="Google Shape;768;p4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69" name="Google Shape;769;p4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0" name="Google Shape;770;p41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71" name="Google Shape;771;p41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772" name="Google Shape;772;p4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3" name="Google Shape;773;p4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4" name="Google Shape;774;p41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775" name="Google Shape;775;p41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776" name="Google Shape;776;p41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7" name="Google Shape;777;p41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8" name="Google Shape;778;p4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79" name="Google Shape;779;p41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780" name="Google Shape;780;p41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781" name="Google Shape;781;p41"/>
          <p:cNvSpPr/>
          <p:nvPr/>
        </p:nvSpPr>
        <p:spPr>
          <a:xfrm rot="10800000" flipH="1">
            <a:off x="8088611" y="31980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82" name="Google Shape;782;p41"/>
          <p:cNvSpPr/>
          <p:nvPr/>
        </p:nvSpPr>
        <p:spPr>
          <a:xfrm rot="10800000" flipH="1">
            <a:off x="8088611" y="59267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83" name="Google Shape;783;p41"/>
          <p:cNvSpPr/>
          <p:nvPr/>
        </p:nvSpPr>
        <p:spPr>
          <a:xfrm rot="10800000" flipH="1">
            <a:off x="8088611" y="117225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84" name="Google Shape;784;p41"/>
          <p:cNvSpPr/>
          <p:nvPr/>
        </p:nvSpPr>
        <p:spPr>
          <a:xfrm rot="10800000" flipH="1">
            <a:off x="8088611" y="86947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85" name="Google Shape;785;p41"/>
          <p:cNvSpPr txBox="1">
            <a:spLocks noGrp="1"/>
          </p:cNvSpPr>
          <p:nvPr>
            <p:ph type="body" idx="6"/>
          </p:nvPr>
        </p:nvSpPr>
        <p:spPr>
          <a:xfrm>
            <a:off x="10490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786" name="Google Shape;786;p41"/>
          <p:cNvSpPr txBox="1">
            <a:spLocks noGrp="1"/>
          </p:cNvSpPr>
          <p:nvPr>
            <p:ph type="body" idx="7"/>
          </p:nvPr>
        </p:nvSpPr>
        <p:spPr>
          <a:xfrm>
            <a:off x="1932925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787" name="Google Shape;787;p41"/>
          <p:cNvSpPr txBox="1">
            <a:spLocks noGrp="1"/>
          </p:cNvSpPr>
          <p:nvPr>
            <p:ph type="body" idx="8"/>
          </p:nvPr>
        </p:nvSpPr>
        <p:spPr>
          <a:xfrm>
            <a:off x="376100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788" name="Google Shape;788;p41"/>
          <p:cNvSpPr txBox="1">
            <a:spLocks noGrp="1"/>
          </p:cNvSpPr>
          <p:nvPr>
            <p:ph type="body" idx="9"/>
          </p:nvPr>
        </p:nvSpPr>
        <p:spPr>
          <a:xfrm>
            <a:off x="560715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●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○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■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789" name="Google Shape;789;p41"/>
          <p:cNvSpPr txBox="1">
            <a:spLocks noGrp="1"/>
          </p:cNvSpPr>
          <p:nvPr>
            <p:ph type="title" idx="13"/>
          </p:nvPr>
        </p:nvSpPr>
        <p:spPr>
          <a:xfrm>
            <a:off x="239975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0" name="Google Shape;790;p41"/>
          <p:cNvSpPr txBox="1">
            <a:spLocks noGrp="1"/>
          </p:cNvSpPr>
          <p:nvPr>
            <p:ph type="title" idx="14"/>
          </p:nvPr>
        </p:nvSpPr>
        <p:spPr>
          <a:xfrm>
            <a:off x="2009500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1" name="Google Shape;791;p41"/>
          <p:cNvSpPr txBox="1">
            <a:spLocks noGrp="1"/>
          </p:cNvSpPr>
          <p:nvPr>
            <p:ph type="title" idx="15"/>
          </p:nvPr>
        </p:nvSpPr>
        <p:spPr>
          <a:xfrm>
            <a:off x="3895425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p41"/>
          <p:cNvSpPr txBox="1">
            <a:spLocks noGrp="1"/>
          </p:cNvSpPr>
          <p:nvPr>
            <p:ph type="title" idx="16"/>
          </p:nvPr>
        </p:nvSpPr>
        <p:spPr>
          <a:xfrm>
            <a:off x="5704700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3" name="Google Shape;793;p41"/>
          <p:cNvSpPr txBox="1">
            <a:spLocks noGrp="1"/>
          </p:cNvSpPr>
          <p:nvPr>
            <p:ph type="title" idx="17"/>
          </p:nvPr>
        </p:nvSpPr>
        <p:spPr>
          <a:xfrm>
            <a:off x="38100" y="319650"/>
            <a:ext cx="1827900" cy="5202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94" name="Google Shape;794;p41"/>
          <p:cNvSpPr txBox="1">
            <a:spLocks noGrp="1"/>
          </p:cNvSpPr>
          <p:nvPr>
            <p:ph type="title" idx="1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E46962"/>
          </p15:clr>
        </p15:guide>
        <p15:guide id="2" pos="3431">
          <p15:clr>
            <a:srgbClr val="E46962"/>
          </p15:clr>
        </p15:guide>
        <p15:guide id="3" pos="2262">
          <p15:clr>
            <a:srgbClr val="E46962"/>
          </p15:clr>
        </p15:guide>
        <p15:guide id="4" pos="1173">
          <p15:clr>
            <a:srgbClr val="E46962"/>
          </p15:clr>
        </p15:guide>
        <p15:guide id="5" pos="1408">
          <p15:clr>
            <a:srgbClr val="E46962"/>
          </p15:clr>
        </p15:guide>
        <p15:guide id="6" pos="1175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with caption">
  <p:cSld name="BLANK_1_1_1_1_1_1_1_1_1_1_1_1_1_1_1_1_1_1_2">
    <p:bg>
      <p:bgPr>
        <a:solidFill>
          <a:schemeClr val="lt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2"/>
          <p:cNvSpPr txBox="1">
            <a:spLocks noGrp="1"/>
          </p:cNvSpPr>
          <p:nvPr>
            <p:ph type="title"/>
          </p:nvPr>
        </p:nvSpPr>
        <p:spPr>
          <a:xfrm>
            <a:off x="38100" y="397750"/>
            <a:ext cx="19482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97" name="Google Shape;797;p42"/>
          <p:cNvGrpSpPr/>
          <p:nvPr/>
        </p:nvGrpSpPr>
        <p:grpSpPr>
          <a:xfrm rot="10800000">
            <a:off x="5657179" y="-1"/>
            <a:ext cx="3486840" cy="2906092"/>
            <a:chOff x="312900" y="2793625"/>
            <a:chExt cx="2221200" cy="1851250"/>
          </a:xfrm>
        </p:grpSpPr>
        <p:grpSp>
          <p:nvGrpSpPr>
            <p:cNvPr id="798" name="Google Shape;798;p42"/>
            <p:cNvGrpSpPr/>
            <p:nvPr/>
          </p:nvGrpSpPr>
          <p:grpSpPr>
            <a:xfrm>
              <a:off x="312900" y="2793625"/>
              <a:ext cx="1851000" cy="1851250"/>
              <a:chOff x="461225" y="3249175"/>
              <a:chExt cx="1851000" cy="1851250"/>
            </a:xfrm>
          </p:grpSpPr>
          <p:grpSp>
            <p:nvGrpSpPr>
              <p:cNvPr id="799" name="Google Shape;799;p42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800" name="Google Shape;800;p42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3" name="Google Shape;803;p42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804" name="Google Shape;804;p42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805" name="Google Shape;805;p42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810" name="Google Shape;810;p42"/>
              <p:cNvGrpSpPr/>
              <p:nvPr/>
            </p:nvGrpSpPr>
            <p:grpSpPr>
              <a:xfrm>
                <a:off x="461225" y="3989700"/>
                <a:ext cx="1480800" cy="1110725"/>
                <a:chOff x="461225" y="3249175"/>
                <a:chExt cx="1480800" cy="1110725"/>
              </a:xfrm>
            </p:grpSpPr>
            <p:sp>
              <p:nvSpPr>
                <p:cNvPr id="811" name="Google Shape;811;p42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1201625" y="3989700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815" name="Google Shape;815;p42"/>
              <p:cNvGrpSpPr/>
              <p:nvPr/>
            </p:nvGrpSpPr>
            <p:grpSpPr>
              <a:xfrm>
                <a:off x="831425" y="4360025"/>
                <a:ext cx="1480800" cy="370200"/>
                <a:chOff x="831425" y="3249175"/>
                <a:chExt cx="1480800" cy="370200"/>
              </a:xfrm>
            </p:grpSpPr>
            <p:sp>
              <p:nvSpPr>
                <p:cNvPr id="816" name="Google Shape;816;p42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820" name="Google Shape;820;p42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821" name="Google Shape;821;p42"/>
          <p:cNvSpPr>
            <a:spLocks noGrp="1"/>
          </p:cNvSpPr>
          <p:nvPr>
            <p:ph type="pic" idx="2"/>
          </p:nvPr>
        </p:nvSpPr>
        <p:spPr>
          <a:xfrm>
            <a:off x="1200750" y="984738"/>
            <a:ext cx="1649400" cy="1649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2" name="Google Shape;822;p42"/>
          <p:cNvSpPr>
            <a:spLocks noGrp="1"/>
          </p:cNvSpPr>
          <p:nvPr>
            <p:ph type="pic" idx="3"/>
          </p:nvPr>
        </p:nvSpPr>
        <p:spPr>
          <a:xfrm>
            <a:off x="3747300" y="921988"/>
            <a:ext cx="1649400" cy="1649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3" name="Google Shape;823;p42"/>
          <p:cNvSpPr>
            <a:spLocks noGrp="1"/>
          </p:cNvSpPr>
          <p:nvPr>
            <p:ph type="pic" idx="4"/>
          </p:nvPr>
        </p:nvSpPr>
        <p:spPr>
          <a:xfrm>
            <a:off x="6080650" y="941438"/>
            <a:ext cx="1649400" cy="1649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4" name="Google Shape;824;p42"/>
          <p:cNvSpPr txBox="1">
            <a:spLocks noGrp="1"/>
          </p:cNvSpPr>
          <p:nvPr>
            <p:ph type="subTitle" idx="1"/>
          </p:nvPr>
        </p:nvSpPr>
        <p:spPr>
          <a:xfrm>
            <a:off x="947750" y="3353900"/>
            <a:ext cx="208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5" name="Google Shape;825;p42"/>
          <p:cNvSpPr txBox="1">
            <a:spLocks noGrp="1"/>
          </p:cNvSpPr>
          <p:nvPr>
            <p:ph type="title" idx="5"/>
          </p:nvPr>
        </p:nvSpPr>
        <p:spPr>
          <a:xfrm>
            <a:off x="1111850" y="3061625"/>
            <a:ext cx="1758600" cy="2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6" name="Google Shape;826;p42"/>
          <p:cNvSpPr txBox="1">
            <a:spLocks noGrp="1"/>
          </p:cNvSpPr>
          <p:nvPr>
            <p:ph type="subTitle" idx="6"/>
          </p:nvPr>
        </p:nvSpPr>
        <p:spPr>
          <a:xfrm>
            <a:off x="3528600" y="3353900"/>
            <a:ext cx="208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7" name="Google Shape;827;p42"/>
          <p:cNvSpPr txBox="1">
            <a:spLocks noGrp="1"/>
          </p:cNvSpPr>
          <p:nvPr>
            <p:ph type="title" idx="7"/>
          </p:nvPr>
        </p:nvSpPr>
        <p:spPr>
          <a:xfrm>
            <a:off x="3692700" y="3061625"/>
            <a:ext cx="1758600" cy="2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8" name="Google Shape;828;p42"/>
          <p:cNvSpPr txBox="1">
            <a:spLocks noGrp="1"/>
          </p:cNvSpPr>
          <p:nvPr>
            <p:ph type="subTitle" idx="8"/>
          </p:nvPr>
        </p:nvSpPr>
        <p:spPr>
          <a:xfrm>
            <a:off x="5861950" y="3353900"/>
            <a:ext cx="208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42"/>
          <p:cNvSpPr txBox="1">
            <a:spLocks noGrp="1"/>
          </p:cNvSpPr>
          <p:nvPr>
            <p:ph type="title" idx="9"/>
          </p:nvPr>
        </p:nvSpPr>
        <p:spPr>
          <a:xfrm>
            <a:off x="6026050" y="3061625"/>
            <a:ext cx="1758600" cy="2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0" name="Google Shape;830;p42"/>
          <p:cNvSpPr txBox="1">
            <a:spLocks noGrp="1"/>
          </p:cNvSpPr>
          <p:nvPr>
            <p:ph type="title" idx="13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831" name="Google Shape;831;p42"/>
          <p:cNvSpPr txBox="1">
            <a:spLocks noGrp="1"/>
          </p:cNvSpPr>
          <p:nvPr>
            <p:ph type="title" idx="1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4" name="Google Shape;834;p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9" name="Google Shape;839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3" name="Google Shape;843;p4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8" name="Google Shape;848;p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5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3" name="Google Shape;853;p5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4" name="Google Shape;854;p5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3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53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1" name="Google Shape;861;p53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2" name="Google Shape;862;p53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3" name="Google Shape;863;p53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4" name="Google Shape;864;p53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65" name="Google Shape;865;p53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69" name="Google Shape;869;p54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5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55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73" name="Google Shape;873;p55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74" name="Google Shape;874;p55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75" name="Google Shape;875;p55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56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78" name="Google Shape;878;p56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79" name="Google Shape;879;p56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56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1" name="Google Shape;881;p56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2" name="Google Shape;882;p56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83" name="Google Shape;883;p56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57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86" name="Google Shape;886;p57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87" name="Google Shape;887;p57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57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89" name="Google Shape;889;p57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57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91" name="Google Shape;891;p57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92" name="Google Shape;892;p57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93" name="Google Shape;893;p57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58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59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99" name="Google Shape;899;p59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00" name="Google Shape;900;p59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01" name="Google Shape;901;p59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02" name="Google Shape;902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59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04" name="Google Shape;904;p59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0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07" name="Google Shape;907;p60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08" name="Google Shape;908;p60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09" name="Google Shape;909;p60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10" name="Google Shape;910;p60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60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12" name="Google Shape;912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60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4" name="Google Shape;914;p60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5" name="Google Shape;915;p60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1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62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0" name="Google Shape;920;p62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1" name="Google Shape;921;p62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62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p62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4" name="Google Shape;924;p62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5" name="Google Shape;925;p62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62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7" name="Google Shape;927;p62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8" name="Google Shape;928;p62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marL="914400" lvl="1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marL="1371600" lvl="2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marL="1828800" lvl="3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marL="2286000" lvl="4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marL="2743200" lvl="5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marL="3200400" lvl="6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marL="3657600" lvl="7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marL="4114800" lvl="8" indent="-30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02800" y="197225"/>
            <a:ext cx="65379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Sans"/>
              <a:buNone/>
              <a:defRPr sz="3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IBM Plex Sans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3439325" y="1502775"/>
            <a:ext cx="5344800" cy="24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●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○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Char char="■"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</p:sldLayoutIdLst>
  <mc:AlternateContent xmlns:mc="http://schemas.openxmlformats.org/markup-compatibility/2006" xmlns:p14="http://schemas.microsoft.com/office/powerpoint/2010/main">
    <mc:Choice Requires="p14">
      <p:transition p14:dur="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26">
          <p15:clr>
            <a:srgbClr val="E46962"/>
          </p15:clr>
        </p15:guide>
        <p15:guide id="10" pos="4285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34.png"/><Relationship Id="rId5" Type="http://schemas.openxmlformats.org/officeDocument/2006/relationships/image" Target="../media/image7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linkedin.com/in/trent-hare-a536b213/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3"/>
          <p:cNvSpPr/>
          <p:nvPr/>
        </p:nvSpPr>
        <p:spPr>
          <a:xfrm>
            <a:off x="-50" y="100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934" name="Google Shape;934;p63" descr="NASA's Curiosity rover took this selfie on Oct. 11, 2019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>
            <a:off x="0" y="-3165"/>
            <a:ext cx="9143998" cy="514676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35" name="Google Shape;935;p63"/>
          <p:cNvSpPr txBox="1">
            <a:spLocks noGrp="1"/>
          </p:cNvSpPr>
          <p:nvPr>
            <p:ph type="title"/>
          </p:nvPr>
        </p:nvSpPr>
        <p:spPr>
          <a:xfrm>
            <a:off x="2192035" y="1152548"/>
            <a:ext cx="5876700" cy="14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Artemi</a:t>
            </a:r>
            <a:r>
              <a:rPr lang="en" sz="6500" b="1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S3</a:t>
            </a:r>
            <a:endParaRPr sz="6500" b="1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63"/>
          <p:cNvSpPr txBox="1">
            <a:spLocks noGrp="1"/>
          </p:cNvSpPr>
          <p:nvPr>
            <p:ph type="subTitle" idx="2"/>
          </p:nvPr>
        </p:nvSpPr>
        <p:spPr>
          <a:xfrm>
            <a:off x="6840018" y="4673233"/>
            <a:ext cx="21645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ra"/>
                <a:ea typeface="Sora"/>
                <a:cs typeface="Sora"/>
                <a:sym typeface="Sora"/>
              </a:rPr>
              <a:t>1</a:t>
            </a:r>
            <a:endParaRPr sz="1200"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937" name="Google Shape;937;p63" title="ArtemiS3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192" y="1741750"/>
            <a:ext cx="762000" cy="762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38" name="Google Shape;938;p63"/>
          <p:cNvSpPr txBox="1">
            <a:spLocks noGrp="1"/>
          </p:cNvSpPr>
          <p:nvPr>
            <p:ph type="subTitle" idx="1"/>
          </p:nvPr>
        </p:nvSpPr>
        <p:spPr>
          <a:xfrm>
            <a:off x="1833750" y="2224150"/>
            <a:ext cx="53826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latin typeface="Sora"/>
                <a:ea typeface="Sora"/>
                <a:cs typeface="Sora"/>
                <a:sym typeface="Sora"/>
              </a:rPr>
              <a:t>An intelligent search tool for AWS S3 buckets.</a:t>
            </a:r>
            <a:endParaRPr sz="1600">
              <a:latin typeface="Sora"/>
              <a:ea typeface="Sora"/>
              <a:cs typeface="Sora"/>
              <a:sym typeface="S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latin typeface="Sora"/>
                <a:ea typeface="Sora"/>
                <a:cs typeface="Sora"/>
                <a:sym typeface="Sora"/>
              </a:rPr>
              <a:t>Sponsored by: </a:t>
            </a:r>
            <a:r>
              <a:rPr lang="en" sz="1600" i="1">
                <a:latin typeface="Sora"/>
                <a:ea typeface="Sora"/>
                <a:cs typeface="Sora"/>
                <a:sym typeface="Sora"/>
              </a:rPr>
              <a:t>Trent Hare. USGS Cartographer.</a:t>
            </a:r>
            <a:endParaRPr sz="1600" i="1">
              <a:latin typeface="Sora"/>
              <a:ea typeface="Sora"/>
              <a:cs typeface="Sora"/>
              <a:sym typeface="S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939" name="Google Shape;939;p63" descr="File:USGS logo.sv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8475" y="3711885"/>
            <a:ext cx="3230426" cy="12921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0" name="Google Shape;94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2600" y="2503750"/>
            <a:ext cx="3085126" cy="308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63" descr="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366" y="3724784"/>
            <a:ext cx="3109468" cy="121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72"/>
          <p:cNvSpPr txBox="1">
            <a:spLocks noGrp="1"/>
          </p:cNvSpPr>
          <p:nvPr>
            <p:ph type="title" idx="14"/>
          </p:nvPr>
        </p:nvSpPr>
        <p:spPr>
          <a:xfrm>
            <a:off x="228600" y="4800243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10</a:t>
            </a:r>
            <a:endParaRPr/>
          </a:p>
        </p:txBody>
      </p:sp>
      <p:sp>
        <p:nvSpPr>
          <p:cNvPr id="1068" name="Google Shape;1068;p72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ArtemiS3</a:t>
            </a:r>
            <a:endParaRPr/>
          </a:p>
        </p:txBody>
      </p:sp>
      <p:sp>
        <p:nvSpPr>
          <p:cNvPr id="1069" name="Google Shape;1069;p72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6055500" cy="6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Feasibility</a:t>
            </a:r>
            <a:endParaRPr/>
          </a:p>
        </p:txBody>
      </p:sp>
      <p:pic>
        <p:nvPicPr>
          <p:cNvPr id="1070" name="Google Shape;1070;p72" title="artemis3_architecture.drawio.png"/>
          <p:cNvPicPr preferRelativeResize="0"/>
          <p:nvPr/>
        </p:nvPicPr>
        <p:blipFill rotWithShape="1">
          <a:blip r:embed="rId3">
            <a:alphaModFix/>
          </a:blip>
          <a:srcRect b="47756"/>
          <a:stretch/>
        </p:blipFill>
        <p:spPr>
          <a:xfrm>
            <a:off x="3411050" y="1411300"/>
            <a:ext cx="5559024" cy="23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72"/>
          <p:cNvSpPr txBox="1">
            <a:spLocks noGrp="1"/>
          </p:cNvSpPr>
          <p:nvPr>
            <p:ph type="body" idx="7"/>
          </p:nvPr>
        </p:nvSpPr>
        <p:spPr>
          <a:xfrm>
            <a:off x="228600" y="1681650"/>
            <a:ext cx="3238800" cy="740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After thorough analysis and prototyping the project’s feasibility, </a:t>
            </a:r>
            <a:r>
              <a:rPr lang="en" sz="1200" b="1">
                <a:latin typeface="Sora"/>
                <a:ea typeface="Sora"/>
                <a:cs typeface="Sora"/>
                <a:sym typeface="Sora"/>
              </a:rPr>
              <a:t>ArtemiS3 will include:</a:t>
            </a:r>
            <a:endParaRPr sz="1200"/>
          </a:p>
        </p:txBody>
      </p:sp>
      <p:sp>
        <p:nvSpPr>
          <p:cNvPr id="1072" name="Google Shape;1072;p72"/>
          <p:cNvSpPr txBox="1">
            <a:spLocks noGrp="1"/>
          </p:cNvSpPr>
          <p:nvPr>
            <p:ph type="body" idx="7"/>
          </p:nvPr>
        </p:nvSpPr>
        <p:spPr>
          <a:xfrm>
            <a:off x="228600" y="2422346"/>
            <a:ext cx="3238800" cy="774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Frontend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Svelte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Tailwind CSS</a:t>
            </a:r>
            <a:endParaRPr sz="1200"/>
          </a:p>
        </p:txBody>
      </p:sp>
      <p:sp>
        <p:nvSpPr>
          <p:cNvPr id="1073" name="Google Shape;1073;p72"/>
          <p:cNvSpPr txBox="1">
            <a:spLocks noGrp="1"/>
          </p:cNvSpPr>
          <p:nvPr>
            <p:ph type="body" idx="7"/>
          </p:nvPr>
        </p:nvSpPr>
        <p:spPr>
          <a:xfrm>
            <a:off x="228600" y="3815749"/>
            <a:ext cx="3729300" cy="1327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Assisting Infrastructure Components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Docker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PostgreSQL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AWS EC2 + S3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Redis</a:t>
            </a:r>
            <a:endParaRPr sz="1200"/>
          </a:p>
        </p:txBody>
      </p:sp>
      <p:sp>
        <p:nvSpPr>
          <p:cNvPr id="1074" name="Google Shape;1074;p72"/>
          <p:cNvSpPr txBox="1">
            <a:spLocks noGrp="1"/>
          </p:cNvSpPr>
          <p:nvPr>
            <p:ph type="body" idx="7"/>
          </p:nvPr>
        </p:nvSpPr>
        <p:spPr>
          <a:xfrm>
            <a:off x="228600" y="3033324"/>
            <a:ext cx="3238800" cy="9672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Backend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FastAPI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Boto3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Meilisearch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73"/>
          <p:cNvSpPr/>
          <p:nvPr/>
        </p:nvSpPr>
        <p:spPr>
          <a:xfrm>
            <a:off x="0" y="4072500"/>
            <a:ext cx="2041800" cy="1071000"/>
          </a:xfrm>
          <a:prstGeom prst="trapezoid">
            <a:avLst>
              <a:gd name="adj" fmla="val 9532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80" name="Google Shape;1080;p73"/>
          <p:cNvSpPr/>
          <p:nvPr/>
        </p:nvSpPr>
        <p:spPr>
          <a:xfrm>
            <a:off x="1020150" y="4072500"/>
            <a:ext cx="4313400" cy="10710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81" name="Google Shape;1081;p73"/>
          <p:cNvSpPr txBox="1">
            <a:spLocks noGrp="1"/>
          </p:cNvSpPr>
          <p:nvPr>
            <p:ph type="title" idx="4294967295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ra"/>
                <a:ea typeface="Sora"/>
                <a:cs typeface="Sora"/>
                <a:sym typeface="Sora"/>
              </a:rPr>
              <a:t>ArtemiS3</a:t>
            </a:r>
            <a:endParaRPr sz="900">
              <a:latin typeface="Sora"/>
              <a:ea typeface="Sora"/>
              <a:cs typeface="Sora"/>
              <a:sym typeface="S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82" name="Google Shape;1082;p73"/>
          <p:cNvSpPr txBox="1">
            <a:spLocks noGrp="1"/>
          </p:cNvSpPr>
          <p:nvPr>
            <p:ph type="title" idx="4294967295"/>
          </p:nvPr>
        </p:nvSpPr>
        <p:spPr>
          <a:xfrm>
            <a:off x="115025" y="502775"/>
            <a:ext cx="6055500" cy="6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Risks</a:t>
            </a:r>
            <a:endParaRPr/>
          </a:p>
        </p:txBody>
      </p:sp>
      <p:sp>
        <p:nvSpPr>
          <p:cNvPr id="1083" name="Google Shape;1083;p73"/>
          <p:cNvSpPr txBox="1">
            <a:spLocks noGrp="1"/>
          </p:cNvSpPr>
          <p:nvPr>
            <p:ph type="title"/>
          </p:nvPr>
        </p:nvSpPr>
        <p:spPr>
          <a:xfrm>
            <a:off x="404250" y="1904100"/>
            <a:ext cx="2301300" cy="945300"/>
          </a:xfrm>
          <a:prstGeom prst="rect">
            <a:avLst/>
          </a:prstGeom>
        </p:spPr>
        <p:txBody>
          <a:bodyPr spcFirstLastPara="1" wrap="square" lIns="114675" tIns="114675" rIns="114675" bIns="114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5">
                <a:solidFill>
                  <a:schemeClr val="accent3"/>
                </a:solidFill>
              </a:rPr>
              <a:t>Availability</a:t>
            </a:r>
            <a:endParaRPr sz="1505">
              <a:solidFill>
                <a:schemeClr val="accent3"/>
              </a:solidFill>
            </a:endParaRPr>
          </a:p>
        </p:txBody>
      </p:sp>
      <p:sp>
        <p:nvSpPr>
          <p:cNvPr id="1084" name="Google Shape;1084;p73"/>
          <p:cNvSpPr txBox="1">
            <a:spLocks noGrp="1"/>
          </p:cNvSpPr>
          <p:nvPr>
            <p:ph type="title" idx="4294967295"/>
          </p:nvPr>
        </p:nvSpPr>
        <p:spPr>
          <a:xfrm>
            <a:off x="3275169" y="1904100"/>
            <a:ext cx="2301300" cy="945300"/>
          </a:xfrm>
          <a:prstGeom prst="rect">
            <a:avLst/>
          </a:prstGeom>
        </p:spPr>
        <p:txBody>
          <a:bodyPr spcFirstLastPara="1" wrap="square" lIns="114675" tIns="114675" rIns="114675" bIns="114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5">
                <a:solidFill>
                  <a:schemeClr val="lt2"/>
                </a:solidFill>
              </a:rPr>
              <a:t>Result Correctness</a:t>
            </a:r>
            <a:endParaRPr sz="1505">
              <a:solidFill>
                <a:schemeClr val="lt2"/>
              </a:solidFill>
            </a:endParaRPr>
          </a:p>
        </p:txBody>
      </p:sp>
      <p:sp>
        <p:nvSpPr>
          <p:cNvPr id="1085" name="Google Shape;1085;p73"/>
          <p:cNvSpPr txBox="1">
            <a:spLocks noGrp="1"/>
          </p:cNvSpPr>
          <p:nvPr>
            <p:ph type="title" idx="4294967295"/>
          </p:nvPr>
        </p:nvSpPr>
        <p:spPr>
          <a:xfrm>
            <a:off x="6244099" y="1904100"/>
            <a:ext cx="2301300" cy="945300"/>
          </a:xfrm>
          <a:prstGeom prst="rect">
            <a:avLst/>
          </a:prstGeom>
        </p:spPr>
        <p:txBody>
          <a:bodyPr spcFirstLastPara="1" wrap="square" lIns="114675" tIns="114675" rIns="114675" bIns="114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5">
                <a:solidFill>
                  <a:schemeClr val="accent6"/>
                </a:solidFill>
              </a:rPr>
              <a:t>Data Loss</a:t>
            </a:r>
            <a:endParaRPr sz="1505">
              <a:solidFill>
                <a:schemeClr val="accent6"/>
              </a:solidFill>
            </a:endParaRPr>
          </a:p>
        </p:txBody>
      </p:sp>
      <p:sp>
        <p:nvSpPr>
          <p:cNvPr id="1086" name="Google Shape;1086;p73"/>
          <p:cNvSpPr txBox="1">
            <a:spLocks noGrp="1"/>
          </p:cNvSpPr>
          <p:nvPr>
            <p:ph type="body" idx="4294967295"/>
          </p:nvPr>
        </p:nvSpPr>
        <p:spPr>
          <a:xfrm>
            <a:off x="394338" y="2529460"/>
            <a:ext cx="2301300" cy="1616700"/>
          </a:xfrm>
          <a:prstGeom prst="rect">
            <a:avLst/>
          </a:prstGeom>
        </p:spPr>
        <p:txBody>
          <a:bodyPr spcFirstLastPara="1" wrap="square" lIns="114675" tIns="114675" rIns="114675" bIns="114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5"/>
              <a:t>An AWS outage or automation failure could temporarily make the web application unavailable.</a:t>
            </a:r>
            <a:endParaRPr sz="150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4"/>
          </a:p>
        </p:txBody>
      </p:sp>
      <p:sp>
        <p:nvSpPr>
          <p:cNvPr id="1087" name="Google Shape;1087;p73"/>
          <p:cNvSpPr txBox="1">
            <a:spLocks noGrp="1"/>
          </p:cNvSpPr>
          <p:nvPr>
            <p:ph type="body" idx="4294967295"/>
          </p:nvPr>
        </p:nvSpPr>
        <p:spPr>
          <a:xfrm>
            <a:off x="3265257" y="2529460"/>
            <a:ext cx="2301300" cy="1616700"/>
          </a:xfrm>
          <a:prstGeom prst="rect">
            <a:avLst/>
          </a:prstGeom>
        </p:spPr>
        <p:txBody>
          <a:bodyPr spcFirstLastPara="1" wrap="square" lIns="114675" tIns="114675" rIns="114675" bIns="114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5"/>
              <a:t>A search engine or response error could potentially return incorrect search results.</a:t>
            </a:r>
            <a:endParaRPr sz="150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4"/>
          </a:p>
        </p:txBody>
      </p:sp>
      <p:sp>
        <p:nvSpPr>
          <p:cNvPr id="1088" name="Google Shape;1088;p73"/>
          <p:cNvSpPr txBox="1">
            <a:spLocks noGrp="1"/>
          </p:cNvSpPr>
          <p:nvPr>
            <p:ph type="body" idx="2"/>
          </p:nvPr>
        </p:nvSpPr>
        <p:spPr>
          <a:xfrm>
            <a:off x="6234187" y="2529460"/>
            <a:ext cx="2301300" cy="1616700"/>
          </a:xfrm>
          <a:prstGeom prst="rect">
            <a:avLst/>
          </a:prstGeom>
        </p:spPr>
        <p:txBody>
          <a:bodyPr spcFirstLastPara="1" wrap="square" lIns="114675" tIns="114675" rIns="114675" bIns="1146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5"/>
              <a:t>If the search index is somehow lost, reindexing could prevent use for several hours.</a:t>
            </a:r>
            <a:endParaRPr sz="150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4"/>
          </a:p>
        </p:txBody>
      </p:sp>
      <p:sp>
        <p:nvSpPr>
          <p:cNvPr id="1089" name="Google Shape;1089;p73"/>
          <p:cNvSpPr txBox="1">
            <a:spLocks noGrp="1"/>
          </p:cNvSpPr>
          <p:nvPr>
            <p:ph type="title" idx="4294967295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rPr>
              <a:t>11</a:t>
            </a:r>
            <a:endParaRPr sz="1200">
              <a:solidFill>
                <a:schemeClr val="dk2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90" name="Google Shape;1090;p73"/>
          <p:cNvSpPr/>
          <p:nvPr/>
        </p:nvSpPr>
        <p:spPr>
          <a:xfrm rot="10800000">
            <a:off x="7102200" y="0"/>
            <a:ext cx="2041800" cy="1071000"/>
          </a:xfrm>
          <a:prstGeom prst="trapezoid">
            <a:avLst>
              <a:gd name="adj" fmla="val 9532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91" name="Google Shape;1091;p73"/>
          <p:cNvSpPr/>
          <p:nvPr/>
        </p:nvSpPr>
        <p:spPr>
          <a:xfrm rot="10800000">
            <a:off x="3810450" y="0"/>
            <a:ext cx="4313400" cy="10710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74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ArtemiS3</a:t>
            </a:r>
            <a:endParaRPr/>
          </a:p>
        </p:txBody>
      </p:sp>
      <p:sp>
        <p:nvSpPr>
          <p:cNvPr id="1097" name="Google Shape;1097;p74"/>
          <p:cNvSpPr txBox="1">
            <a:spLocks noGrp="1"/>
          </p:cNvSpPr>
          <p:nvPr>
            <p:ph type="subTitle" idx="1"/>
          </p:nvPr>
        </p:nvSpPr>
        <p:spPr>
          <a:xfrm>
            <a:off x="115025" y="3259367"/>
            <a:ext cx="1236600" cy="1104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700" tIns="84700" rIns="84700" bIns="84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Sora"/>
                <a:ea typeface="Sora"/>
                <a:cs typeface="Sora"/>
                <a:sym typeface="Sora"/>
              </a:rPr>
              <a:t>Setup, Requirements, and Present Feasibility</a:t>
            </a:r>
            <a:endParaRPr sz="1000"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98" name="Google Shape;1098;p74"/>
          <p:cNvSpPr txBox="1">
            <a:spLocks noGrp="1"/>
          </p:cNvSpPr>
          <p:nvPr>
            <p:ph type="subTitle" idx="3"/>
          </p:nvPr>
        </p:nvSpPr>
        <p:spPr>
          <a:xfrm>
            <a:off x="1399660" y="2901010"/>
            <a:ext cx="1236600" cy="1104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700" tIns="84700" rIns="84700" bIns="84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Sora"/>
                <a:ea typeface="Sora"/>
                <a:cs typeface="Sora"/>
                <a:sym typeface="Sora"/>
              </a:rPr>
              <a:t>Configure Environment</a:t>
            </a:r>
            <a:endParaRPr sz="1000"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99" name="Google Shape;1099;p74"/>
          <p:cNvSpPr txBox="1">
            <a:spLocks noGrp="1"/>
          </p:cNvSpPr>
          <p:nvPr>
            <p:ph type="subTitle" idx="4"/>
          </p:nvPr>
        </p:nvSpPr>
        <p:spPr>
          <a:xfrm>
            <a:off x="2678013" y="2639161"/>
            <a:ext cx="1236600" cy="1104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700" tIns="84700" rIns="84700" bIns="84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Sora"/>
                <a:ea typeface="Sora"/>
                <a:cs typeface="Sora"/>
                <a:sym typeface="Sora"/>
              </a:rPr>
              <a:t>Core Backend Development &amp; Search Engine Integration</a:t>
            </a:r>
            <a:endParaRPr sz="1000"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00" name="Google Shape;1100;p74"/>
          <p:cNvSpPr txBox="1">
            <a:spLocks noGrp="1"/>
          </p:cNvSpPr>
          <p:nvPr>
            <p:ph type="subTitle" idx="5"/>
          </p:nvPr>
        </p:nvSpPr>
        <p:spPr>
          <a:xfrm>
            <a:off x="3962648" y="2348778"/>
            <a:ext cx="1236600" cy="1104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700" tIns="84700" rIns="84700" bIns="84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Sora"/>
                <a:ea typeface="Sora"/>
                <a:cs typeface="Sora"/>
                <a:sym typeface="Sora"/>
              </a:rPr>
              <a:t>Frontend Interface Development &amp; Visualizations</a:t>
            </a:r>
            <a:endParaRPr sz="1000"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01" name="Google Shape;1101;p74"/>
          <p:cNvSpPr txBox="1">
            <a:spLocks noGrp="1"/>
          </p:cNvSpPr>
          <p:nvPr>
            <p:ph type="subTitle" idx="6"/>
          </p:nvPr>
        </p:nvSpPr>
        <p:spPr>
          <a:xfrm>
            <a:off x="5241001" y="2030001"/>
            <a:ext cx="1236600" cy="1104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700" tIns="84700" rIns="84700" bIns="84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Sora"/>
                <a:ea typeface="Sora"/>
                <a:cs typeface="Sora"/>
                <a:sym typeface="Sora"/>
              </a:rPr>
              <a:t>Reliability, Monitoring, and Automated Testing</a:t>
            </a:r>
            <a:endParaRPr sz="1000"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02" name="Google Shape;1102;p74"/>
          <p:cNvSpPr txBox="1">
            <a:spLocks noGrp="1"/>
          </p:cNvSpPr>
          <p:nvPr>
            <p:ph type="subTitle" idx="7"/>
          </p:nvPr>
        </p:nvSpPr>
        <p:spPr>
          <a:xfrm>
            <a:off x="6525635" y="1686165"/>
            <a:ext cx="1236600" cy="1104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700" tIns="84700" rIns="84700" bIns="84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Sora"/>
                <a:ea typeface="Sora"/>
                <a:cs typeface="Sora"/>
                <a:sym typeface="Sora"/>
              </a:rPr>
              <a:t>Final Integrations and Optional Features</a:t>
            </a:r>
            <a:endParaRPr sz="1000"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03" name="Google Shape;1103;p74"/>
          <p:cNvSpPr txBox="1">
            <a:spLocks noGrp="1"/>
          </p:cNvSpPr>
          <p:nvPr>
            <p:ph type="title" idx="8"/>
          </p:nvPr>
        </p:nvSpPr>
        <p:spPr>
          <a:xfrm>
            <a:off x="236417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12</a:t>
            </a:r>
            <a:endParaRPr sz="1200"/>
          </a:p>
        </p:txBody>
      </p:sp>
      <p:sp>
        <p:nvSpPr>
          <p:cNvPr id="1104" name="Google Shape;1104;p74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400000" cy="6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1105" name="Google Shape;1105;p74"/>
          <p:cNvSpPr txBox="1">
            <a:spLocks noGrp="1"/>
          </p:cNvSpPr>
          <p:nvPr>
            <p:ph type="subTitle" idx="6"/>
          </p:nvPr>
        </p:nvSpPr>
        <p:spPr>
          <a:xfrm>
            <a:off x="7810295" y="1364498"/>
            <a:ext cx="1236600" cy="11046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700" tIns="84700" rIns="84700" bIns="84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Sora"/>
                <a:ea typeface="Sora"/>
                <a:cs typeface="Sora"/>
                <a:sym typeface="Sora"/>
              </a:rPr>
              <a:t>Finalize Project, Document, and Present</a:t>
            </a:r>
            <a:endParaRPr sz="1000" b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06" name="Google Shape;1106;p74"/>
          <p:cNvSpPr txBox="1"/>
          <p:nvPr/>
        </p:nvSpPr>
        <p:spPr>
          <a:xfrm>
            <a:off x="551975" y="2866073"/>
            <a:ext cx="3627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1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07" name="Google Shape;1107;p74"/>
          <p:cNvSpPr txBox="1"/>
          <p:nvPr/>
        </p:nvSpPr>
        <p:spPr>
          <a:xfrm>
            <a:off x="1836600" y="2528873"/>
            <a:ext cx="3627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2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08" name="Google Shape;1108;p74"/>
          <p:cNvSpPr txBox="1"/>
          <p:nvPr/>
        </p:nvSpPr>
        <p:spPr>
          <a:xfrm>
            <a:off x="3114975" y="2259673"/>
            <a:ext cx="3627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3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09" name="Google Shape;1109;p74"/>
          <p:cNvSpPr txBox="1"/>
          <p:nvPr/>
        </p:nvSpPr>
        <p:spPr>
          <a:xfrm>
            <a:off x="4399600" y="1966798"/>
            <a:ext cx="3627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4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0" name="Google Shape;1110;p74"/>
          <p:cNvSpPr txBox="1"/>
          <p:nvPr/>
        </p:nvSpPr>
        <p:spPr>
          <a:xfrm>
            <a:off x="5677950" y="1629598"/>
            <a:ext cx="3627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5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1" name="Google Shape;1111;p74"/>
          <p:cNvSpPr txBox="1"/>
          <p:nvPr/>
        </p:nvSpPr>
        <p:spPr>
          <a:xfrm>
            <a:off x="6962575" y="1292398"/>
            <a:ext cx="3627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6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2" name="Google Shape;1112;p74"/>
          <p:cNvSpPr txBox="1"/>
          <p:nvPr/>
        </p:nvSpPr>
        <p:spPr>
          <a:xfrm>
            <a:off x="8247250" y="976948"/>
            <a:ext cx="3627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7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3" name="Google Shape;1113;p74"/>
          <p:cNvSpPr txBox="1"/>
          <p:nvPr/>
        </p:nvSpPr>
        <p:spPr>
          <a:xfrm>
            <a:off x="115025" y="4311950"/>
            <a:ext cx="1236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Nov ‘25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4" name="Google Shape;1114;p74"/>
          <p:cNvSpPr txBox="1"/>
          <p:nvPr/>
        </p:nvSpPr>
        <p:spPr>
          <a:xfrm>
            <a:off x="1399650" y="3949350"/>
            <a:ext cx="1236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Dec ‘25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5" name="Google Shape;1115;p74"/>
          <p:cNvSpPr txBox="1"/>
          <p:nvPr/>
        </p:nvSpPr>
        <p:spPr>
          <a:xfrm>
            <a:off x="2678025" y="3693875"/>
            <a:ext cx="1236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Jan ‘26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6" name="Google Shape;1116;p74"/>
          <p:cNvSpPr txBox="1"/>
          <p:nvPr/>
        </p:nvSpPr>
        <p:spPr>
          <a:xfrm>
            <a:off x="3956400" y="3411700"/>
            <a:ext cx="1236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Feb ‘26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7" name="Google Shape;1117;p74"/>
          <p:cNvSpPr txBox="1"/>
          <p:nvPr/>
        </p:nvSpPr>
        <p:spPr>
          <a:xfrm>
            <a:off x="5247275" y="3088000"/>
            <a:ext cx="1236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Mar ‘26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8" name="Google Shape;1118;p74"/>
          <p:cNvSpPr txBox="1"/>
          <p:nvPr/>
        </p:nvSpPr>
        <p:spPr>
          <a:xfrm>
            <a:off x="6519350" y="2745175"/>
            <a:ext cx="1236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Mar ‘26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9" name="Google Shape;1119;p74"/>
          <p:cNvSpPr txBox="1"/>
          <p:nvPr/>
        </p:nvSpPr>
        <p:spPr>
          <a:xfrm>
            <a:off x="7810250" y="2428550"/>
            <a:ext cx="1236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Apr ‘26</a:t>
            </a:r>
            <a:endParaRPr sz="1600" b="1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75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ArtemiS3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5" name="Google Shape;1125;p75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13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126" name="Google Shape;1126;p75"/>
          <p:cNvSpPr txBox="1">
            <a:spLocks noGrp="1"/>
          </p:cNvSpPr>
          <p:nvPr>
            <p:ph type="subTitle" idx="1"/>
          </p:nvPr>
        </p:nvSpPr>
        <p:spPr>
          <a:xfrm>
            <a:off x="228600" y="1511175"/>
            <a:ext cx="3668700" cy="5979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/>
              <a:t>Partnering with USGS &amp; NASA’s Planetary Data System.</a:t>
            </a:r>
            <a:endParaRPr sz="1400"/>
          </a:p>
        </p:txBody>
      </p:sp>
      <p:sp>
        <p:nvSpPr>
          <p:cNvPr id="1127" name="Google Shape;1127;p75"/>
          <p:cNvSpPr txBox="1">
            <a:spLocks noGrp="1"/>
          </p:cNvSpPr>
          <p:nvPr>
            <p:ph type="title" idx="4294967295"/>
          </p:nvPr>
        </p:nvSpPr>
        <p:spPr>
          <a:xfrm>
            <a:off x="115025" y="502775"/>
            <a:ext cx="5400000" cy="6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128" name="Google Shape;1128;p75" descr="File:USGS logo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650" y="3164282"/>
            <a:ext cx="3230426" cy="12921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9" name="Google Shape;1129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6200" y="1701347"/>
            <a:ext cx="3085126" cy="308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344" y="2527726"/>
            <a:ext cx="2144163" cy="15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75"/>
          <p:cNvSpPr txBox="1">
            <a:spLocks noGrp="1"/>
          </p:cNvSpPr>
          <p:nvPr>
            <p:ph type="subTitle" idx="1"/>
          </p:nvPr>
        </p:nvSpPr>
        <p:spPr>
          <a:xfrm>
            <a:off x="4311225" y="1511175"/>
            <a:ext cx="3668700" cy="5979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/>
              <a:t>Making planetary data </a:t>
            </a:r>
            <a:r>
              <a:rPr lang="en" sz="1400" b="1"/>
              <a:t>searchable</a:t>
            </a:r>
            <a:r>
              <a:rPr lang="en" sz="1400"/>
              <a:t>,</a:t>
            </a:r>
            <a:r>
              <a:rPr lang="en" sz="1400" b="1"/>
              <a:t> visual</a:t>
            </a:r>
            <a:r>
              <a:rPr lang="en" sz="1400"/>
              <a:t>, and </a:t>
            </a:r>
            <a:r>
              <a:rPr lang="en" sz="1400" b="1"/>
              <a:t>secure</a:t>
            </a:r>
            <a:r>
              <a:rPr lang="en" sz="1400"/>
              <a:t>.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76"/>
          <p:cNvSpPr/>
          <p:nvPr/>
        </p:nvSpPr>
        <p:spPr>
          <a:xfrm>
            <a:off x="-50" y="100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1137" name="Google Shape;1137;p76" descr="NASA's Curiosity rover took this selfie on Oct. 11, 2019"/>
          <p:cNvPicPr preferRelativeResize="0"/>
          <p:nvPr/>
        </p:nvPicPr>
        <p:blipFill rotWithShape="1">
          <a:blip r:embed="rId3">
            <a:alphaModFix amt="75000"/>
          </a:blip>
          <a:srcRect/>
          <a:stretch/>
        </p:blipFill>
        <p:spPr>
          <a:xfrm>
            <a:off x="0" y="-3165"/>
            <a:ext cx="9143998" cy="514676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8" name="Google Shape;1138;p76"/>
          <p:cNvSpPr txBox="1">
            <a:spLocks noGrp="1"/>
          </p:cNvSpPr>
          <p:nvPr>
            <p:ph type="title"/>
          </p:nvPr>
        </p:nvSpPr>
        <p:spPr>
          <a:xfrm>
            <a:off x="163725" y="3404346"/>
            <a:ext cx="3819000" cy="14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Thank you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39" name="Google Shape;1139;p76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14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140" name="Google Shape;1140;p76"/>
          <p:cNvSpPr txBox="1">
            <a:spLocks noGrp="1"/>
          </p:cNvSpPr>
          <p:nvPr>
            <p:ph type="subTitle" idx="4294967295"/>
          </p:nvPr>
        </p:nvSpPr>
        <p:spPr>
          <a:xfrm>
            <a:off x="959800" y="1708125"/>
            <a:ext cx="1447200" cy="444300"/>
          </a:xfrm>
          <a:prstGeom prst="rect">
            <a:avLst/>
          </a:prstGeom>
        </p:spPr>
        <p:txBody>
          <a:bodyPr spcFirstLastPara="1" wrap="square" lIns="84450" tIns="84450" rIns="84450" bIns="844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Jeffrey Hoelzel Jr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Architect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jmh2338@nau.edu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141" name="Google Shape;1141;p76"/>
          <p:cNvSpPr txBox="1">
            <a:spLocks noGrp="1"/>
          </p:cNvSpPr>
          <p:nvPr>
            <p:ph type="subTitle" idx="4294967295"/>
          </p:nvPr>
        </p:nvSpPr>
        <p:spPr>
          <a:xfrm>
            <a:off x="2859575" y="1708114"/>
            <a:ext cx="1447200" cy="444300"/>
          </a:xfrm>
          <a:prstGeom prst="rect">
            <a:avLst/>
          </a:prstGeom>
        </p:spPr>
        <p:txBody>
          <a:bodyPr spcFirstLastPara="1" wrap="square" lIns="84450" tIns="84450" rIns="84450" bIns="844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Joseph Laity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Team Lead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jbl265@nau.edu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142" name="Google Shape;1142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0833" y="282450"/>
            <a:ext cx="1029395" cy="131973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3" name="Google Shape;1143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0189" y="348437"/>
            <a:ext cx="1566089" cy="11877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4" name="Google Shape;1144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6256" y="340714"/>
            <a:ext cx="1203189" cy="12031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5" name="Google Shape;1145;p76"/>
          <p:cNvSpPr txBox="1">
            <a:spLocks noGrp="1"/>
          </p:cNvSpPr>
          <p:nvPr>
            <p:ph type="subTitle" idx="4294967295"/>
          </p:nvPr>
        </p:nvSpPr>
        <p:spPr>
          <a:xfrm>
            <a:off x="4759351" y="1708125"/>
            <a:ext cx="1566000" cy="444300"/>
          </a:xfrm>
          <a:prstGeom prst="rect">
            <a:avLst/>
          </a:prstGeom>
        </p:spPr>
        <p:txBody>
          <a:bodyPr spcFirstLastPara="1" wrap="square" lIns="84450" tIns="84450" rIns="84450" bIns="844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Samuel Bodenheimer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Release Manager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swb79@nau.edu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146" name="Google Shape;1146;p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9396" y="348439"/>
            <a:ext cx="1203189" cy="11877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7" name="Google Shape;1147;p76"/>
          <p:cNvSpPr txBox="1">
            <a:spLocks noGrp="1"/>
          </p:cNvSpPr>
          <p:nvPr>
            <p:ph type="subTitle" idx="4294967295"/>
          </p:nvPr>
        </p:nvSpPr>
        <p:spPr>
          <a:xfrm>
            <a:off x="6507312" y="1708125"/>
            <a:ext cx="1447200" cy="444300"/>
          </a:xfrm>
          <a:prstGeom prst="rect">
            <a:avLst/>
          </a:prstGeom>
        </p:spPr>
        <p:txBody>
          <a:bodyPr spcFirstLastPara="1" wrap="square" lIns="84450" tIns="84450" rIns="84450" bIns="844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Travian Lenox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Software Lead</a:t>
            </a:r>
            <a:endParaRPr sz="1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tjl379@nau.edu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pic>
        <p:nvPicPr>
          <p:cNvPr id="1148" name="Google Shape;1148;p76" title="linkedin_qrcode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53405" y="2366031"/>
            <a:ext cx="971775" cy="9717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9" name="Google Shape;1149;p76" title="j_qr_code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81042" y="2366013"/>
            <a:ext cx="971800" cy="971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0" name="Google Shape;1150;p76" title="t_qr_code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28767" y="2365395"/>
            <a:ext cx="971800" cy="9718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1" name="Google Shape;1151;p76" title="s_qr_code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95738" y="2365400"/>
            <a:ext cx="971775" cy="9717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2" name="Google Shape;1152;p76"/>
          <p:cNvSpPr txBox="1">
            <a:spLocks noGrp="1"/>
          </p:cNvSpPr>
          <p:nvPr>
            <p:ph type="title"/>
          </p:nvPr>
        </p:nvSpPr>
        <p:spPr>
          <a:xfrm>
            <a:off x="5096400" y="3404346"/>
            <a:ext cx="3819000" cy="14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Artemi</a:t>
            </a:r>
            <a:r>
              <a:rPr lang="en" b="1">
                <a:solidFill>
                  <a:srgbClr val="ED7D31"/>
                </a:solidFill>
              </a:rPr>
              <a:t>S3</a:t>
            </a:r>
            <a:endParaRPr b="1">
              <a:solidFill>
                <a:srgbClr val="ED7D31"/>
              </a:solidFill>
            </a:endParaRPr>
          </a:p>
        </p:txBody>
      </p:sp>
      <p:pic>
        <p:nvPicPr>
          <p:cNvPr id="1153" name="Google Shape;1153;p76" title="ArtemiS3_logo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05442" y="3550150"/>
            <a:ext cx="762000" cy="762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64"/>
          <p:cNvSpPr txBox="1">
            <a:spLocks noGrp="1"/>
          </p:cNvSpPr>
          <p:nvPr>
            <p:ph type="title"/>
          </p:nvPr>
        </p:nvSpPr>
        <p:spPr>
          <a:xfrm>
            <a:off x="91950" y="292050"/>
            <a:ext cx="5109600" cy="16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Meet the Team</a:t>
            </a:r>
            <a:endParaRPr sz="5000"/>
          </a:p>
        </p:txBody>
      </p:sp>
      <p:sp>
        <p:nvSpPr>
          <p:cNvPr id="947" name="Google Shape;947;p64"/>
          <p:cNvSpPr txBox="1">
            <a:spLocks noGrp="1"/>
          </p:cNvSpPr>
          <p:nvPr>
            <p:ph type="subTitle" idx="1"/>
          </p:nvPr>
        </p:nvSpPr>
        <p:spPr>
          <a:xfrm>
            <a:off x="577163" y="3143312"/>
            <a:ext cx="1537500" cy="517500"/>
          </a:xfrm>
          <a:prstGeom prst="rect">
            <a:avLst/>
          </a:prstGeom>
        </p:spPr>
        <p:txBody>
          <a:bodyPr spcFirstLastPara="1" wrap="square" lIns="98375" tIns="98375" rIns="98375" bIns="983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Jeffrey Hoelzel Jr</a:t>
            </a:r>
            <a:endParaRPr sz="107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Architect</a:t>
            </a:r>
            <a:endParaRPr sz="107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jmh2338@nau.edu</a:t>
            </a:r>
            <a:endParaRPr sz="107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75"/>
          </a:p>
        </p:txBody>
      </p:sp>
      <p:sp>
        <p:nvSpPr>
          <p:cNvPr id="948" name="Google Shape;948;p64"/>
          <p:cNvSpPr txBox="1">
            <a:spLocks noGrp="1"/>
          </p:cNvSpPr>
          <p:nvPr>
            <p:ph type="subTitle" idx="5"/>
          </p:nvPr>
        </p:nvSpPr>
        <p:spPr>
          <a:xfrm>
            <a:off x="2631896" y="3143322"/>
            <a:ext cx="1686000" cy="517500"/>
          </a:xfrm>
          <a:prstGeom prst="rect">
            <a:avLst/>
          </a:prstGeom>
        </p:spPr>
        <p:txBody>
          <a:bodyPr spcFirstLastPara="1" wrap="square" lIns="98375" tIns="98375" rIns="98375" bIns="983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Joseph Laity</a:t>
            </a:r>
            <a:endParaRPr sz="107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Team Lead</a:t>
            </a:r>
            <a:endParaRPr sz="107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jbl265@nau.edu</a:t>
            </a:r>
            <a:endParaRPr sz="1075"/>
          </a:p>
        </p:txBody>
      </p:sp>
      <p:sp>
        <p:nvSpPr>
          <p:cNvPr id="949" name="Google Shape;949;p64"/>
          <p:cNvSpPr txBox="1">
            <a:spLocks noGrp="1"/>
          </p:cNvSpPr>
          <p:nvPr>
            <p:ph type="title" idx="6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ArtemiS3</a:t>
            </a:r>
            <a:endParaRPr/>
          </a:p>
        </p:txBody>
      </p:sp>
      <p:sp>
        <p:nvSpPr>
          <p:cNvPr id="950" name="Google Shape;950;p64"/>
          <p:cNvSpPr txBox="1">
            <a:spLocks noGrp="1"/>
          </p:cNvSpPr>
          <p:nvPr>
            <p:ph type="title" idx="7"/>
          </p:nvPr>
        </p:nvSpPr>
        <p:spPr>
          <a:xfrm>
            <a:off x="46504" y="4765047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sz="1200"/>
          </a:p>
        </p:txBody>
      </p:sp>
      <p:pic>
        <p:nvPicPr>
          <p:cNvPr id="951" name="Google Shape;95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361" y="1482675"/>
            <a:ext cx="1199052" cy="1537246"/>
          </a:xfrm>
          <a:prstGeom prst="rect">
            <a:avLst/>
          </a:prstGeom>
          <a:noFill/>
          <a:ln w="102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2" name="Google Shape;95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2722" y="1559538"/>
            <a:ext cx="1824198" cy="1383521"/>
          </a:xfrm>
          <a:prstGeom prst="rect">
            <a:avLst/>
          </a:prstGeom>
          <a:noFill/>
          <a:ln w="102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3" name="Google Shape;953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4251" y="1550543"/>
            <a:ext cx="1401489" cy="1401489"/>
          </a:xfrm>
          <a:prstGeom prst="rect">
            <a:avLst/>
          </a:prstGeom>
          <a:noFill/>
          <a:ln w="102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54" name="Google Shape;954;p64"/>
          <p:cNvSpPr txBox="1">
            <a:spLocks noGrp="1"/>
          </p:cNvSpPr>
          <p:nvPr>
            <p:ph type="subTitle" idx="5"/>
          </p:nvPr>
        </p:nvSpPr>
        <p:spPr>
          <a:xfrm>
            <a:off x="4908091" y="3143336"/>
            <a:ext cx="1686000" cy="517500"/>
          </a:xfrm>
          <a:prstGeom prst="rect">
            <a:avLst/>
          </a:prstGeom>
        </p:spPr>
        <p:txBody>
          <a:bodyPr spcFirstLastPara="1" wrap="square" lIns="98375" tIns="98375" rIns="98375" bIns="983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Samuel Bodenheimer</a:t>
            </a:r>
            <a:endParaRPr sz="107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Release Manager</a:t>
            </a:r>
            <a:endParaRPr sz="107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swb79@nau.edu</a:t>
            </a:r>
            <a:endParaRPr sz="1075"/>
          </a:p>
        </p:txBody>
      </p:sp>
      <p:pic>
        <p:nvPicPr>
          <p:cNvPr id="955" name="Google Shape;955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3038" y="1559540"/>
            <a:ext cx="1401489" cy="1383521"/>
          </a:xfrm>
          <a:prstGeom prst="rect">
            <a:avLst/>
          </a:prstGeom>
          <a:noFill/>
          <a:ln w="102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56" name="Google Shape;956;p64"/>
          <p:cNvSpPr txBox="1">
            <a:spLocks noGrp="1"/>
          </p:cNvSpPr>
          <p:nvPr>
            <p:ph type="subTitle" idx="5"/>
          </p:nvPr>
        </p:nvSpPr>
        <p:spPr>
          <a:xfrm>
            <a:off x="6880833" y="3143336"/>
            <a:ext cx="1686000" cy="517500"/>
          </a:xfrm>
          <a:prstGeom prst="rect">
            <a:avLst/>
          </a:prstGeom>
        </p:spPr>
        <p:txBody>
          <a:bodyPr spcFirstLastPara="1" wrap="square" lIns="98375" tIns="98375" rIns="98375" bIns="983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Travian Lenox</a:t>
            </a:r>
            <a:endParaRPr sz="107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Software Lead</a:t>
            </a:r>
            <a:endParaRPr sz="107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75"/>
              <a:t>tjl379@nau.edu</a:t>
            </a:r>
            <a:endParaRPr sz="107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75"/>
          </a:p>
        </p:txBody>
      </p:sp>
      <p:sp>
        <p:nvSpPr>
          <p:cNvPr id="957" name="Google Shape;957;p64"/>
          <p:cNvSpPr txBox="1">
            <a:spLocks noGrp="1"/>
          </p:cNvSpPr>
          <p:nvPr>
            <p:ph type="subTitle" idx="1"/>
          </p:nvPr>
        </p:nvSpPr>
        <p:spPr>
          <a:xfrm>
            <a:off x="2074350" y="4288273"/>
            <a:ext cx="4995300" cy="739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/>
              <a:t>Our CS capstone mentor is Md Nazmul Hossain.</a:t>
            </a:r>
            <a:endParaRPr sz="1600" i="1"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5"/>
          <p:cNvSpPr txBox="1">
            <a:spLocks noGrp="1"/>
          </p:cNvSpPr>
          <p:nvPr>
            <p:ph type="subTitle" idx="1"/>
          </p:nvPr>
        </p:nvSpPr>
        <p:spPr>
          <a:xfrm>
            <a:off x="228600" y="2285400"/>
            <a:ext cx="5007900" cy="18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Sora Light"/>
                <a:ea typeface="Sora Light"/>
                <a:cs typeface="Sora Light"/>
                <a:sym typeface="Sora Light"/>
              </a:rPr>
              <a:t>USGS uses Amazon Web Services (AWS) Simple Storage Service (S3) for cloud storage.</a:t>
            </a:r>
            <a:endParaRPr sz="1400">
              <a:latin typeface="Sora Light"/>
              <a:ea typeface="Sora Light"/>
              <a:cs typeface="Sora Light"/>
              <a:sym typeface="Sora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>
                <a:latin typeface="Sora Light"/>
                <a:ea typeface="Sora Light"/>
                <a:cs typeface="Sora Light"/>
                <a:sym typeface="Sora Light"/>
              </a:rPr>
              <a:t>NASA’s planetary datasets are massive taking researchers many minutes or longer to search through.</a:t>
            </a:r>
            <a:endParaRPr sz="1400"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963" name="Google Shape;963;p65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</a:t>
            </a:r>
            <a:endParaRPr sz="1200"/>
          </a:p>
        </p:txBody>
      </p:sp>
      <p:sp>
        <p:nvSpPr>
          <p:cNvPr id="964" name="Google Shape;964;p65"/>
          <p:cNvSpPr txBox="1">
            <a:spLocks noGrp="1"/>
          </p:cNvSpPr>
          <p:nvPr>
            <p:ph type="title" idx="2"/>
          </p:nvPr>
        </p:nvSpPr>
        <p:spPr>
          <a:xfrm>
            <a:off x="113725" y="641400"/>
            <a:ext cx="6507000" cy="853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Our Client</a:t>
            </a:r>
            <a:endParaRPr/>
          </a:p>
        </p:txBody>
      </p:sp>
      <p:sp>
        <p:nvSpPr>
          <p:cNvPr id="965" name="Google Shape;965;p65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ArtemiS3</a:t>
            </a:r>
            <a:endParaRPr/>
          </a:p>
        </p:txBody>
      </p:sp>
      <p:pic>
        <p:nvPicPr>
          <p:cNvPr id="966" name="Google Shape;96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7651" y="228600"/>
            <a:ext cx="2477750" cy="2839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7" name="Google Shape;967;p65" descr="File:USGS logo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6200" y="4136645"/>
            <a:ext cx="1939200" cy="77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65" descr="a nasa logo with a red swirl around it (Provided by Tenor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0003" y="3243900"/>
            <a:ext cx="2287755" cy="17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65"/>
          <p:cNvSpPr txBox="1"/>
          <p:nvPr/>
        </p:nvSpPr>
        <p:spPr>
          <a:xfrm>
            <a:off x="228600" y="1637400"/>
            <a:ext cx="5007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 u="sng">
                <a:solidFill>
                  <a:schemeClr val="hlink"/>
                </a:solidFill>
                <a:latin typeface="Sora"/>
                <a:ea typeface="Sora"/>
                <a:cs typeface="Sora"/>
                <a:sym typeface="Sora"/>
                <a:hlinkClick r:id="rId6"/>
              </a:rPr>
              <a:t>Trent Hare.</a:t>
            </a:r>
            <a:r>
              <a:rPr lang="en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 USGS Cartographer. Supporting NASA’s Planetary Data System.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4" name="Google Shape;974;p66"/>
          <p:cNvCxnSpPr>
            <a:stCxn id="975" idx="2"/>
            <a:endCxn id="976" idx="6"/>
          </p:cNvCxnSpPr>
          <p:nvPr/>
        </p:nvCxnSpPr>
        <p:spPr>
          <a:xfrm>
            <a:off x="1020806" y="2784173"/>
            <a:ext cx="6957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7" name="Google Shape;977;p66"/>
          <p:cNvSpPr/>
          <p:nvPr/>
        </p:nvSpPr>
        <p:spPr>
          <a:xfrm>
            <a:off x="4245390" y="2529773"/>
            <a:ext cx="508800" cy="508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62911" dist="40253" dir="2700000" algn="bl" rotWithShape="0">
              <a:schemeClr val="accent3">
                <a:alpha val="56000"/>
              </a:schemeClr>
            </a:outerShdw>
          </a:effectLst>
        </p:spPr>
        <p:txBody>
          <a:bodyPr spcFirstLastPara="1" wrap="square" lIns="128800" tIns="128800" rIns="128800" bIns="128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72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76" name="Google Shape;976;p66"/>
          <p:cNvSpPr/>
          <p:nvPr/>
        </p:nvSpPr>
        <p:spPr>
          <a:xfrm>
            <a:off x="7469991" y="2529773"/>
            <a:ext cx="508800" cy="5088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483038" dist="53671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8800" tIns="128800" rIns="128800" bIns="128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72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75" name="Google Shape;975;p66"/>
          <p:cNvSpPr/>
          <p:nvPr/>
        </p:nvSpPr>
        <p:spPr>
          <a:xfrm>
            <a:off x="1020806" y="2529773"/>
            <a:ext cx="508800" cy="5088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62911" dist="40253" dir="2700000" algn="bl" rotWithShape="0">
              <a:schemeClr val="accent4">
                <a:alpha val="56000"/>
              </a:schemeClr>
            </a:outerShdw>
          </a:effectLst>
        </p:spPr>
        <p:txBody>
          <a:bodyPr spcFirstLastPara="1" wrap="square" lIns="128800" tIns="128800" rIns="128800" bIns="128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72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78" name="Google Shape;978;p66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ArtemiS3</a:t>
            </a:r>
            <a:endParaRPr/>
          </a:p>
        </p:txBody>
      </p:sp>
      <p:sp>
        <p:nvSpPr>
          <p:cNvPr id="979" name="Google Shape;979;p66"/>
          <p:cNvSpPr txBox="1">
            <a:spLocks noGrp="1"/>
          </p:cNvSpPr>
          <p:nvPr>
            <p:ph type="title" idx="5"/>
          </p:nvPr>
        </p:nvSpPr>
        <p:spPr>
          <a:xfrm>
            <a:off x="719489" y="1874979"/>
            <a:ext cx="1163400" cy="5088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90"/>
              <a:t>Step 1</a:t>
            </a:r>
            <a:endParaRPr sz="1690"/>
          </a:p>
        </p:txBody>
      </p:sp>
      <p:sp>
        <p:nvSpPr>
          <p:cNvPr id="980" name="Google Shape;980;p66"/>
          <p:cNvSpPr txBox="1">
            <a:spLocks noGrp="1"/>
          </p:cNvSpPr>
          <p:nvPr>
            <p:ph type="title" idx="3"/>
          </p:nvPr>
        </p:nvSpPr>
        <p:spPr>
          <a:xfrm>
            <a:off x="3918082" y="1874979"/>
            <a:ext cx="1163400" cy="5088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90"/>
              <a:t>Step 2</a:t>
            </a:r>
            <a:endParaRPr sz="1690"/>
          </a:p>
        </p:txBody>
      </p:sp>
      <p:sp>
        <p:nvSpPr>
          <p:cNvPr id="981" name="Google Shape;981;p66"/>
          <p:cNvSpPr txBox="1">
            <a:spLocks noGrp="1"/>
          </p:cNvSpPr>
          <p:nvPr>
            <p:ph type="title" idx="4"/>
          </p:nvPr>
        </p:nvSpPr>
        <p:spPr>
          <a:xfrm>
            <a:off x="7116675" y="1874979"/>
            <a:ext cx="1163400" cy="5088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90"/>
              <a:t>Step 3</a:t>
            </a:r>
            <a:endParaRPr sz="1690"/>
          </a:p>
        </p:txBody>
      </p:sp>
      <p:sp>
        <p:nvSpPr>
          <p:cNvPr id="982" name="Google Shape;982;p66"/>
          <p:cNvSpPr txBox="1">
            <a:spLocks noGrp="1"/>
          </p:cNvSpPr>
          <p:nvPr>
            <p:ph type="body" idx="1"/>
          </p:nvPr>
        </p:nvSpPr>
        <p:spPr>
          <a:xfrm>
            <a:off x="307026" y="3184564"/>
            <a:ext cx="1936200" cy="14880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8"/>
              <a:t>NASA missions collect data.</a:t>
            </a:r>
            <a:endParaRPr sz="1408"/>
          </a:p>
        </p:txBody>
      </p:sp>
      <p:sp>
        <p:nvSpPr>
          <p:cNvPr id="983" name="Google Shape;983;p66"/>
          <p:cNvSpPr txBox="1">
            <a:spLocks noGrp="1"/>
          </p:cNvSpPr>
          <p:nvPr>
            <p:ph type="title" idx="15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4</a:t>
            </a:r>
            <a:endParaRPr sz="1200"/>
          </a:p>
        </p:txBody>
      </p:sp>
      <p:sp>
        <p:nvSpPr>
          <p:cNvPr id="984" name="Google Shape;984;p66"/>
          <p:cNvSpPr txBox="1">
            <a:spLocks noGrp="1"/>
          </p:cNvSpPr>
          <p:nvPr>
            <p:ph type="title"/>
          </p:nvPr>
        </p:nvSpPr>
        <p:spPr>
          <a:xfrm>
            <a:off x="115025" y="502775"/>
            <a:ext cx="47361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Example Workflow</a:t>
            </a:r>
            <a:endParaRPr/>
          </a:p>
        </p:txBody>
      </p:sp>
      <p:sp>
        <p:nvSpPr>
          <p:cNvPr id="985" name="Google Shape;985;p66"/>
          <p:cNvSpPr txBox="1">
            <a:spLocks noGrp="1"/>
          </p:cNvSpPr>
          <p:nvPr>
            <p:ph type="body" idx="8"/>
          </p:nvPr>
        </p:nvSpPr>
        <p:spPr>
          <a:xfrm>
            <a:off x="6611873" y="3184564"/>
            <a:ext cx="2225100" cy="14880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8"/>
              <a:t>A user accesses mission data via a simple S3 browser.</a:t>
            </a:r>
            <a:endParaRPr sz="1408"/>
          </a:p>
        </p:txBody>
      </p:sp>
      <p:sp>
        <p:nvSpPr>
          <p:cNvPr id="986" name="Google Shape;986;p66"/>
          <p:cNvSpPr txBox="1">
            <a:spLocks noGrp="1"/>
          </p:cNvSpPr>
          <p:nvPr>
            <p:ph type="body" idx="14"/>
          </p:nvPr>
        </p:nvSpPr>
        <p:spPr>
          <a:xfrm>
            <a:off x="3529532" y="3184564"/>
            <a:ext cx="1936200" cy="14880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8"/>
              <a:t>USGS archives data in AWS S3 buckets.</a:t>
            </a:r>
            <a:endParaRPr sz="1408"/>
          </a:p>
        </p:txBody>
      </p:sp>
      <p:pic>
        <p:nvPicPr>
          <p:cNvPr id="987" name="Google Shape;987;p66" descr="File:NASA logo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042" y="2368309"/>
            <a:ext cx="994391" cy="8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66" descr="File:Seal of the United States Geological Survey.svg - Wikimedia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936" y="2368302"/>
            <a:ext cx="831759" cy="83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519" y="2330246"/>
            <a:ext cx="831757" cy="995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67"/>
          <p:cNvSpPr txBox="1">
            <a:spLocks noGrp="1"/>
          </p:cNvSpPr>
          <p:nvPr>
            <p:ph type="body" idx="2"/>
          </p:nvPr>
        </p:nvSpPr>
        <p:spPr>
          <a:xfrm>
            <a:off x="3739050" y="282450"/>
            <a:ext cx="3466800" cy="19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IBM Plex Sans"/>
                <a:ea typeface="IBM Plex Sans"/>
                <a:cs typeface="IBM Plex Sans"/>
                <a:sym typeface="IBM Plex Sans"/>
              </a:rPr>
              <a:t>The problem</a:t>
            </a:r>
            <a:endParaRPr sz="2000"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>
                <a:latin typeface="Sora Light"/>
                <a:ea typeface="Sora Light"/>
                <a:cs typeface="Sora Light"/>
                <a:sym typeface="Sora Light"/>
              </a:rPr>
              <a:t>Researchers must navigate massive S3 data stores manually with a simple file browser which is time consuming, brittle, and error prone.</a:t>
            </a:r>
            <a:endParaRPr sz="1400"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995" name="Google Shape;995;p67"/>
          <p:cNvSpPr txBox="1">
            <a:spLocks noGrp="1"/>
          </p:cNvSpPr>
          <p:nvPr>
            <p:ph type="body" idx="1"/>
          </p:nvPr>
        </p:nvSpPr>
        <p:spPr>
          <a:xfrm>
            <a:off x="3739050" y="1991244"/>
            <a:ext cx="5220000" cy="26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IBM Plex Sans Medium"/>
                <a:ea typeface="IBM Plex Sans Medium"/>
                <a:cs typeface="IBM Plex Sans Medium"/>
                <a:sym typeface="IBM Plex Sans Medium"/>
              </a:rPr>
              <a:t>Specific limitations</a:t>
            </a:r>
            <a:endParaRPr sz="20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Font typeface="Sora Light"/>
              <a:buChar char="●"/>
            </a:pPr>
            <a:r>
              <a:rPr lang="en" sz="1400">
                <a:latin typeface="Sora Light"/>
                <a:ea typeface="Sora Light"/>
                <a:cs typeface="Sora Light"/>
                <a:sym typeface="Sora Light"/>
              </a:rPr>
              <a:t>No full-text search</a:t>
            </a:r>
            <a:endParaRPr sz="1400">
              <a:latin typeface="Sora Light"/>
              <a:ea typeface="Sora Light"/>
              <a:cs typeface="Sora Light"/>
              <a:sym typeface="Sora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ra Light"/>
              <a:buChar char="●"/>
            </a:pPr>
            <a:r>
              <a:rPr lang="en" sz="1400">
                <a:latin typeface="Sora Light"/>
                <a:ea typeface="Sora Light"/>
                <a:cs typeface="Sora Light"/>
                <a:sym typeface="Sora Light"/>
              </a:rPr>
              <a:t>No metadata or keyword search</a:t>
            </a:r>
            <a:endParaRPr sz="1400">
              <a:latin typeface="Sora Light"/>
              <a:ea typeface="Sora Light"/>
              <a:cs typeface="Sora Light"/>
              <a:sym typeface="Sora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ra Light"/>
              <a:buChar char="●"/>
            </a:pPr>
            <a:r>
              <a:rPr lang="en" sz="1400">
                <a:latin typeface="Sora Light"/>
                <a:ea typeface="Sora Light"/>
                <a:cs typeface="Sora Light"/>
                <a:sym typeface="Sora Light"/>
              </a:rPr>
              <a:t>No global filtering or sorting</a:t>
            </a:r>
            <a:endParaRPr sz="1400">
              <a:latin typeface="Sora Light"/>
              <a:ea typeface="Sora Light"/>
              <a:cs typeface="Sora Light"/>
              <a:sym typeface="Sora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ra Light"/>
              <a:buChar char="●"/>
            </a:pPr>
            <a:r>
              <a:rPr lang="en" sz="1400">
                <a:latin typeface="Sora Light"/>
                <a:ea typeface="Sora Light"/>
                <a:cs typeface="Sora Light"/>
                <a:sym typeface="Sora Light"/>
              </a:rPr>
              <a:t>No file previews or summaries</a:t>
            </a:r>
            <a:endParaRPr sz="1400">
              <a:latin typeface="Sora Light"/>
              <a:ea typeface="Sora Light"/>
              <a:cs typeface="Sora Light"/>
              <a:sym typeface="Sora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ra Light"/>
              <a:buChar char="●"/>
            </a:pPr>
            <a:r>
              <a:rPr lang="en" sz="1400">
                <a:latin typeface="Sora Light"/>
                <a:ea typeface="Sora Light"/>
                <a:cs typeface="Sora Light"/>
                <a:sym typeface="Sora Light"/>
              </a:rPr>
              <a:t>No collaboration tools</a:t>
            </a:r>
            <a:endParaRPr sz="1400">
              <a:latin typeface="Sora Light"/>
              <a:ea typeface="Sora Light"/>
              <a:cs typeface="Sora Light"/>
              <a:sym typeface="Sora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ra Light"/>
              <a:buChar char="●"/>
            </a:pPr>
            <a:r>
              <a:rPr lang="en" sz="1400">
                <a:latin typeface="Sora Light"/>
                <a:ea typeface="Sora Light"/>
                <a:cs typeface="Sora Light"/>
                <a:sym typeface="Sora Light"/>
              </a:rPr>
              <a:t>No geospatial visualization</a:t>
            </a:r>
            <a:endParaRPr sz="1400">
              <a:latin typeface="Sora Light"/>
              <a:ea typeface="Sora Light"/>
              <a:cs typeface="Sora Light"/>
              <a:sym typeface="Sora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ra Light"/>
              <a:buChar char="●"/>
            </a:pPr>
            <a:r>
              <a:rPr lang="en" sz="1400">
                <a:latin typeface="Sora Light"/>
                <a:ea typeface="Sora Light"/>
                <a:cs typeface="Sora Light"/>
                <a:sym typeface="Sora Light"/>
              </a:rPr>
              <a:t>No integrated security configuration</a:t>
            </a:r>
            <a:endParaRPr sz="1400"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996" name="Google Shape;996;p67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ArtemiS3</a:t>
            </a:r>
            <a:endParaRPr/>
          </a:p>
        </p:txBody>
      </p:sp>
      <p:sp>
        <p:nvSpPr>
          <p:cNvPr id="997" name="Google Shape;997;p67"/>
          <p:cNvSpPr txBox="1">
            <a:spLocks noGrp="1"/>
          </p:cNvSpPr>
          <p:nvPr>
            <p:ph type="title" idx="3"/>
          </p:nvPr>
        </p:nvSpPr>
        <p:spPr>
          <a:xfrm>
            <a:off x="115025" y="502775"/>
            <a:ext cx="28596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998" name="Google Shape;998;p67"/>
          <p:cNvSpPr txBox="1">
            <a:spLocks noGrp="1"/>
          </p:cNvSpPr>
          <p:nvPr>
            <p:ph type="title" idx="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</a:t>
            </a:r>
            <a:endParaRPr sz="1200"/>
          </a:p>
        </p:txBody>
      </p:sp>
      <p:pic>
        <p:nvPicPr>
          <p:cNvPr id="999" name="Google Shape;99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801975"/>
            <a:ext cx="3905400" cy="14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7434" y="2305960"/>
            <a:ext cx="742275" cy="7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5159" y="3048235"/>
            <a:ext cx="742275" cy="7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27434" y="3790510"/>
            <a:ext cx="742275" cy="7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5159" y="1563685"/>
            <a:ext cx="742275" cy="7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8"/>
          <p:cNvSpPr txBox="1">
            <a:spLocks noGrp="1"/>
          </p:cNvSpPr>
          <p:nvPr>
            <p:ph type="title" idx="5"/>
          </p:nvPr>
        </p:nvSpPr>
        <p:spPr>
          <a:xfrm>
            <a:off x="228600" y="457200"/>
            <a:ext cx="4526400" cy="633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Overview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009" name="Google Shape;1009;p68"/>
          <p:cNvSpPr txBox="1">
            <a:spLocks noGrp="1"/>
          </p:cNvSpPr>
          <p:nvPr>
            <p:ph type="title" idx="4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ArtemiS3</a:t>
            </a:r>
            <a:endParaRPr/>
          </a:p>
        </p:txBody>
      </p:sp>
      <p:sp>
        <p:nvSpPr>
          <p:cNvPr id="1010" name="Google Shape;1010;p68"/>
          <p:cNvSpPr txBox="1">
            <a:spLocks noGrp="1"/>
          </p:cNvSpPr>
          <p:nvPr>
            <p:ph type="title" idx="7"/>
          </p:nvPr>
        </p:nvSpPr>
        <p:spPr>
          <a:xfrm>
            <a:off x="228600" y="4773281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6</a:t>
            </a:r>
            <a:endParaRPr sz="1200"/>
          </a:p>
        </p:txBody>
      </p:sp>
      <p:sp>
        <p:nvSpPr>
          <p:cNvPr id="1011" name="Google Shape;1011;p68"/>
          <p:cNvSpPr/>
          <p:nvPr/>
        </p:nvSpPr>
        <p:spPr>
          <a:xfrm rot="10800000" flipH="1">
            <a:off x="3820750" y="1627625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12" name="Google Shape;1012;p68"/>
          <p:cNvSpPr txBox="1">
            <a:spLocks noGrp="1"/>
          </p:cNvSpPr>
          <p:nvPr>
            <p:ph type="body" idx="4294967295"/>
          </p:nvPr>
        </p:nvSpPr>
        <p:spPr>
          <a:xfrm>
            <a:off x="4339375" y="1054225"/>
            <a:ext cx="5013600" cy="1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IBM Plex Sans"/>
              <a:buChar char="●"/>
            </a:pPr>
            <a:r>
              <a:rPr lang="en" sz="1600" b="1">
                <a:latin typeface="IBM Plex Sans"/>
                <a:ea typeface="IBM Plex Sans"/>
                <a:cs typeface="IBM Plex Sans"/>
                <a:sym typeface="IBM Plex Sans"/>
              </a:rPr>
              <a:t>Makes NASA’s planetary data in AWS S3 searchable, visual, and secure.</a:t>
            </a:r>
            <a:endParaRPr sz="1600"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IBM Plex Sans Medium"/>
              <a:buChar char="○"/>
            </a:pPr>
            <a:r>
              <a:rPr lang="en" sz="1600">
                <a:latin typeface="IBM Plex Sans Medium"/>
                <a:ea typeface="IBM Plex Sans Medium"/>
                <a:cs typeface="IBM Plex Sans Medium"/>
                <a:sym typeface="IBM Plex Sans Medium"/>
              </a:rPr>
              <a:t>Enables fast exploration </a:t>
            </a:r>
            <a:endParaRPr sz="16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IBM Plex Sans Medium"/>
              <a:buChar char="■"/>
            </a:pPr>
            <a:r>
              <a:rPr lang="en" sz="1600">
                <a:latin typeface="IBM Plex Sans Medium"/>
                <a:ea typeface="IBM Plex Sans Medium"/>
                <a:cs typeface="IBM Plex Sans Medium"/>
                <a:sym typeface="IBM Plex Sans Medium"/>
              </a:rPr>
              <a:t>Search, filters, and dashboards.</a:t>
            </a:r>
            <a:endParaRPr sz="1600"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IBM Plex Sans Medium"/>
              <a:buChar char="○"/>
            </a:pPr>
            <a:r>
              <a:rPr lang="en" sz="1600">
                <a:latin typeface="IBM Plex Sans Medium"/>
                <a:ea typeface="IBM Plex Sans Medium"/>
                <a:cs typeface="IBM Plex Sans Medium"/>
                <a:sym typeface="IBM Plex Sans Medium"/>
              </a:rPr>
              <a:t>Instant results and metadata previews</a:t>
            </a:r>
            <a:endParaRPr sz="1600"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013" name="Google Shape;1013;p68"/>
          <p:cNvSpPr txBox="1"/>
          <p:nvPr/>
        </p:nvSpPr>
        <p:spPr>
          <a:xfrm>
            <a:off x="228600" y="2546062"/>
            <a:ext cx="61719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Key Features</a:t>
            </a:r>
            <a:endParaRPr sz="1600">
              <a:solidFill>
                <a:schemeClr val="lt1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ra Light"/>
              <a:buChar char="●"/>
            </a:pPr>
            <a:r>
              <a:rPr lang="en" sz="16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rPr>
              <a:t>Full-text and metadata search.</a:t>
            </a:r>
            <a:endParaRPr sz="1600">
              <a:solidFill>
                <a:schemeClr val="lt1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ra Light"/>
              <a:buChar char="●"/>
            </a:pPr>
            <a:r>
              <a:rPr lang="en" sz="16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rPr>
              <a:t>User-friendly dashboard.</a:t>
            </a:r>
            <a:endParaRPr sz="1600">
              <a:solidFill>
                <a:schemeClr val="lt1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ra Light"/>
              <a:buChar char="●"/>
            </a:pPr>
            <a:r>
              <a:rPr lang="en" sz="16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rPr>
              <a:t>Visualization tools.</a:t>
            </a:r>
            <a:endParaRPr sz="1600">
              <a:solidFill>
                <a:schemeClr val="lt1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ra Light"/>
              <a:buChar char="●"/>
            </a:pPr>
            <a:r>
              <a:rPr lang="en" sz="16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rPr>
              <a:t>Tagging and organization.</a:t>
            </a:r>
            <a:endParaRPr sz="1600">
              <a:solidFill>
                <a:schemeClr val="lt1"/>
              </a:solidFill>
              <a:latin typeface="Sora Light"/>
              <a:ea typeface="Sora Light"/>
              <a:cs typeface="Sora Light"/>
              <a:sym typeface="Sora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ora Light"/>
              <a:buChar char="●"/>
            </a:pPr>
            <a:r>
              <a:rPr lang="en" sz="1600">
                <a:solidFill>
                  <a:schemeClr val="lt1"/>
                </a:solidFill>
                <a:latin typeface="Sora Light"/>
                <a:ea typeface="Sora Light"/>
                <a:cs typeface="Sora Light"/>
                <a:sym typeface="Sora Light"/>
              </a:rPr>
              <a:t>Automated metadata and text file indexing.</a:t>
            </a:r>
            <a:endParaRPr sz="1600"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1014" name="Google Shape;1014;p68" title="ArtemiS3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400" y="228596"/>
            <a:ext cx="762000" cy="762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5" name="Google Shape;101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75" y="1005621"/>
            <a:ext cx="1262950" cy="126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68"/>
          <p:cNvSpPr/>
          <p:nvPr/>
        </p:nvSpPr>
        <p:spPr>
          <a:xfrm>
            <a:off x="1546825" y="1432625"/>
            <a:ext cx="543300" cy="40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1017" name="Google Shape;1017;p68"/>
          <p:cNvPicPr preferRelativeResize="0"/>
          <p:nvPr/>
        </p:nvPicPr>
        <p:blipFill rotWithShape="1">
          <a:blip r:embed="rId5">
            <a:alphaModFix/>
          </a:blip>
          <a:srcRect l="4562" t="11843" r="4553" b="11843"/>
          <a:stretch/>
        </p:blipFill>
        <p:spPr>
          <a:xfrm>
            <a:off x="2167800" y="1391613"/>
            <a:ext cx="2171575" cy="4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69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ArtemiS3</a:t>
            </a:r>
            <a:endParaRPr/>
          </a:p>
        </p:txBody>
      </p:sp>
      <p:sp>
        <p:nvSpPr>
          <p:cNvPr id="1023" name="Google Shape;1023;p69"/>
          <p:cNvSpPr txBox="1">
            <a:spLocks noGrp="1"/>
          </p:cNvSpPr>
          <p:nvPr>
            <p:ph type="title" idx="4294967295"/>
          </p:nvPr>
        </p:nvSpPr>
        <p:spPr>
          <a:xfrm>
            <a:off x="115025" y="471075"/>
            <a:ext cx="5178900" cy="6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Acquisition</a:t>
            </a:r>
            <a:endParaRPr/>
          </a:p>
        </p:txBody>
      </p:sp>
      <p:sp>
        <p:nvSpPr>
          <p:cNvPr id="1024" name="Google Shape;1024;p69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7</a:t>
            </a:r>
            <a:endParaRPr/>
          </a:p>
        </p:txBody>
      </p:sp>
      <p:pic>
        <p:nvPicPr>
          <p:cNvPr id="1025" name="Google Shape;1025;p69" title="reqacq_artemis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62" y="1542487"/>
            <a:ext cx="8211274" cy="11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69"/>
          <p:cNvSpPr txBox="1">
            <a:spLocks noGrp="1"/>
          </p:cNvSpPr>
          <p:nvPr>
            <p:ph type="body" idx="4294967295"/>
          </p:nvPr>
        </p:nvSpPr>
        <p:spPr>
          <a:xfrm>
            <a:off x="33309" y="2672836"/>
            <a:ext cx="2221800" cy="12030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Initial meeting.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Overview analysis.</a:t>
            </a:r>
            <a:endParaRPr sz="1600"/>
          </a:p>
        </p:txBody>
      </p:sp>
      <p:sp>
        <p:nvSpPr>
          <p:cNvPr id="1027" name="Google Shape;1027;p69"/>
          <p:cNvSpPr txBox="1">
            <a:spLocks noGrp="1"/>
          </p:cNvSpPr>
          <p:nvPr>
            <p:ph type="body" idx="4294967295"/>
          </p:nvPr>
        </p:nvSpPr>
        <p:spPr>
          <a:xfrm>
            <a:off x="2345421" y="2672836"/>
            <a:ext cx="2052900" cy="12030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Tech feasibility.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Requirements draft.</a:t>
            </a:r>
            <a:endParaRPr sz="1600"/>
          </a:p>
        </p:txBody>
      </p:sp>
      <p:sp>
        <p:nvSpPr>
          <p:cNvPr id="1028" name="Google Shape;1028;p69"/>
          <p:cNvSpPr txBox="1">
            <a:spLocks noGrp="1"/>
          </p:cNvSpPr>
          <p:nvPr>
            <p:ph type="body" idx="4294967295"/>
          </p:nvPr>
        </p:nvSpPr>
        <p:spPr>
          <a:xfrm>
            <a:off x="4944779" y="2672836"/>
            <a:ext cx="2052900" cy="12030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Iterate on requirements using client’s  feedback.</a:t>
            </a:r>
            <a:endParaRPr sz="1600"/>
          </a:p>
        </p:txBody>
      </p:sp>
      <p:sp>
        <p:nvSpPr>
          <p:cNvPr id="1029" name="Google Shape;1029;p69"/>
          <p:cNvSpPr txBox="1">
            <a:spLocks noGrp="1"/>
          </p:cNvSpPr>
          <p:nvPr>
            <p:ph type="body" idx="4294967295"/>
          </p:nvPr>
        </p:nvSpPr>
        <p:spPr>
          <a:xfrm>
            <a:off x="7238390" y="2672836"/>
            <a:ext cx="1872300" cy="12030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Finalized initial project requirements. Develop MVP.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70"/>
          <p:cNvSpPr txBox="1">
            <a:spLocks noGrp="1"/>
          </p:cNvSpPr>
          <p:nvPr>
            <p:ph type="title" idx="5"/>
          </p:nvPr>
        </p:nvSpPr>
        <p:spPr>
          <a:xfrm>
            <a:off x="108550" y="539425"/>
            <a:ext cx="8870100" cy="484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Artemi</a:t>
            </a:r>
            <a:r>
              <a:rPr lang="en" sz="3000" b="1">
                <a:solidFill>
                  <a:srgbClr val="ED7D31"/>
                </a:solidFill>
              </a:rPr>
              <a:t>S3</a:t>
            </a:r>
            <a:r>
              <a:rPr lang="en" sz="3000"/>
              <a:t>’s Conceptual Requirements</a:t>
            </a:r>
            <a:endParaRPr sz="3000"/>
          </a:p>
        </p:txBody>
      </p:sp>
      <p:sp>
        <p:nvSpPr>
          <p:cNvPr id="1035" name="Google Shape;1035;p70"/>
          <p:cNvSpPr txBox="1">
            <a:spLocks noGrp="1"/>
          </p:cNvSpPr>
          <p:nvPr>
            <p:ph type="title" idx="4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ArtemiS3</a:t>
            </a:r>
            <a:endParaRPr/>
          </a:p>
        </p:txBody>
      </p:sp>
      <p:sp>
        <p:nvSpPr>
          <p:cNvPr id="1036" name="Google Shape;1036;p70"/>
          <p:cNvSpPr txBox="1">
            <a:spLocks noGrp="1"/>
          </p:cNvSpPr>
          <p:nvPr>
            <p:ph type="title" idx="7"/>
          </p:nvPr>
        </p:nvSpPr>
        <p:spPr>
          <a:xfrm>
            <a:off x="228600" y="4773281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</a:t>
            </a:r>
            <a:endParaRPr sz="1200"/>
          </a:p>
        </p:txBody>
      </p:sp>
      <p:sp>
        <p:nvSpPr>
          <p:cNvPr id="1037" name="Google Shape;1037;p70"/>
          <p:cNvSpPr txBox="1">
            <a:spLocks noGrp="1"/>
          </p:cNvSpPr>
          <p:nvPr>
            <p:ph type="body" idx="4294967295"/>
          </p:nvPr>
        </p:nvSpPr>
        <p:spPr>
          <a:xfrm>
            <a:off x="337500" y="1555888"/>
            <a:ext cx="34194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DR1. Efficient Data Discovery.</a:t>
            </a:r>
            <a:endParaRPr sz="1600" b="1"/>
          </a:p>
        </p:txBody>
      </p:sp>
      <p:sp>
        <p:nvSpPr>
          <p:cNvPr id="1038" name="Google Shape;1038;p70"/>
          <p:cNvSpPr txBox="1">
            <a:spLocks noGrp="1"/>
          </p:cNvSpPr>
          <p:nvPr>
            <p:ph type="body" idx="4294967295"/>
          </p:nvPr>
        </p:nvSpPr>
        <p:spPr>
          <a:xfrm>
            <a:off x="337500" y="2283100"/>
            <a:ext cx="36579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DR2. Intuitive User Experience.</a:t>
            </a:r>
            <a:endParaRPr sz="1600" b="1"/>
          </a:p>
        </p:txBody>
      </p:sp>
      <p:sp>
        <p:nvSpPr>
          <p:cNvPr id="1039" name="Google Shape;1039;p70"/>
          <p:cNvSpPr txBox="1">
            <a:spLocks noGrp="1"/>
          </p:cNvSpPr>
          <p:nvPr>
            <p:ph type="body" idx="4294967295"/>
          </p:nvPr>
        </p:nvSpPr>
        <p:spPr>
          <a:xfrm>
            <a:off x="337500" y="3013325"/>
            <a:ext cx="36972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DR3. Collaboration and Tagging.</a:t>
            </a:r>
            <a:endParaRPr sz="1600" b="1"/>
          </a:p>
        </p:txBody>
      </p:sp>
      <p:sp>
        <p:nvSpPr>
          <p:cNvPr id="1040" name="Google Shape;1040;p70"/>
          <p:cNvSpPr txBox="1">
            <a:spLocks noGrp="1"/>
          </p:cNvSpPr>
          <p:nvPr>
            <p:ph type="body" idx="4294967295"/>
          </p:nvPr>
        </p:nvSpPr>
        <p:spPr>
          <a:xfrm>
            <a:off x="337500" y="3743550"/>
            <a:ext cx="41877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DR4. Scalable and Reliable Architecture.</a:t>
            </a:r>
            <a:endParaRPr sz="1600" b="1"/>
          </a:p>
        </p:txBody>
      </p:sp>
      <p:sp>
        <p:nvSpPr>
          <p:cNvPr id="1041" name="Google Shape;1041;p70"/>
          <p:cNvSpPr txBox="1">
            <a:spLocks noGrp="1"/>
          </p:cNvSpPr>
          <p:nvPr>
            <p:ph type="body" idx="4294967295"/>
          </p:nvPr>
        </p:nvSpPr>
        <p:spPr>
          <a:xfrm>
            <a:off x="5218200" y="1555900"/>
            <a:ext cx="39258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DR5. Security and Privacy.</a:t>
            </a:r>
            <a:endParaRPr sz="1600" b="1"/>
          </a:p>
        </p:txBody>
      </p:sp>
      <p:sp>
        <p:nvSpPr>
          <p:cNvPr id="1042" name="Google Shape;1042;p70"/>
          <p:cNvSpPr txBox="1">
            <a:spLocks noGrp="1"/>
          </p:cNvSpPr>
          <p:nvPr>
            <p:ph type="body" idx="4294967295"/>
          </p:nvPr>
        </p:nvSpPr>
        <p:spPr>
          <a:xfrm>
            <a:off x="5218200" y="2284625"/>
            <a:ext cx="40857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DR6. Open-Source and Reusability.</a:t>
            </a:r>
            <a:endParaRPr sz="1600" b="1"/>
          </a:p>
        </p:txBody>
      </p:sp>
      <p:sp>
        <p:nvSpPr>
          <p:cNvPr id="1043" name="Google Shape;1043;p70"/>
          <p:cNvSpPr txBox="1">
            <a:spLocks noGrp="1"/>
          </p:cNvSpPr>
          <p:nvPr>
            <p:ph type="body" idx="4294967295"/>
          </p:nvPr>
        </p:nvSpPr>
        <p:spPr>
          <a:xfrm>
            <a:off x="5218200" y="3013325"/>
            <a:ext cx="39258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DR7. Optional Visualization Features.</a:t>
            </a:r>
            <a:endParaRPr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71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ArtemiS3</a:t>
            </a:r>
            <a:endParaRPr/>
          </a:p>
        </p:txBody>
      </p:sp>
      <p:sp>
        <p:nvSpPr>
          <p:cNvPr id="1049" name="Google Shape;1049;p71"/>
          <p:cNvSpPr txBox="1">
            <a:spLocks noGrp="1"/>
          </p:cNvSpPr>
          <p:nvPr>
            <p:ph type="title" idx="4294967295"/>
          </p:nvPr>
        </p:nvSpPr>
        <p:spPr>
          <a:xfrm>
            <a:off x="115025" y="471075"/>
            <a:ext cx="5178900" cy="6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MVP</a:t>
            </a:r>
            <a:endParaRPr/>
          </a:p>
        </p:txBody>
      </p:sp>
      <p:sp>
        <p:nvSpPr>
          <p:cNvPr id="1050" name="Google Shape;1050;p71"/>
          <p:cNvSpPr txBox="1">
            <a:spLocks noGrp="1"/>
          </p:cNvSpPr>
          <p:nvPr>
            <p:ph type="title" idx="3"/>
          </p:nvPr>
        </p:nvSpPr>
        <p:spPr>
          <a:xfrm>
            <a:off x="213604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9</a:t>
            </a:r>
            <a:endParaRPr/>
          </a:p>
        </p:txBody>
      </p:sp>
      <p:sp>
        <p:nvSpPr>
          <p:cNvPr id="1051" name="Google Shape;1051;p71"/>
          <p:cNvSpPr txBox="1">
            <a:spLocks noGrp="1"/>
          </p:cNvSpPr>
          <p:nvPr>
            <p:ph type="body" idx="4294967295"/>
          </p:nvPr>
        </p:nvSpPr>
        <p:spPr>
          <a:xfrm>
            <a:off x="337500" y="1084019"/>
            <a:ext cx="34194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1. File retrieval from search.</a:t>
            </a:r>
            <a:endParaRPr sz="1600" b="1"/>
          </a:p>
        </p:txBody>
      </p:sp>
      <p:sp>
        <p:nvSpPr>
          <p:cNvPr id="1052" name="Google Shape;1052;p71"/>
          <p:cNvSpPr txBox="1">
            <a:spLocks noGrp="1"/>
          </p:cNvSpPr>
          <p:nvPr>
            <p:ph type="body" idx="4294967295"/>
          </p:nvPr>
        </p:nvSpPr>
        <p:spPr>
          <a:xfrm>
            <a:off x="337500" y="2437962"/>
            <a:ext cx="44571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2. Metadata/text extraction &amp; indexing.</a:t>
            </a:r>
            <a:endParaRPr sz="1600" b="1"/>
          </a:p>
        </p:txBody>
      </p:sp>
      <p:sp>
        <p:nvSpPr>
          <p:cNvPr id="1053" name="Google Shape;1053;p71"/>
          <p:cNvSpPr txBox="1">
            <a:spLocks noGrp="1"/>
          </p:cNvSpPr>
          <p:nvPr>
            <p:ph type="body" idx="4294967295"/>
          </p:nvPr>
        </p:nvSpPr>
        <p:spPr>
          <a:xfrm>
            <a:off x="337500" y="3603165"/>
            <a:ext cx="34194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3. Search page.</a:t>
            </a:r>
            <a:endParaRPr sz="1600" b="1"/>
          </a:p>
        </p:txBody>
      </p:sp>
      <p:sp>
        <p:nvSpPr>
          <p:cNvPr id="1054" name="Google Shape;1054;p71"/>
          <p:cNvSpPr txBox="1">
            <a:spLocks noGrp="1"/>
          </p:cNvSpPr>
          <p:nvPr>
            <p:ph type="body" idx="4294967295"/>
          </p:nvPr>
        </p:nvSpPr>
        <p:spPr>
          <a:xfrm>
            <a:off x="5302650" y="887402"/>
            <a:ext cx="34194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4. Interactive search results.</a:t>
            </a:r>
            <a:endParaRPr sz="1600" b="1"/>
          </a:p>
        </p:txBody>
      </p:sp>
      <p:sp>
        <p:nvSpPr>
          <p:cNvPr id="1055" name="Google Shape;1055;p71"/>
          <p:cNvSpPr txBox="1">
            <a:spLocks noGrp="1"/>
          </p:cNvSpPr>
          <p:nvPr>
            <p:ph type="body" idx="4294967295"/>
          </p:nvPr>
        </p:nvSpPr>
        <p:spPr>
          <a:xfrm>
            <a:off x="5302650" y="2288533"/>
            <a:ext cx="34194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5. Search filtering &amp; sorting.</a:t>
            </a:r>
            <a:endParaRPr sz="1600" b="1"/>
          </a:p>
        </p:txBody>
      </p:sp>
      <p:sp>
        <p:nvSpPr>
          <p:cNvPr id="1056" name="Google Shape;1056;p71"/>
          <p:cNvSpPr txBox="1">
            <a:spLocks noGrp="1"/>
          </p:cNvSpPr>
          <p:nvPr>
            <p:ph type="body" idx="4294967295"/>
          </p:nvPr>
        </p:nvSpPr>
        <p:spPr>
          <a:xfrm>
            <a:off x="5302659" y="3815477"/>
            <a:ext cx="3588300" cy="484500"/>
          </a:xfrm>
          <a:prstGeom prst="rect">
            <a:avLst/>
          </a:prstGeom>
        </p:spPr>
        <p:txBody>
          <a:bodyPr spcFirstLastPara="1" wrap="square" lIns="128800" tIns="128800" rIns="128800" bIns="1288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6. Search engine index refresh.</a:t>
            </a:r>
            <a:endParaRPr sz="1600" b="1"/>
          </a:p>
        </p:txBody>
      </p:sp>
      <p:pic>
        <p:nvPicPr>
          <p:cNvPr id="1057" name="Google Shape;1057;p71" title="fr1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875" y="1508343"/>
            <a:ext cx="2644774" cy="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71" title="fr2.drawi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46" y="2986963"/>
            <a:ext cx="4936801" cy="7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875" y="4049604"/>
            <a:ext cx="1939200" cy="109389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0" name="Google Shape;1060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1825" y="1339974"/>
            <a:ext cx="2608325" cy="10408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1" name="Google Shape;1061;p71"/>
          <p:cNvPicPr preferRelativeResize="0"/>
          <p:nvPr/>
        </p:nvPicPr>
        <p:blipFill rotWithShape="1">
          <a:blip r:embed="rId7">
            <a:alphaModFix/>
          </a:blip>
          <a:srcRect l="1322" t="2054" b="8984"/>
          <a:stretch/>
        </p:blipFill>
        <p:spPr>
          <a:xfrm>
            <a:off x="6073500" y="2683666"/>
            <a:ext cx="1877699" cy="11740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2" name="Google Shape;1062;p71" title="fr6.drawi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21021" y="4252800"/>
            <a:ext cx="5519366" cy="7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 OVERLAYS">
  <a:themeElements>
    <a:clrScheme name="Simple Light">
      <a:dk1>
        <a:srgbClr val="FFFFFF"/>
      </a:dk1>
      <a:lt1>
        <a:srgbClr val="353535"/>
      </a:lt1>
      <a:dk2>
        <a:srgbClr val="E3DFD6"/>
      </a:dk2>
      <a:lt2>
        <a:srgbClr val="F0B03B"/>
      </a:lt2>
      <a:accent1>
        <a:srgbClr val="FFEB67"/>
      </a:accent1>
      <a:accent2>
        <a:srgbClr val="FF5777"/>
      </a:accent2>
      <a:accent3>
        <a:srgbClr val="41CC6B"/>
      </a:accent3>
      <a:accent4>
        <a:srgbClr val="4285F4"/>
      </a:accent4>
      <a:accent5>
        <a:srgbClr val="69615E"/>
      </a:accent5>
      <a:accent6>
        <a:srgbClr val="FF866D"/>
      </a:accent6>
      <a:hlink>
        <a:srgbClr val="2A29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On-screen Show (16:9)</PresentationFormat>
  <Paragraphs>158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Sora Medium</vt:lpstr>
      <vt:lpstr>Sora</vt:lpstr>
      <vt:lpstr>Sora ExtraLight</vt:lpstr>
      <vt:lpstr>IBM Plex Sans Medium</vt:lpstr>
      <vt:lpstr>Arial</vt:lpstr>
      <vt:lpstr>Sora Light</vt:lpstr>
      <vt:lpstr>IBM Plex Sans</vt:lpstr>
      <vt:lpstr>Sora SemiBold</vt:lpstr>
      <vt:lpstr>IBM Plex Sans SemiBold</vt:lpstr>
      <vt:lpstr>Simple Light</vt:lpstr>
      <vt:lpstr>GEOMETRIC OVERLAYS</vt:lpstr>
      <vt:lpstr>ArtemiS3</vt:lpstr>
      <vt:lpstr>Meet the Team</vt:lpstr>
      <vt:lpstr>3</vt:lpstr>
      <vt:lpstr>ArtemiS3</vt:lpstr>
      <vt:lpstr>ArtemiS3</vt:lpstr>
      <vt:lpstr>Solution Overview </vt:lpstr>
      <vt:lpstr>ArtemiS3</vt:lpstr>
      <vt:lpstr>ArtemiS3’s Conceptual Requirements</vt:lpstr>
      <vt:lpstr>ArtemiS3</vt:lpstr>
      <vt:lpstr>10</vt:lpstr>
      <vt:lpstr>ArtemiS3 </vt:lpstr>
      <vt:lpstr>ArtemiS3</vt:lpstr>
      <vt:lpstr>ArtemiS3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Samuel Walker Bodenhemier</cp:lastModifiedBy>
  <cp:revision>1</cp:revision>
  <dcterms:modified xsi:type="dcterms:W3CDTF">2025-12-01T21:06:20Z</dcterms:modified>
</cp:coreProperties>
</file>