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Lst>
  <p:sldSz cy="31089600" cx="40233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792">
          <p15:clr>
            <a:srgbClr val="747775"/>
          </p15:clr>
        </p15:guide>
        <p15:guide id="2" pos="1267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792" orient="horz"/>
        <p:guide pos="1267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9997a2a3d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9997a2a3d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371517" y="4500542"/>
            <a:ext cx="37490700" cy="12406800"/>
          </a:xfrm>
          <a:prstGeom prst="rect">
            <a:avLst/>
          </a:prstGeom>
        </p:spPr>
        <p:txBody>
          <a:bodyPr anchorCtr="0" anchor="b" bIns="452375" lIns="452375" spcFirstLastPara="1" rIns="452375" wrap="square" tIns="452375">
            <a:normAutofit/>
          </a:bodyPr>
          <a:lstStyle>
            <a:lvl1pPr lvl="0" algn="ctr">
              <a:spcBef>
                <a:spcPts val="0"/>
              </a:spcBef>
              <a:spcAft>
                <a:spcPts val="0"/>
              </a:spcAft>
              <a:buSzPts val="25730"/>
              <a:buNone/>
              <a:defRPr sz="25730"/>
            </a:lvl1pPr>
            <a:lvl2pPr lvl="1" algn="ctr">
              <a:spcBef>
                <a:spcPts val="0"/>
              </a:spcBef>
              <a:spcAft>
                <a:spcPts val="0"/>
              </a:spcAft>
              <a:buSzPts val="25730"/>
              <a:buNone/>
              <a:defRPr sz="25730"/>
            </a:lvl2pPr>
            <a:lvl3pPr lvl="2" algn="ctr">
              <a:spcBef>
                <a:spcPts val="0"/>
              </a:spcBef>
              <a:spcAft>
                <a:spcPts val="0"/>
              </a:spcAft>
              <a:buSzPts val="25730"/>
              <a:buNone/>
              <a:defRPr sz="25730"/>
            </a:lvl3pPr>
            <a:lvl4pPr lvl="3" algn="ctr">
              <a:spcBef>
                <a:spcPts val="0"/>
              </a:spcBef>
              <a:spcAft>
                <a:spcPts val="0"/>
              </a:spcAft>
              <a:buSzPts val="25730"/>
              <a:buNone/>
              <a:defRPr sz="25730"/>
            </a:lvl4pPr>
            <a:lvl5pPr lvl="4" algn="ctr">
              <a:spcBef>
                <a:spcPts val="0"/>
              </a:spcBef>
              <a:spcAft>
                <a:spcPts val="0"/>
              </a:spcAft>
              <a:buSzPts val="25730"/>
              <a:buNone/>
              <a:defRPr sz="25730"/>
            </a:lvl5pPr>
            <a:lvl6pPr lvl="5" algn="ctr">
              <a:spcBef>
                <a:spcPts val="0"/>
              </a:spcBef>
              <a:spcAft>
                <a:spcPts val="0"/>
              </a:spcAft>
              <a:buSzPts val="25730"/>
              <a:buNone/>
              <a:defRPr sz="25730"/>
            </a:lvl6pPr>
            <a:lvl7pPr lvl="6" algn="ctr">
              <a:spcBef>
                <a:spcPts val="0"/>
              </a:spcBef>
              <a:spcAft>
                <a:spcPts val="0"/>
              </a:spcAft>
              <a:buSzPts val="25730"/>
              <a:buNone/>
              <a:defRPr sz="25730"/>
            </a:lvl7pPr>
            <a:lvl8pPr lvl="7" algn="ctr">
              <a:spcBef>
                <a:spcPts val="0"/>
              </a:spcBef>
              <a:spcAft>
                <a:spcPts val="0"/>
              </a:spcAft>
              <a:buSzPts val="25730"/>
              <a:buNone/>
              <a:defRPr sz="25730"/>
            </a:lvl8pPr>
            <a:lvl9pPr lvl="8" algn="ctr">
              <a:spcBef>
                <a:spcPts val="0"/>
              </a:spcBef>
              <a:spcAft>
                <a:spcPts val="0"/>
              </a:spcAft>
              <a:buSzPts val="25730"/>
              <a:buNone/>
              <a:defRPr sz="25730"/>
            </a:lvl9pPr>
          </a:lstStyle>
          <a:p/>
        </p:txBody>
      </p:sp>
      <p:sp>
        <p:nvSpPr>
          <p:cNvPr id="11" name="Google Shape;11;p2"/>
          <p:cNvSpPr txBox="1"/>
          <p:nvPr>
            <p:ph idx="1" type="subTitle"/>
          </p:nvPr>
        </p:nvSpPr>
        <p:spPr>
          <a:xfrm>
            <a:off x="1371480" y="17130711"/>
            <a:ext cx="37490700" cy="4790700"/>
          </a:xfrm>
          <a:prstGeom prst="rect">
            <a:avLst/>
          </a:prstGeom>
        </p:spPr>
        <p:txBody>
          <a:bodyPr anchorCtr="0" anchor="t" bIns="452375" lIns="452375" spcFirstLastPara="1" rIns="452375" wrap="square" tIns="452375">
            <a:normAutofit/>
          </a:bodyPr>
          <a:lstStyle>
            <a:lvl1pPr lvl="0" algn="ctr">
              <a:lnSpc>
                <a:spcPct val="100000"/>
              </a:lnSpc>
              <a:spcBef>
                <a:spcPts val="0"/>
              </a:spcBef>
              <a:spcAft>
                <a:spcPts val="0"/>
              </a:spcAft>
              <a:buSzPts val="13855"/>
              <a:buNone/>
              <a:defRPr sz="13854"/>
            </a:lvl1pPr>
            <a:lvl2pPr lvl="1" algn="ctr">
              <a:lnSpc>
                <a:spcPct val="100000"/>
              </a:lnSpc>
              <a:spcBef>
                <a:spcPts val="0"/>
              </a:spcBef>
              <a:spcAft>
                <a:spcPts val="0"/>
              </a:spcAft>
              <a:buSzPts val="13855"/>
              <a:buNone/>
              <a:defRPr sz="13854"/>
            </a:lvl2pPr>
            <a:lvl3pPr lvl="2" algn="ctr">
              <a:lnSpc>
                <a:spcPct val="100000"/>
              </a:lnSpc>
              <a:spcBef>
                <a:spcPts val="0"/>
              </a:spcBef>
              <a:spcAft>
                <a:spcPts val="0"/>
              </a:spcAft>
              <a:buSzPts val="13855"/>
              <a:buNone/>
              <a:defRPr sz="13854"/>
            </a:lvl3pPr>
            <a:lvl4pPr lvl="3" algn="ctr">
              <a:lnSpc>
                <a:spcPct val="100000"/>
              </a:lnSpc>
              <a:spcBef>
                <a:spcPts val="0"/>
              </a:spcBef>
              <a:spcAft>
                <a:spcPts val="0"/>
              </a:spcAft>
              <a:buSzPts val="13855"/>
              <a:buNone/>
              <a:defRPr sz="13854"/>
            </a:lvl4pPr>
            <a:lvl5pPr lvl="4" algn="ctr">
              <a:lnSpc>
                <a:spcPct val="100000"/>
              </a:lnSpc>
              <a:spcBef>
                <a:spcPts val="0"/>
              </a:spcBef>
              <a:spcAft>
                <a:spcPts val="0"/>
              </a:spcAft>
              <a:buSzPts val="13855"/>
              <a:buNone/>
              <a:defRPr sz="13854"/>
            </a:lvl5pPr>
            <a:lvl6pPr lvl="5" algn="ctr">
              <a:lnSpc>
                <a:spcPct val="100000"/>
              </a:lnSpc>
              <a:spcBef>
                <a:spcPts val="0"/>
              </a:spcBef>
              <a:spcAft>
                <a:spcPts val="0"/>
              </a:spcAft>
              <a:buSzPts val="13855"/>
              <a:buNone/>
              <a:defRPr sz="13854"/>
            </a:lvl6pPr>
            <a:lvl7pPr lvl="6" algn="ctr">
              <a:lnSpc>
                <a:spcPct val="100000"/>
              </a:lnSpc>
              <a:spcBef>
                <a:spcPts val="0"/>
              </a:spcBef>
              <a:spcAft>
                <a:spcPts val="0"/>
              </a:spcAft>
              <a:buSzPts val="13855"/>
              <a:buNone/>
              <a:defRPr sz="13854"/>
            </a:lvl7pPr>
            <a:lvl8pPr lvl="7" algn="ctr">
              <a:lnSpc>
                <a:spcPct val="100000"/>
              </a:lnSpc>
              <a:spcBef>
                <a:spcPts val="0"/>
              </a:spcBef>
              <a:spcAft>
                <a:spcPts val="0"/>
              </a:spcAft>
              <a:buSzPts val="13855"/>
              <a:buNone/>
              <a:defRPr sz="13854"/>
            </a:lvl8pPr>
            <a:lvl9pPr lvl="8" algn="ctr">
              <a:lnSpc>
                <a:spcPct val="100000"/>
              </a:lnSpc>
              <a:spcBef>
                <a:spcPts val="0"/>
              </a:spcBef>
              <a:spcAft>
                <a:spcPts val="0"/>
              </a:spcAft>
              <a:buSzPts val="13855"/>
              <a:buNone/>
              <a:defRPr sz="13854"/>
            </a:lvl9pPr>
          </a:lstStyle>
          <a:p/>
        </p:txBody>
      </p:sp>
      <p:sp>
        <p:nvSpPr>
          <p:cNvPr id="12" name="Google Shape;12;p2"/>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371480" y="6685911"/>
            <a:ext cx="37490700" cy="11868300"/>
          </a:xfrm>
          <a:prstGeom prst="rect">
            <a:avLst/>
          </a:prstGeom>
        </p:spPr>
        <p:txBody>
          <a:bodyPr anchorCtr="0" anchor="b" bIns="452375" lIns="452375" spcFirstLastPara="1" rIns="452375" wrap="square" tIns="452375">
            <a:normAutofit/>
          </a:bodyPr>
          <a:lstStyle>
            <a:lvl1pPr lvl="0" algn="ctr">
              <a:spcBef>
                <a:spcPts val="0"/>
              </a:spcBef>
              <a:spcAft>
                <a:spcPts val="0"/>
              </a:spcAft>
              <a:buSzPts val="59378"/>
              <a:buNone/>
              <a:defRPr sz="59377"/>
            </a:lvl1pPr>
            <a:lvl2pPr lvl="1" algn="ctr">
              <a:spcBef>
                <a:spcPts val="0"/>
              </a:spcBef>
              <a:spcAft>
                <a:spcPts val="0"/>
              </a:spcAft>
              <a:buSzPts val="59378"/>
              <a:buNone/>
              <a:defRPr sz="59377"/>
            </a:lvl2pPr>
            <a:lvl3pPr lvl="2" algn="ctr">
              <a:spcBef>
                <a:spcPts val="0"/>
              </a:spcBef>
              <a:spcAft>
                <a:spcPts val="0"/>
              </a:spcAft>
              <a:buSzPts val="59378"/>
              <a:buNone/>
              <a:defRPr sz="59377"/>
            </a:lvl3pPr>
            <a:lvl4pPr lvl="3" algn="ctr">
              <a:spcBef>
                <a:spcPts val="0"/>
              </a:spcBef>
              <a:spcAft>
                <a:spcPts val="0"/>
              </a:spcAft>
              <a:buSzPts val="59378"/>
              <a:buNone/>
              <a:defRPr sz="59377"/>
            </a:lvl4pPr>
            <a:lvl5pPr lvl="4" algn="ctr">
              <a:spcBef>
                <a:spcPts val="0"/>
              </a:spcBef>
              <a:spcAft>
                <a:spcPts val="0"/>
              </a:spcAft>
              <a:buSzPts val="59378"/>
              <a:buNone/>
              <a:defRPr sz="59377"/>
            </a:lvl5pPr>
            <a:lvl6pPr lvl="5" algn="ctr">
              <a:spcBef>
                <a:spcPts val="0"/>
              </a:spcBef>
              <a:spcAft>
                <a:spcPts val="0"/>
              </a:spcAft>
              <a:buSzPts val="59378"/>
              <a:buNone/>
              <a:defRPr sz="59377"/>
            </a:lvl6pPr>
            <a:lvl7pPr lvl="6" algn="ctr">
              <a:spcBef>
                <a:spcPts val="0"/>
              </a:spcBef>
              <a:spcAft>
                <a:spcPts val="0"/>
              </a:spcAft>
              <a:buSzPts val="59378"/>
              <a:buNone/>
              <a:defRPr sz="59377"/>
            </a:lvl7pPr>
            <a:lvl8pPr lvl="7" algn="ctr">
              <a:spcBef>
                <a:spcPts val="0"/>
              </a:spcBef>
              <a:spcAft>
                <a:spcPts val="0"/>
              </a:spcAft>
              <a:buSzPts val="59378"/>
              <a:buNone/>
              <a:defRPr sz="59377"/>
            </a:lvl8pPr>
            <a:lvl9pPr lvl="8" algn="ctr">
              <a:spcBef>
                <a:spcPts val="0"/>
              </a:spcBef>
              <a:spcAft>
                <a:spcPts val="0"/>
              </a:spcAft>
              <a:buSzPts val="59378"/>
              <a:buNone/>
              <a:defRPr sz="59377"/>
            </a:lvl9pPr>
          </a:lstStyle>
          <a:p>
            <a:r>
              <a:t>xx%</a:t>
            </a:r>
          </a:p>
        </p:txBody>
      </p:sp>
      <p:sp>
        <p:nvSpPr>
          <p:cNvPr id="46" name="Google Shape;46;p11"/>
          <p:cNvSpPr txBox="1"/>
          <p:nvPr>
            <p:ph idx="1" type="body"/>
          </p:nvPr>
        </p:nvSpPr>
        <p:spPr>
          <a:xfrm>
            <a:off x="1371480" y="19053449"/>
            <a:ext cx="37490700" cy="7862700"/>
          </a:xfrm>
          <a:prstGeom prst="rect">
            <a:avLst/>
          </a:prstGeom>
        </p:spPr>
        <p:txBody>
          <a:bodyPr anchorCtr="0" anchor="t" bIns="452375" lIns="452375" spcFirstLastPara="1" rIns="452375" wrap="square" tIns="452375">
            <a:normAutofit/>
          </a:bodyPr>
          <a:lstStyle>
            <a:lvl1pPr indent="-794173" lvl="0" marL="457200" algn="ctr">
              <a:spcBef>
                <a:spcPts val="0"/>
              </a:spcBef>
              <a:spcAft>
                <a:spcPts val="0"/>
              </a:spcAft>
              <a:buSzPts val="8907"/>
              <a:buChar char="●"/>
              <a:defRPr sz="8906"/>
            </a:lvl1pPr>
            <a:lvl2pPr indent="-668490" lvl="1" marL="914400" algn="ctr">
              <a:spcBef>
                <a:spcPts val="0"/>
              </a:spcBef>
              <a:spcAft>
                <a:spcPts val="0"/>
              </a:spcAft>
              <a:buSzPts val="6927"/>
              <a:buChar char="○"/>
              <a:defRPr sz="6927"/>
            </a:lvl2pPr>
            <a:lvl3pPr indent="-668490" lvl="2" marL="1371600" algn="ctr">
              <a:spcBef>
                <a:spcPts val="0"/>
              </a:spcBef>
              <a:spcAft>
                <a:spcPts val="0"/>
              </a:spcAft>
              <a:buSzPts val="6927"/>
              <a:buChar char="■"/>
              <a:defRPr sz="6927"/>
            </a:lvl3pPr>
            <a:lvl4pPr indent="-668490" lvl="3" marL="1828800" algn="ctr">
              <a:spcBef>
                <a:spcPts val="0"/>
              </a:spcBef>
              <a:spcAft>
                <a:spcPts val="0"/>
              </a:spcAft>
              <a:buSzPts val="6927"/>
              <a:buChar char="●"/>
              <a:defRPr sz="6927"/>
            </a:lvl4pPr>
            <a:lvl5pPr indent="-668490" lvl="4" marL="2286000" algn="ctr">
              <a:spcBef>
                <a:spcPts val="0"/>
              </a:spcBef>
              <a:spcAft>
                <a:spcPts val="0"/>
              </a:spcAft>
              <a:buSzPts val="6927"/>
              <a:buChar char="○"/>
              <a:defRPr sz="6927"/>
            </a:lvl5pPr>
            <a:lvl6pPr indent="-668490" lvl="5" marL="2743200" algn="ctr">
              <a:spcBef>
                <a:spcPts val="0"/>
              </a:spcBef>
              <a:spcAft>
                <a:spcPts val="0"/>
              </a:spcAft>
              <a:buSzPts val="6927"/>
              <a:buChar char="■"/>
              <a:defRPr sz="6927"/>
            </a:lvl6pPr>
            <a:lvl7pPr indent="-668490" lvl="6" marL="3200400" algn="ctr">
              <a:spcBef>
                <a:spcPts val="0"/>
              </a:spcBef>
              <a:spcAft>
                <a:spcPts val="0"/>
              </a:spcAft>
              <a:buSzPts val="6927"/>
              <a:buChar char="●"/>
              <a:defRPr sz="6927"/>
            </a:lvl7pPr>
            <a:lvl8pPr indent="-668490" lvl="7" marL="3657600" algn="ctr">
              <a:spcBef>
                <a:spcPts val="0"/>
              </a:spcBef>
              <a:spcAft>
                <a:spcPts val="0"/>
              </a:spcAft>
              <a:buSzPts val="6927"/>
              <a:buChar char="○"/>
              <a:defRPr sz="6927"/>
            </a:lvl8pPr>
            <a:lvl9pPr indent="-668490" lvl="8" marL="4114800" algn="ctr">
              <a:spcBef>
                <a:spcPts val="0"/>
              </a:spcBef>
              <a:spcAft>
                <a:spcPts val="0"/>
              </a:spcAft>
              <a:buSzPts val="6927"/>
              <a:buChar char="■"/>
              <a:defRPr sz="6927"/>
            </a:lvl9pPr>
          </a:lstStyle>
          <a:p/>
        </p:txBody>
      </p:sp>
      <p:sp>
        <p:nvSpPr>
          <p:cNvPr id="47" name="Google Shape;47;p11"/>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3017520" y="5088045"/>
            <a:ext cx="34198500" cy="10823700"/>
          </a:xfrm>
          <a:prstGeom prst="rect">
            <a:avLst/>
          </a:prstGeom>
          <a:noFill/>
          <a:ln>
            <a:noFill/>
          </a:ln>
        </p:spPr>
        <p:txBody>
          <a:bodyPr anchorCtr="0" anchor="b" bIns="46750" lIns="93525" spcFirstLastPara="1" rIns="93525" wrap="square" tIns="46750">
            <a:normAutofit/>
          </a:bodyPr>
          <a:lstStyle>
            <a:lvl1pPr lvl="0" algn="ctr">
              <a:lnSpc>
                <a:spcPct val="90000"/>
              </a:lnSpc>
              <a:spcBef>
                <a:spcPts val="0"/>
              </a:spcBef>
              <a:spcAft>
                <a:spcPts val="0"/>
              </a:spcAft>
              <a:buClr>
                <a:schemeClr val="dk1"/>
              </a:buClr>
              <a:buSzPts val="27215"/>
              <a:buFont typeface="Calibri"/>
              <a:buNone/>
              <a:defRPr sz="27214"/>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58" name="Google Shape;58;p14"/>
          <p:cNvSpPr txBox="1"/>
          <p:nvPr>
            <p:ph idx="1" type="subTitle"/>
          </p:nvPr>
        </p:nvSpPr>
        <p:spPr>
          <a:xfrm>
            <a:off x="5029200" y="16329239"/>
            <a:ext cx="30175200" cy="7506000"/>
          </a:xfrm>
          <a:prstGeom prst="rect">
            <a:avLst/>
          </a:prstGeom>
          <a:noFill/>
          <a:ln>
            <a:noFill/>
          </a:ln>
        </p:spPr>
        <p:txBody>
          <a:bodyPr anchorCtr="0" anchor="t" bIns="46750" lIns="93525" spcFirstLastPara="1" rIns="93525" wrap="square" tIns="46750">
            <a:normAutofit/>
          </a:bodyPr>
          <a:lstStyle>
            <a:lvl1pPr lvl="0" algn="ctr">
              <a:lnSpc>
                <a:spcPct val="90000"/>
              </a:lnSpc>
              <a:spcBef>
                <a:spcPts val="4453"/>
              </a:spcBef>
              <a:spcAft>
                <a:spcPts val="0"/>
              </a:spcAft>
              <a:buClr>
                <a:schemeClr val="dk1"/>
              </a:buClr>
              <a:buSzPts val="10886"/>
              <a:buNone/>
              <a:defRPr sz="10885"/>
            </a:lvl1pPr>
            <a:lvl2pPr lvl="1" algn="ctr">
              <a:lnSpc>
                <a:spcPct val="90000"/>
              </a:lnSpc>
              <a:spcBef>
                <a:spcPts val="2474"/>
              </a:spcBef>
              <a:spcAft>
                <a:spcPts val="0"/>
              </a:spcAft>
              <a:buClr>
                <a:schemeClr val="dk1"/>
              </a:buClr>
              <a:buSzPts val="8907"/>
              <a:buNone/>
              <a:defRPr sz="8906"/>
            </a:lvl2pPr>
            <a:lvl3pPr lvl="2" algn="ctr">
              <a:lnSpc>
                <a:spcPct val="90000"/>
              </a:lnSpc>
              <a:spcBef>
                <a:spcPts val="2474"/>
              </a:spcBef>
              <a:spcAft>
                <a:spcPts val="0"/>
              </a:spcAft>
              <a:buClr>
                <a:schemeClr val="dk1"/>
              </a:buClr>
              <a:buSzPts val="7917"/>
              <a:buNone/>
              <a:defRPr sz="7917"/>
            </a:lvl3pPr>
            <a:lvl4pPr lvl="3" algn="ctr">
              <a:lnSpc>
                <a:spcPct val="90000"/>
              </a:lnSpc>
              <a:spcBef>
                <a:spcPts val="2474"/>
              </a:spcBef>
              <a:spcAft>
                <a:spcPts val="0"/>
              </a:spcAft>
              <a:buClr>
                <a:schemeClr val="dk1"/>
              </a:buClr>
              <a:buSzPts val="7422"/>
              <a:buNone/>
              <a:defRPr sz="7422"/>
            </a:lvl4pPr>
            <a:lvl5pPr lvl="4" algn="ctr">
              <a:lnSpc>
                <a:spcPct val="90000"/>
              </a:lnSpc>
              <a:spcBef>
                <a:spcPts val="2474"/>
              </a:spcBef>
              <a:spcAft>
                <a:spcPts val="0"/>
              </a:spcAft>
              <a:buClr>
                <a:schemeClr val="dk1"/>
              </a:buClr>
              <a:buSzPts val="7422"/>
              <a:buNone/>
              <a:defRPr sz="7422"/>
            </a:lvl5pPr>
            <a:lvl6pPr lvl="5" algn="ctr">
              <a:lnSpc>
                <a:spcPct val="90000"/>
              </a:lnSpc>
              <a:spcBef>
                <a:spcPts val="2474"/>
              </a:spcBef>
              <a:spcAft>
                <a:spcPts val="0"/>
              </a:spcAft>
              <a:buClr>
                <a:schemeClr val="dk1"/>
              </a:buClr>
              <a:buSzPts val="7422"/>
              <a:buNone/>
              <a:defRPr sz="7422"/>
            </a:lvl6pPr>
            <a:lvl7pPr lvl="6" algn="ctr">
              <a:lnSpc>
                <a:spcPct val="90000"/>
              </a:lnSpc>
              <a:spcBef>
                <a:spcPts val="2474"/>
              </a:spcBef>
              <a:spcAft>
                <a:spcPts val="0"/>
              </a:spcAft>
              <a:buClr>
                <a:schemeClr val="dk1"/>
              </a:buClr>
              <a:buSzPts val="7422"/>
              <a:buNone/>
              <a:defRPr sz="7422"/>
            </a:lvl7pPr>
            <a:lvl8pPr lvl="7" algn="ctr">
              <a:lnSpc>
                <a:spcPct val="90000"/>
              </a:lnSpc>
              <a:spcBef>
                <a:spcPts val="2474"/>
              </a:spcBef>
              <a:spcAft>
                <a:spcPts val="0"/>
              </a:spcAft>
              <a:buClr>
                <a:schemeClr val="dk1"/>
              </a:buClr>
              <a:buSzPts val="7422"/>
              <a:buNone/>
              <a:defRPr sz="7422"/>
            </a:lvl8pPr>
            <a:lvl9pPr lvl="8" algn="ctr">
              <a:lnSpc>
                <a:spcPct val="90000"/>
              </a:lnSpc>
              <a:spcBef>
                <a:spcPts val="2474"/>
              </a:spcBef>
              <a:spcAft>
                <a:spcPts val="0"/>
              </a:spcAft>
              <a:buClr>
                <a:schemeClr val="dk1"/>
              </a:buClr>
              <a:buSzPts val="7422"/>
              <a:buNone/>
              <a:defRPr sz="7422"/>
            </a:lvl9pPr>
          </a:lstStyle>
          <a:p/>
        </p:txBody>
      </p:sp>
      <p:sp>
        <p:nvSpPr>
          <p:cNvPr id="59" name="Google Shape;59;p14"/>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60" name="Google Shape;60;p14"/>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61" name="Google Shape;61;p14"/>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2766060" y="1655240"/>
            <a:ext cx="34701600" cy="6009300"/>
          </a:xfrm>
          <a:prstGeom prst="rect">
            <a:avLst/>
          </a:prstGeom>
          <a:noFill/>
          <a:ln>
            <a:noFill/>
          </a:ln>
        </p:spPr>
        <p:txBody>
          <a:bodyPr anchorCtr="0" anchor="ctr" bIns="46750" lIns="93525" spcFirstLastPara="1" rIns="93525" wrap="square" tIns="46750">
            <a:normAutofit/>
          </a:bodyPr>
          <a:lstStyle>
            <a:lvl1pPr lvl="0" algn="l">
              <a:lnSpc>
                <a:spcPct val="90000"/>
              </a:lnSpc>
              <a:spcBef>
                <a:spcPts val="0"/>
              </a:spcBef>
              <a:spcAft>
                <a:spcPts val="0"/>
              </a:spcAft>
              <a:buClr>
                <a:schemeClr val="dk1"/>
              </a:buClr>
              <a:buSzPts val="1979"/>
              <a:buNone/>
              <a:defRPr sz="19792"/>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64" name="Google Shape;64;p15"/>
          <p:cNvSpPr txBox="1"/>
          <p:nvPr>
            <p:ph idx="1" type="body"/>
          </p:nvPr>
        </p:nvSpPr>
        <p:spPr>
          <a:xfrm>
            <a:off x="2766060" y="8276166"/>
            <a:ext cx="34701600" cy="19726200"/>
          </a:xfrm>
          <a:prstGeom prst="rect">
            <a:avLst/>
          </a:prstGeom>
          <a:noFill/>
          <a:ln>
            <a:noFill/>
          </a:ln>
        </p:spPr>
        <p:txBody>
          <a:bodyPr anchorCtr="0" anchor="t" bIns="46750" lIns="93525" spcFirstLastPara="1" rIns="93525" wrap="square" tIns="46750">
            <a:normAutofit/>
          </a:bodyPr>
          <a:lstStyle>
            <a:lvl1pPr indent="-354283" lvl="0" marL="457200" algn="l">
              <a:lnSpc>
                <a:spcPct val="90000"/>
              </a:lnSpc>
              <a:spcBef>
                <a:spcPts val="4453"/>
              </a:spcBef>
              <a:spcAft>
                <a:spcPts val="0"/>
              </a:spcAft>
              <a:buClr>
                <a:schemeClr val="dk1"/>
              </a:buClr>
              <a:buSzPts val="1979"/>
              <a:buChar char="•"/>
              <a:defRPr sz="12370"/>
            </a:lvl1pPr>
            <a:lvl2pPr indent="-354283" lvl="1" marL="914400" algn="l">
              <a:lnSpc>
                <a:spcPct val="90000"/>
              </a:lnSpc>
              <a:spcBef>
                <a:spcPts val="2474"/>
              </a:spcBef>
              <a:spcAft>
                <a:spcPts val="0"/>
              </a:spcAft>
              <a:buClr>
                <a:schemeClr val="dk1"/>
              </a:buClr>
              <a:buSzPts val="1979"/>
              <a:buChar char="•"/>
              <a:defRPr sz="10885"/>
            </a:lvl2pPr>
            <a:lvl3pPr indent="-354283" lvl="2" marL="1371600" algn="l">
              <a:lnSpc>
                <a:spcPct val="90000"/>
              </a:lnSpc>
              <a:spcBef>
                <a:spcPts val="2474"/>
              </a:spcBef>
              <a:spcAft>
                <a:spcPts val="0"/>
              </a:spcAft>
              <a:buClr>
                <a:schemeClr val="dk1"/>
              </a:buClr>
              <a:buSzPts val="1979"/>
              <a:buChar char="•"/>
              <a:defRPr sz="8906"/>
            </a:lvl3pPr>
            <a:lvl4pPr indent="-354283" lvl="3" marL="1828800" algn="l">
              <a:lnSpc>
                <a:spcPct val="90000"/>
              </a:lnSpc>
              <a:spcBef>
                <a:spcPts val="2474"/>
              </a:spcBef>
              <a:spcAft>
                <a:spcPts val="0"/>
              </a:spcAft>
              <a:buClr>
                <a:schemeClr val="dk1"/>
              </a:buClr>
              <a:buSzPts val="1979"/>
              <a:buChar char="•"/>
              <a:defRPr sz="7917"/>
            </a:lvl4pPr>
            <a:lvl5pPr indent="-354283" lvl="4" marL="2286000" algn="l">
              <a:lnSpc>
                <a:spcPct val="90000"/>
              </a:lnSpc>
              <a:spcBef>
                <a:spcPts val="2474"/>
              </a:spcBef>
              <a:spcAft>
                <a:spcPts val="0"/>
              </a:spcAft>
              <a:buClr>
                <a:schemeClr val="dk1"/>
              </a:buClr>
              <a:buSzPts val="1979"/>
              <a:buChar char="•"/>
              <a:defRPr sz="7917"/>
            </a:lvl5pPr>
            <a:lvl6pPr indent="-354283" lvl="5" marL="2743200" algn="l">
              <a:lnSpc>
                <a:spcPct val="90000"/>
              </a:lnSpc>
              <a:spcBef>
                <a:spcPts val="2474"/>
              </a:spcBef>
              <a:spcAft>
                <a:spcPts val="0"/>
              </a:spcAft>
              <a:buClr>
                <a:schemeClr val="dk1"/>
              </a:buClr>
              <a:buSzPts val="1979"/>
              <a:buChar char="•"/>
              <a:defRPr sz="7917"/>
            </a:lvl6pPr>
            <a:lvl7pPr indent="-354283" lvl="6" marL="3200400" algn="l">
              <a:lnSpc>
                <a:spcPct val="90000"/>
              </a:lnSpc>
              <a:spcBef>
                <a:spcPts val="2474"/>
              </a:spcBef>
              <a:spcAft>
                <a:spcPts val="0"/>
              </a:spcAft>
              <a:buClr>
                <a:schemeClr val="dk1"/>
              </a:buClr>
              <a:buSzPts val="1979"/>
              <a:buChar char="•"/>
              <a:defRPr sz="7917"/>
            </a:lvl7pPr>
            <a:lvl8pPr indent="-354283" lvl="7" marL="3657600" algn="l">
              <a:lnSpc>
                <a:spcPct val="90000"/>
              </a:lnSpc>
              <a:spcBef>
                <a:spcPts val="2474"/>
              </a:spcBef>
              <a:spcAft>
                <a:spcPts val="0"/>
              </a:spcAft>
              <a:buClr>
                <a:schemeClr val="dk1"/>
              </a:buClr>
              <a:buSzPts val="1979"/>
              <a:buChar char="•"/>
              <a:defRPr sz="7917"/>
            </a:lvl8pPr>
            <a:lvl9pPr indent="-354283" lvl="8" marL="4114800" algn="l">
              <a:lnSpc>
                <a:spcPct val="90000"/>
              </a:lnSpc>
              <a:spcBef>
                <a:spcPts val="2474"/>
              </a:spcBef>
              <a:spcAft>
                <a:spcPts val="0"/>
              </a:spcAft>
              <a:buClr>
                <a:schemeClr val="dk1"/>
              </a:buClr>
              <a:buSzPts val="1979"/>
              <a:buChar char="•"/>
              <a:defRPr sz="7917"/>
            </a:lvl9pPr>
          </a:lstStyle>
          <a:p/>
        </p:txBody>
      </p:sp>
      <p:sp>
        <p:nvSpPr>
          <p:cNvPr id="65" name="Google Shape;65;p15"/>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66" name="Google Shape;66;p15"/>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67" name="Google Shape;67;p15"/>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2745107" y="7750819"/>
            <a:ext cx="34701600" cy="12932400"/>
          </a:xfrm>
          <a:prstGeom prst="rect">
            <a:avLst/>
          </a:prstGeom>
          <a:noFill/>
          <a:ln>
            <a:noFill/>
          </a:ln>
        </p:spPr>
        <p:txBody>
          <a:bodyPr anchorCtr="0" anchor="b" bIns="46750" lIns="93525" spcFirstLastPara="1" rIns="93525" wrap="square" tIns="46750">
            <a:normAutofit/>
          </a:bodyPr>
          <a:lstStyle>
            <a:lvl1pPr lvl="0" algn="l">
              <a:lnSpc>
                <a:spcPct val="90000"/>
              </a:lnSpc>
              <a:spcBef>
                <a:spcPts val="0"/>
              </a:spcBef>
              <a:spcAft>
                <a:spcPts val="0"/>
              </a:spcAft>
              <a:buClr>
                <a:schemeClr val="dk1"/>
              </a:buClr>
              <a:buSzPts val="27215"/>
              <a:buFont typeface="Calibri"/>
              <a:buNone/>
              <a:defRPr sz="27214"/>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70" name="Google Shape;70;p16"/>
          <p:cNvSpPr txBox="1"/>
          <p:nvPr>
            <p:ph idx="1" type="body"/>
          </p:nvPr>
        </p:nvSpPr>
        <p:spPr>
          <a:xfrm>
            <a:off x="2745107" y="20805572"/>
            <a:ext cx="34701600" cy="6800700"/>
          </a:xfrm>
          <a:prstGeom prst="rect">
            <a:avLst/>
          </a:prstGeom>
          <a:noFill/>
          <a:ln>
            <a:noFill/>
          </a:ln>
        </p:spPr>
        <p:txBody>
          <a:bodyPr anchorCtr="0" anchor="t" bIns="46750" lIns="93525" spcFirstLastPara="1" rIns="93525" wrap="square" tIns="46750">
            <a:normAutofit/>
          </a:bodyPr>
          <a:lstStyle>
            <a:lvl1pPr indent="-228600" lvl="0" marL="457200" algn="l">
              <a:lnSpc>
                <a:spcPct val="90000"/>
              </a:lnSpc>
              <a:spcBef>
                <a:spcPts val="4453"/>
              </a:spcBef>
              <a:spcAft>
                <a:spcPts val="0"/>
              </a:spcAft>
              <a:buClr>
                <a:schemeClr val="dk1"/>
              </a:buClr>
              <a:buSzPts val="10886"/>
              <a:buNone/>
              <a:defRPr sz="10885">
                <a:solidFill>
                  <a:schemeClr val="dk1"/>
                </a:solidFill>
              </a:defRPr>
            </a:lvl1pPr>
            <a:lvl2pPr indent="-228600" lvl="1" marL="914400" algn="l">
              <a:lnSpc>
                <a:spcPct val="90000"/>
              </a:lnSpc>
              <a:spcBef>
                <a:spcPts val="2474"/>
              </a:spcBef>
              <a:spcAft>
                <a:spcPts val="0"/>
              </a:spcAft>
              <a:buClr>
                <a:srgbClr val="888888"/>
              </a:buClr>
              <a:buSzPts val="8907"/>
              <a:buNone/>
              <a:defRPr sz="8906">
                <a:solidFill>
                  <a:srgbClr val="888888"/>
                </a:solidFill>
              </a:defRPr>
            </a:lvl2pPr>
            <a:lvl3pPr indent="-228600" lvl="2" marL="1371600" algn="l">
              <a:lnSpc>
                <a:spcPct val="90000"/>
              </a:lnSpc>
              <a:spcBef>
                <a:spcPts val="2474"/>
              </a:spcBef>
              <a:spcAft>
                <a:spcPts val="0"/>
              </a:spcAft>
              <a:buClr>
                <a:srgbClr val="888888"/>
              </a:buClr>
              <a:buSzPts val="7917"/>
              <a:buNone/>
              <a:defRPr sz="7917">
                <a:solidFill>
                  <a:srgbClr val="888888"/>
                </a:solidFill>
              </a:defRPr>
            </a:lvl3pPr>
            <a:lvl4pPr indent="-228600" lvl="3" marL="1828800" algn="l">
              <a:lnSpc>
                <a:spcPct val="90000"/>
              </a:lnSpc>
              <a:spcBef>
                <a:spcPts val="2474"/>
              </a:spcBef>
              <a:spcAft>
                <a:spcPts val="0"/>
              </a:spcAft>
              <a:buClr>
                <a:srgbClr val="888888"/>
              </a:buClr>
              <a:buSzPts val="7422"/>
              <a:buNone/>
              <a:defRPr sz="7422">
                <a:solidFill>
                  <a:srgbClr val="888888"/>
                </a:solidFill>
              </a:defRPr>
            </a:lvl4pPr>
            <a:lvl5pPr indent="-228600" lvl="4" marL="2286000" algn="l">
              <a:lnSpc>
                <a:spcPct val="90000"/>
              </a:lnSpc>
              <a:spcBef>
                <a:spcPts val="2474"/>
              </a:spcBef>
              <a:spcAft>
                <a:spcPts val="0"/>
              </a:spcAft>
              <a:buClr>
                <a:srgbClr val="888888"/>
              </a:buClr>
              <a:buSzPts val="7422"/>
              <a:buNone/>
              <a:defRPr sz="7422">
                <a:solidFill>
                  <a:srgbClr val="888888"/>
                </a:solidFill>
              </a:defRPr>
            </a:lvl5pPr>
            <a:lvl6pPr indent="-228600" lvl="5" marL="2743200" algn="l">
              <a:lnSpc>
                <a:spcPct val="90000"/>
              </a:lnSpc>
              <a:spcBef>
                <a:spcPts val="2474"/>
              </a:spcBef>
              <a:spcAft>
                <a:spcPts val="0"/>
              </a:spcAft>
              <a:buClr>
                <a:srgbClr val="888888"/>
              </a:buClr>
              <a:buSzPts val="7422"/>
              <a:buNone/>
              <a:defRPr sz="7422">
                <a:solidFill>
                  <a:srgbClr val="888888"/>
                </a:solidFill>
              </a:defRPr>
            </a:lvl6pPr>
            <a:lvl7pPr indent="-228600" lvl="6" marL="3200400" algn="l">
              <a:lnSpc>
                <a:spcPct val="90000"/>
              </a:lnSpc>
              <a:spcBef>
                <a:spcPts val="2474"/>
              </a:spcBef>
              <a:spcAft>
                <a:spcPts val="0"/>
              </a:spcAft>
              <a:buClr>
                <a:srgbClr val="888888"/>
              </a:buClr>
              <a:buSzPts val="7422"/>
              <a:buNone/>
              <a:defRPr sz="7422">
                <a:solidFill>
                  <a:srgbClr val="888888"/>
                </a:solidFill>
              </a:defRPr>
            </a:lvl7pPr>
            <a:lvl8pPr indent="-228600" lvl="7" marL="3657600" algn="l">
              <a:lnSpc>
                <a:spcPct val="90000"/>
              </a:lnSpc>
              <a:spcBef>
                <a:spcPts val="2474"/>
              </a:spcBef>
              <a:spcAft>
                <a:spcPts val="0"/>
              </a:spcAft>
              <a:buClr>
                <a:srgbClr val="888888"/>
              </a:buClr>
              <a:buSzPts val="7422"/>
              <a:buNone/>
              <a:defRPr sz="7422">
                <a:solidFill>
                  <a:srgbClr val="888888"/>
                </a:solidFill>
              </a:defRPr>
            </a:lvl8pPr>
            <a:lvl9pPr indent="-228600" lvl="8" marL="4114800" algn="l">
              <a:lnSpc>
                <a:spcPct val="90000"/>
              </a:lnSpc>
              <a:spcBef>
                <a:spcPts val="2474"/>
              </a:spcBef>
              <a:spcAft>
                <a:spcPts val="0"/>
              </a:spcAft>
              <a:buClr>
                <a:srgbClr val="888888"/>
              </a:buClr>
              <a:buSzPts val="7422"/>
              <a:buNone/>
              <a:defRPr sz="7422">
                <a:solidFill>
                  <a:srgbClr val="888888"/>
                </a:solidFill>
              </a:defRPr>
            </a:lvl9pPr>
          </a:lstStyle>
          <a:p/>
        </p:txBody>
      </p:sp>
      <p:sp>
        <p:nvSpPr>
          <p:cNvPr id="71" name="Google Shape;71;p16"/>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72" name="Google Shape;72;p16"/>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73" name="Google Shape;73;p16"/>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2766060" y="1655240"/>
            <a:ext cx="34701600" cy="6009300"/>
          </a:xfrm>
          <a:prstGeom prst="rect">
            <a:avLst/>
          </a:prstGeom>
          <a:noFill/>
          <a:ln>
            <a:noFill/>
          </a:ln>
        </p:spPr>
        <p:txBody>
          <a:bodyPr anchorCtr="0" anchor="ctr" bIns="46750" lIns="93525" spcFirstLastPara="1" rIns="93525" wrap="square" tIns="46750">
            <a:normAutofit/>
          </a:bodyPr>
          <a:lstStyle>
            <a:lvl1pPr lvl="0" algn="l">
              <a:lnSpc>
                <a:spcPct val="90000"/>
              </a:lnSpc>
              <a:spcBef>
                <a:spcPts val="0"/>
              </a:spcBef>
              <a:spcAft>
                <a:spcPts val="0"/>
              </a:spcAft>
              <a:buClr>
                <a:schemeClr val="dk1"/>
              </a:buClr>
              <a:buSzPts val="1979"/>
              <a:buNone/>
              <a:defRPr sz="19792"/>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76" name="Google Shape;76;p17"/>
          <p:cNvSpPr txBox="1"/>
          <p:nvPr>
            <p:ph idx="1" type="body"/>
          </p:nvPr>
        </p:nvSpPr>
        <p:spPr>
          <a:xfrm>
            <a:off x="2766060" y="8276166"/>
            <a:ext cx="17099400" cy="19726200"/>
          </a:xfrm>
          <a:prstGeom prst="rect">
            <a:avLst/>
          </a:prstGeom>
          <a:noFill/>
          <a:ln>
            <a:noFill/>
          </a:ln>
        </p:spPr>
        <p:txBody>
          <a:bodyPr anchorCtr="0" anchor="t" bIns="46750" lIns="93525" spcFirstLastPara="1" rIns="93525" wrap="square" tIns="46750">
            <a:normAutofit/>
          </a:bodyPr>
          <a:lstStyle>
            <a:lvl1pPr indent="-354283" lvl="0" marL="457200" algn="l">
              <a:lnSpc>
                <a:spcPct val="90000"/>
              </a:lnSpc>
              <a:spcBef>
                <a:spcPts val="4453"/>
              </a:spcBef>
              <a:spcAft>
                <a:spcPts val="0"/>
              </a:spcAft>
              <a:buClr>
                <a:schemeClr val="dk1"/>
              </a:buClr>
              <a:buSzPts val="1979"/>
              <a:buChar char="•"/>
              <a:defRPr sz="12370"/>
            </a:lvl1pPr>
            <a:lvl2pPr indent="-354283" lvl="1" marL="914400" algn="l">
              <a:lnSpc>
                <a:spcPct val="90000"/>
              </a:lnSpc>
              <a:spcBef>
                <a:spcPts val="2474"/>
              </a:spcBef>
              <a:spcAft>
                <a:spcPts val="0"/>
              </a:spcAft>
              <a:buClr>
                <a:schemeClr val="dk1"/>
              </a:buClr>
              <a:buSzPts val="1979"/>
              <a:buChar char="•"/>
              <a:defRPr sz="10885"/>
            </a:lvl2pPr>
            <a:lvl3pPr indent="-354283" lvl="2" marL="1371600" algn="l">
              <a:lnSpc>
                <a:spcPct val="90000"/>
              </a:lnSpc>
              <a:spcBef>
                <a:spcPts val="2474"/>
              </a:spcBef>
              <a:spcAft>
                <a:spcPts val="0"/>
              </a:spcAft>
              <a:buClr>
                <a:schemeClr val="dk1"/>
              </a:buClr>
              <a:buSzPts val="1979"/>
              <a:buChar char="•"/>
              <a:defRPr sz="8906"/>
            </a:lvl3pPr>
            <a:lvl4pPr indent="-354283" lvl="3" marL="1828800" algn="l">
              <a:lnSpc>
                <a:spcPct val="90000"/>
              </a:lnSpc>
              <a:spcBef>
                <a:spcPts val="2474"/>
              </a:spcBef>
              <a:spcAft>
                <a:spcPts val="0"/>
              </a:spcAft>
              <a:buClr>
                <a:schemeClr val="dk1"/>
              </a:buClr>
              <a:buSzPts val="1979"/>
              <a:buChar char="•"/>
              <a:defRPr sz="7917"/>
            </a:lvl4pPr>
            <a:lvl5pPr indent="-354283" lvl="4" marL="2286000" algn="l">
              <a:lnSpc>
                <a:spcPct val="90000"/>
              </a:lnSpc>
              <a:spcBef>
                <a:spcPts val="2474"/>
              </a:spcBef>
              <a:spcAft>
                <a:spcPts val="0"/>
              </a:spcAft>
              <a:buClr>
                <a:schemeClr val="dk1"/>
              </a:buClr>
              <a:buSzPts val="1979"/>
              <a:buChar char="•"/>
              <a:defRPr sz="7917"/>
            </a:lvl5pPr>
            <a:lvl6pPr indent="-354283" lvl="5" marL="2743200" algn="l">
              <a:lnSpc>
                <a:spcPct val="90000"/>
              </a:lnSpc>
              <a:spcBef>
                <a:spcPts val="2474"/>
              </a:spcBef>
              <a:spcAft>
                <a:spcPts val="0"/>
              </a:spcAft>
              <a:buClr>
                <a:schemeClr val="dk1"/>
              </a:buClr>
              <a:buSzPts val="1979"/>
              <a:buChar char="•"/>
              <a:defRPr sz="7917"/>
            </a:lvl6pPr>
            <a:lvl7pPr indent="-354283" lvl="6" marL="3200400" algn="l">
              <a:lnSpc>
                <a:spcPct val="90000"/>
              </a:lnSpc>
              <a:spcBef>
                <a:spcPts val="2474"/>
              </a:spcBef>
              <a:spcAft>
                <a:spcPts val="0"/>
              </a:spcAft>
              <a:buClr>
                <a:schemeClr val="dk1"/>
              </a:buClr>
              <a:buSzPts val="1979"/>
              <a:buChar char="•"/>
              <a:defRPr sz="7917"/>
            </a:lvl7pPr>
            <a:lvl8pPr indent="-354283" lvl="7" marL="3657600" algn="l">
              <a:lnSpc>
                <a:spcPct val="90000"/>
              </a:lnSpc>
              <a:spcBef>
                <a:spcPts val="2474"/>
              </a:spcBef>
              <a:spcAft>
                <a:spcPts val="0"/>
              </a:spcAft>
              <a:buClr>
                <a:schemeClr val="dk1"/>
              </a:buClr>
              <a:buSzPts val="1979"/>
              <a:buChar char="•"/>
              <a:defRPr sz="7917"/>
            </a:lvl8pPr>
            <a:lvl9pPr indent="-354283" lvl="8" marL="4114800" algn="l">
              <a:lnSpc>
                <a:spcPct val="90000"/>
              </a:lnSpc>
              <a:spcBef>
                <a:spcPts val="2474"/>
              </a:spcBef>
              <a:spcAft>
                <a:spcPts val="0"/>
              </a:spcAft>
              <a:buClr>
                <a:schemeClr val="dk1"/>
              </a:buClr>
              <a:buSzPts val="1979"/>
              <a:buChar char="•"/>
              <a:defRPr sz="7917"/>
            </a:lvl9pPr>
          </a:lstStyle>
          <a:p/>
        </p:txBody>
      </p:sp>
      <p:sp>
        <p:nvSpPr>
          <p:cNvPr id="77" name="Google Shape;77;p17"/>
          <p:cNvSpPr txBox="1"/>
          <p:nvPr>
            <p:ph idx="2" type="body"/>
          </p:nvPr>
        </p:nvSpPr>
        <p:spPr>
          <a:xfrm>
            <a:off x="20368260" y="8276166"/>
            <a:ext cx="17099400" cy="19726200"/>
          </a:xfrm>
          <a:prstGeom prst="rect">
            <a:avLst/>
          </a:prstGeom>
          <a:noFill/>
          <a:ln>
            <a:noFill/>
          </a:ln>
        </p:spPr>
        <p:txBody>
          <a:bodyPr anchorCtr="0" anchor="t" bIns="46750" lIns="93525" spcFirstLastPara="1" rIns="93525" wrap="square" tIns="46750">
            <a:normAutofit/>
          </a:bodyPr>
          <a:lstStyle>
            <a:lvl1pPr indent="-354283" lvl="0" marL="457200" algn="l">
              <a:lnSpc>
                <a:spcPct val="90000"/>
              </a:lnSpc>
              <a:spcBef>
                <a:spcPts val="4453"/>
              </a:spcBef>
              <a:spcAft>
                <a:spcPts val="0"/>
              </a:spcAft>
              <a:buClr>
                <a:schemeClr val="dk1"/>
              </a:buClr>
              <a:buSzPts val="1979"/>
              <a:buChar char="•"/>
              <a:defRPr sz="12370"/>
            </a:lvl1pPr>
            <a:lvl2pPr indent="-354283" lvl="1" marL="914400" algn="l">
              <a:lnSpc>
                <a:spcPct val="90000"/>
              </a:lnSpc>
              <a:spcBef>
                <a:spcPts val="2474"/>
              </a:spcBef>
              <a:spcAft>
                <a:spcPts val="0"/>
              </a:spcAft>
              <a:buClr>
                <a:schemeClr val="dk1"/>
              </a:buClr>
              <a:buSzPts val="1979"/>
              <a:buChar char="•"/>
              <a:defRPr sz="10885"/>
            </a:lvl2pPr>
            <a:lvl3pPr indent="-354283" lvl="2" marL="1371600" algn="l">
              <a:lnSpc>
                <a:spcPct val="90000"/>
              </a:lnSpc>
              <a:spcBef>
                <a:spcPts val="2474"/>
              </a:spcBef>
              <a:spcAft>
                <a:spcPts val="0"/>
              </a:spcAft>
              <a:buClr>
                <a:schemeClr val="dk1"/>
              </a:buClr>
              <a:buSzPts val="1979"/>
              <a:buChar char="•"/>
              <a:defRPr sz="8906"/>
            </a:lvl3pPr>
            <a:lvl4pPr indent="-354283" lvl="3" marL="1828800" algn="l">
              <a:lnSpc>
                <a:spcPct val="90000"/>
              </a:lnSpc>
              <a:spcBef>
                <a:spcPts val="2474"/>
              </a:spcBef>
              <a:spcAft>
                <a:spcPts val="0"/>
              </a:spcAft>
              <a:buClr>
                <a:schemeClr val="dk1"/>
              </a:buClr>
              <a:buSzPts val="1979"/>
              <a:buChar char="•"/>
              <a:defRPr sz="7917"/>
            </a:lvl4pPr>
            <a:lvl5pPr indent="-354283" lvl="4" marL="2286000" algn="l">
              <a:lnSpc>
                <a:spcPct val="90000"/>
              </a:lnSpc>
              <a:spcBef>
                <a:spcPts val="2474"/>
              </a:spcBef>
              <a:spcAft>
                <a:spcPts val="0"/>
              </a:spcAft>
              <a:buClr>
                <a:schemeClr val="dk1"/>
              </a:buClr>
              <a:buSzPts val="1979"/>
              <a:buChar char="•"/>
              <a:defRPr sz="7917"/>
            </a:lvl5pPr>
            <a:lvl6pPr indent="-354283" lvl="5" marL="2743200" algn="l">
              <a:lnSpc>
                <a:spcPct val="90000"/>
              </a:lnSpc>
              <a:spcBef>
                <a:spcPts val="2474"/>
              </a:spcBef>
              <a:spcAft>
                <a:spcPts val="0"/>
              </a:spcAft>
              <a:buClr>
                <a:schemeClr val="dk1"/>
              </a:buClr>
              <a:buSzPts val="1979"/>
              <a:buChar char="•"/>
              <a:defRPr sz="7917"/>
            </a:lvl6pPr>
            <a:lvl7pPr indent="-354283" lvl="6" marL="3200400" algn="l">
              <a:lnSpc>
                <a:spcPct val="90000"/>
              </a:lnSpc>
              <a:spcBef>
                <a:spcPts val="2474"/>
              </a:spcBef>
              <a:spcAft>
                <a:spcPts val="0"/>
              </a:spcAft>
              <a:buClr>
                <a:schemeClr val="dk1"/>
              </a:buClr>
              <a:buSzPts val="1979"/>
              <a:buChar char="•"/>
              <a:defRPr sz="7917"/>
            </a:lvl7pPr>
            <a:lvl8pPr indent="-354283" lvl="7" marL="3657600" algn="l">
              <a:lnSpc>
                <a:spcPct val="90000"/>
              </a:lnSpc>
              <a:spcBef>
                <a:spcPts val="2474"/>
              </a:spcBef>
              <a:spcAft>
                <a:spcPts val="0"/>
              </a:spcAft>
              <a:buClr>
                <a:schemeClr val="dk1"/>
              </a:buClr>
              <a:buSzPts val="1979"/>
              <a:buChar char="•"/>
              <a:defRPr sz="7917"/>
            </a:lvl8pPr>
            <a:lvl9pPr indent="-354283" lvl="8" marL="4114800" algn="l">
              <a:lnSpc>
                <a:spcPct val="90000"/>
              </a:lnSpc>
              <a:spcBef>
                <a:spcPts val="2474"/>
              </a:spcBef>
              <a:spcAft>
                <a:spcPts val="0"/>
              </a:spcAft>
              <a:buClr>
                <a:schemeClr val="dk1"/>
              </a:buClr>
              <a:buSzPts val="1979"/>
              <a:buChar char="•"/>
              <a:defRPr sz="7917"/>
            </a:lvl9pPr>
          </a:lstStyle>
          <a:p/>
        </p:txBody>
      </p:sp>
      <p:sp>
        <p:nvSpPr>
          <p:cNvPr id="78" name="Google Shape;78;p17"/>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79" name="Google Shape;79;p17"/>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80" name="Google Shape;80;p17"/>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2771300" y="1655240"/>
            <a:ext cx="34701600" cy="6009300"/>
          </a:xfrm>
          <a:prstGeom prst="rect">
            <a:avLst/>
          </a:prstGeom>
          <a:noFill/>
          <a:ln>
            <a:noFill/>
          </a:ln>
        </p:spPr>
        <p:txBody>
          <a:bodyPr anchorCtr="0" anchor="ctr" bIns="46750" lIns="93525" spcFirstLastPara="1" rIns="93525" wrap="square" tIns="46750">
            <a:normAutofit/>
          </a:bodyPr>
          <a:lstStyle>
            <a:lvl1pPr lvl="0" algn="l">
              <a:lnSpc>
                <a:spcPct val="90000"/>
              </a:lnSpc>
              <a:spcBef>
                <a:spcPts val="0"/>
              </a:spcBef>
              <a:spcAft>
                <a:spcPts val="0"/>
              </a:spcAft>
              <a:buClr>
                <a:schemeClr val="dk1"/>
              </a:buClr>
              <a:buSzPts val="1979"/>
              <a:buNone/>
              <a:defRPr sz="19792"/>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83" name="Google Shape;83;p18"/>
          <p:cNvSpPr txBox="1"/>
          <p:nvPr>
            <p:ph idx="1" type="body"/>
          </p:nvPr>
        </p:nvSpPr>
        <p:spPr>
          <a:xfrm>
            <a:off x="2771305" y="7621272"/>
            <a:ext cx="17020800" cy="3735000"/>
          </a:xfrm>
          <a:prstGeom prst="rect">
            <a:avLst/>
          </a:prstGeom>
          <a:noFill/>
          <a:ln>
            <a:noFill/>
          </a:ln>
        </p:spPr>
        <p:txBody>
          <a:bodyPr anchorCtr="0" anchor="b" bIns="46750" lIns="93525" spcFirstLastPara="1" rIns="93525" wrap="square" tIns="46750">
            <a:normAutofit/>
          </a:bodyPr>
          <a:lstStyle>
            <a:lvl1pPr indent="-228600" lvl="0" marL="457200" algn="l">
              <a:lnSpc>
                <a:spcPct val="90000"/>
              </a:lnSpc>
              <a:spcBef>
                <a:spcPts val="4453"/>
              </a:spcBef>
              <a:spcAft>
                <a:spcPts val="0"/>
              </a:spcAft>
              <a:buClr>
                <a:schemeClr val="dk1"/>
              </a:buClr>
              <a:buSzPts val="10886"/>
              <a:buNone/>
              <a:defRPr b="1" sz="10885"/>
            </a:lvl1pPr>
            <a:lvl2pPr indent="-228600" lvl="1" marL="914400" algn="l">
              <a:lnSpc>
                <a:spcPct val="90000"/>
              </a:lnSpc>
              <a:spcBef>
                <a:spcPts val="2474"/>
              </a:spcBef>
              <a:spcAft>
                <a:spcPts val="0"/>
              </a:spcAft>
              <a:buClr>
                <a:schemeClr val="dk1"/>
              </a:buClr>
              <a:buSzPts val="8907"/>
              <a:buNone/>
              <a:defRPr b="1" sz="8906"/>
            </a:lvl2pPr>
            <a:lvl3pPr indent="-228600" lvl="2" marL="1371600" algn="l">
              <a:lnSpc>
                <a:spcPct val="90000"/>
              </a:lnSpc>
              <a:spcBef>
                <a:spcPts val="2474"/>
              </a:spcBef>
              <a:spcAft>
                <a:spcPts val="0"/>
              </a:spcAft>
              <a:buClr>
                <a:schemeClr val="dk1"/>
              </a:buClr>
              <a:buSzPts val="7917"/>
              <a:buNone/>
              <a:defRPr b="1" sz="7917"/>
            </a:lvl3pPr>
            <a:lvl4pPr indent="-228600" lvl="3" marL="1828800" algn="l">
              <a:lnSpc>
                <a:spcPct val="90000"/>
              </a:lnSpc>
              <a:spcBef>
                <a:spcPts val="2474"/>
              </a:spcBef>
              <a:spcAft>
                <a:spcPts val="0"/>
              </a:spcAft>
              <a:buClr>
                <a:schemeClr val="dk1"/>
              </a:buClr>
              <a:buSzPts val="7422"/>
              <a:buNone/>
              <a:defRPr b="1" sz="7422"/>
            </a:lvl4pPr>
            <a:lvl5pPr indent="-228600" lvl="4" marL="2286000" algn="l">
              <a:lnSpc>
                <a:spcPct val="90000"/>
              </a:lnSpc>
              <a:spcBef>
                <a:spcPts val="2474"/>
              </a:spcBef>
              <a:spcAft>
                <a:spcPts val="0"/>
              </a:spcAft>
              <a:buClr>
                <a:schemeClr val="dk1"/>
              </a:buClr>
              <a:buSzPts val="7422"/>
              <a:buNone/>
              <a:defRPr b="1" sz="7422"/>
            </a:lvl5pPr>
            <a:lvl6pPr indent="-228600" lvl="5" marL="2743200" algn="l">
              <a:lnSpc>
                <a:spcPct val="90000"/>
              </a:lnSpc>
              <a:spcBef>
                <a:spcPts val="2474"/>
              </a:spcBef>
              <a:spcAft>
                <a:spcPts val="0"/>
              </a:spcAft>
              <a:buClr>
                <a:schemeClr val="dk1"/>
              </a:buClr>
              <a:buSzPts val="7422"/>
              <a:buNone/>
              <a:defRPr b="1" sz="7422"/>
            </a:lvl6pPr>
            <a:lvl7pPr indent="-228600" lvl="6" marL="3200400" algn="l">
              <a:lnSpc>
                <a:spcPct val="90000"/>
              </a:lnSpc>
              <a:spcBef>
                <a:spcPts val="2474"/>
              </a:spcBef>
              <a:spcAft>
                <a:spcPts val="0"/>
              </a:spcAft>
              <a:buClr>
                <a:schemeClr val="dk1"/>
              </a:buClr>
              <a:buSzPts val="7422"/>
              <a:buNone/>
              <a:defRPr b="1" sz="7422"/>
            </a:lvl7pPr>
            <a:lvl8pPr indent="-228600" lvl="7" marL="3657600" algn="l">
              <a:lnSpc>
                <a:spcPct val="90000"/>
              </a:lnSpc>
              <a:spcBef>
                <a:spcPts val="2474"/>
              </a:spcBef>
              <a:spcAft>
                <a:spcPts val="0"/>
              </a:spcAft>
              <a:buClr>
                <a:schemeClr val="dk1"/>
              </a:buClr>
              <a:buSzPts val="7422"/>
              <a:buNone/>
              <a:defRPr b="1" sz="7422"/>
            </a:lvl8pPr>
            <a:lvl9pPr indent="-228600" lvl="8" marL="4114800" algn="l">
              <a:lnSpc>
                <a:spcPct val="90000"/>
              </a:lnSpc>
              <a:spcBef>
                <a:spcPts val="2474"/>
              </a:spcBef>
              <a:spcAft>
                <a:spcPts val="0"/>
              </a:spcAft>
              <a:buClr>
                <a:schemeClr val="dk1"/>
              </a:buClr>
              <a:buSzPts val="7422"/>
              <a:buNone/>
              <a:defRPr b="1" sz="7422"/>
            </a:lvl9pPr>
          </a:lstStyle>
          <a:p/>
        </p:txBody>
      </p:sp>
      <p:sp>
        <p:nvSpPr>
          <p:cNvPr id="84" name="Google Shape;84;p18"/>
          <p:cNvSpPr txBox="1"/>
          <p:nvPr>
            <p:ph idx="2" type="body"/>
          </p:nvPr>
        </p:nvSpPr>
        <p:spPr>
          <a:xfrm>
            <a:off x="2771305" y="11356340"/>
            <a:ext cx="17020800" cy="16703400"/>
          </a:xfrm>
          <a:prstGeom prst="rect">
            <a:avLst/>
          </a:prstGeom>
          <a:noFill/>
          <a:ln>
            <a:noFill/>
          </a:ln>
        </p:spPr>
        <p:txBody>
          <a:bodyPr anchorCtr="0" anchor="t" bIns="46750" lIns="93525" spcFirstLastPara="1" rIns="93525" wrap="square" tIns="46750">
            <a:normAutofit/>
          </a:bodyPr>
          <a:lstStyle>
            <a:lvl1pPr indent="-354283" lvl="0" marL="457200" algn="l">
              <a:lnSpc>
                <a:spcPct val="90000"/>
              </a:lnSpc>
              <a:spcBef>
                <a:spcPts val="4453"/>
              </a:spcBef>
              <a:spcAft>
                <a:spcPts val="0"/>
              </a:spcAft>
              <a:buClr>
                <a:schemeClr val="dk1"/>
              </a:buClr>
              <a:buSzPts val="1979"/>
              <a:buChar char="•"/>
              <a:defRPr sz="12370"/>
            </a:lvl1pPr>
            <a:lvl2pPr indent="-354283" lvl="1" marL="914400" algn="l">
              <a:lnSpc>
                <a:spcPct val="90000"/>
              </a:lnSpc>
              <a:spcBef>
                <a:spcPts val="2474"/>
              </a:spcBef>
              <a:spcAft>
                <a:spcPts val="0"/>
              </a:spcAft>
              <a:buClr>
                <a:schemeClr val="dk1"/>
              </a:buClr>
              <a:buSzPts val="1979"/>
              <a:buChar char="•"/>
              <a:defRPr sz="10885"/>
            </a:lvl2pPr>
            <a:lvl3pPr indent="-354283" lvl="2" marL="1371600" algn="l">
              <a:lnSpc>
                <a:spcPct val="90000"/>
              </a:lnSpc>
              <a:spcBef>
                <a:spcPts val="2474"/>
              </a:spcBef>
              <a:spcAft>
                <a:spcPts val="0"/>
              </a:spcAft>
              <a:buClr>
                <a:schemeClr val="dk1"/>
              </a:buClr>
              <a:buSzPts val="1979"/>
              <a:buChar char="•"/>
              <a:defRPr sz="8906"/>
            </a:lvl3pPr>
            <a:lvl4pPr indent="-354283" lvl="3" marL="1828800" algn="l">
              <a:lnSpc>
                <a:spcPct val="90000"/>
              </a:lnSpc>
              <a:spcBef>
                <a:spcPts val="2474"/>
              </a:spcBef>
              <a:spcAft>
                <a:spcPts val="0"/>
              </a:spcAft>
              <a:buClr>
                <a:schemeClr val="dk1"/>
              </a:buClr>
              <a:buSzPts val="1979"/>
              <a:buChar char="•"/>
              <a:defRPr sz="7917"/>
            </a:lvl4pPr>
            <a:lvl5pPr indent="-354283" lvl="4" marL="2286000" algn="l">
              <a:lnSpc>
                <a:spcPct val="90000"/>
              </a:lnSpc>
              <a:spcBef>
                <a:spcPts val="2474"/>
              </a:spcBef>
              <a:spcAft>
                <a:spcPts val="0"/>
              </a:spcAft>
              <a:buClr>
                <a:schemeClr val="dk1"/>
              </a:buClr>
              <a:buSzPts val="1979"/>
              <a:buChar char="•"/>
              <a:defRPr sz="7917"/>
            </a:lvl5pPr>
            <a:lvl6pPr indent="-354283" lvl="5" marL="2743200" algn="l">
              <a:lnSpc>
                <a:spcPct val="90000"/>
              </a:lnSpc>
              <a:spcBef>
                <a:spcPts val="2474"/>
              </a:spcBef>
              <a:spcAft>
                <a:spcPts val="0"/>
              </a:spcAft>
              <a:buClr>
                <a:schemeClr val="dk1"/>
              </a:buClr>
              <a:buSzPts val="1979"/>
              <a:buChar char="•"/>
              <a:defRPr sz="7917"/>
            </a:lvl6pPr>
            <a:lvl7pPr indent="-354283" lvl="6" marL="3200400" algn="l">
              <a:lnSpc>
                <a:spcPct val="90000"/>
              </a:lnSpc>
              <a:spcBef>
                <a:spcPts val="2474"/>
              </a:spcBef>
              <a:spcAft>
                <a:spcPts val="0"/>
              </a:spcAft>
              <a:buClr>
                <a:schemeClr val="dk1"/>
              </a:buClr>
              <a:buSzPts val="1979"/>
              <a:buChar char="•"/>
              <a:defRPr sz="7917"/>
            </a:lvl7pPr>
            <a:lvl8pPr indent="-354283" lvl="7" marL="3657600" algn="l">
              <a:lnSpc>
                <a:spcPct val="90000"/>
              </a:lnSpc>
              <a:spcBef>
                <a:spcPts val="2474"/>
              </a:spcBef>
              <a:spcAft>
                <a:spcPts val="0"/>
              </a:spcAft>
              <a:buClr>
                <a:schemeClr val="dk1"/>
              </a:buClr>
              <a:buSzPts val="1979"/>
              <a:buChar char="•"/>
              <a:defRPr sz="7917"/>
            </a:lvl8pPr>
            <a:lvl9pPr indent="-354283" lvl="8" marL="4114800" algn="l">
              <a:lnSpc>
                <a:spcPct val="90000"/>
              </a:lnSpc>
              <a:spcBef>
                <a:spcPts val="2474"/>
              </a:spcBef>
              <a:spcAft>
                <a:spcPts val="0"/>
              </a:spcAft>
              <a:buClr>
                <a:schemeClr val="dk1"/>
              </a:buClr>
              <a:buSzPts val="1979"/>
              <a:buChar char="•"/>
              <a:defRPr sz="7917"/>
            </a:lvl9pPr>
          </a:lstStyle>
          <a:p/>
        </p:txBody>
      </p:sp>
      <p:sp>
        <p:nvSpPr>
          <p:cNvPr id="85" name="Google Shape;85;p18"/>
          <p:cNvSpPr txBox="1"/>
          <p:nvPr>
            <p:ph idx="3" type="body"/>
          </p:nvPr>
        </p:nvSpPr>
        <p:spPr>
          <a:xfrm>
            <a:off x="20368262" y="7621272"/>
            <a:ext cx="17104500" cy="3735000"/>
          </a:xfrm>
          <a:prstGeom prst="rect">
            <a:avLst/>
          </a:prstGeom>
          <a:noFill/>
          <a:ln>
            <a:noFill/>
          </a:ln>
        </p:spPr>
        <p:txBody>
          <a:bodyPr anchorCtr="0" anchor="b" bIns="46750" lIns="93525" spcFirstLastPara="1" rIns="93525" wrap="square" tIns="46750">
            <a:normAutofit/>
          </a:bodyPr>
          <a:lstStyle>
            <a:lvl1pPr indent="-228600" lvl="0" marL="457200" algn="l">
              <a:lnSpc>
                <a:spcPct val="90000"/>
              </a:lnSpc>
              <a:spcBef>
                <a:spcPts val="4453"/>
              </a:spcBef>
              <a:spcAft>
                <a:spcPts val="0"/>
              </a:spcAft>
              <a:buClr>
                <a:schemeClr val="dk1"/>
              </a:buClr>
              <a:buSzPts val="10886"/>
              <a:buNone/>
              <a:defRPr b="1" sz="10885"/>
            </a:lvl1pPr>
            <a:lvl2pPr indent="-228600" lvl="1" marL="914400" algn="l">
              <a:lnSpc>
                <a:spcPct val="90000"/>
              </a:lnSpc>
              <a:spcBef>
                <a:spcPts val="2474"/>
              </a:spcBef>
              <a:spcAft>
                <a:spcPts val="0"/>
              </a:spcAft>
              <a:buClr>
                <a:schemeClr val="dk1"/>
              </a:buClr>
              <a:buSzPts val="8907"/>
              <a:buNone/>
              <a:defRPr b="1" sz="8906"/>
            </a:lvl2pPr>
            <a:lvl3pPr indent="-228600" lvl="2" marL="1371600" algn="l">
              <a:lnSpc>
                <a:spcPct val="90000"/>
              </a:lnSpc>
              <a:spcBef>
                <a:spcPts val="2474"/>
              </a:spcBef>
              <a:spcAft>
                <a:spcPts val="0"/>
              </a:spcAft>
              <a:buClr>
                <a:schemeClr val="dk1"/>
              </a:buClr>
              <a:buSzPts val="7917"/>
              <a:buNone/>
              <a:defRPr b="1" sz="7917"/>
            </a:lvl3pPr>
            <a:lvl4pPr indent="-228600" lvl="3" marL="1828800" algn="l">
              <a:lnSpc>
                <a:spcPct val="90000"/>
              </a:lnSpc>
              <a:spcBef>
                <a:spcPts val="2474"/>
              </a:spcBef>
              <a:spcAft>
                <a:spcPts val="0"/>
              </a:spcAft>
              <a:buClr>
                <a:schemeClr val="dk1"/>
              </a:buClr>
              <a:buSzPts val="7422"/>
              <a:buNone/>
              <a:defRPr b="1" sz="7422"/>
            </a:lvl4pPr>
            <a:lvl5pPr indent="-228600" lvl="4" marL="2286000" algn="l">
              <a:lnSpc>
                <a:spcPct val="90000"/>
              </a:lnSpc>
              <a:spcBef>
                <a:spcPts val="2474"/>
              </a:spcBef>
              <a:spcAft>
                <a:spcPts val="0"/>
              </a:spcAft>
              <a:buClr>
                <a:schemeClr val="dk1"/>
              </a:buClr>
              <a:buSzPts val="7422"/>
              <a:buNone/>
              <a:defRPr b="1" sz="7422"/>
            </a:lvl5pPr>
            <a:lvl6pPr indent="-228600" lvl="5" marL="2743200" algn="l">
              <a:lnSpc>
                <a:spcPct val="90000"/>
              </a:lnSpc>
              <a:spcBef>
                <a:spcPts val="2474"/>
              </a:spcBef>
              <a:spcAft>
                <a:spcPts val="0"/>
              </a:spcAft>
              <a:buClr>
                <a:schemeClr val="dk1"/>
              </a:buClr>
              <a:buSzPts val="7422"/>
              <a:buNone/>
              <a:defRPr b="1" sz="7422"/>
            </a:lvl6pPr>
            <a:lvl7pPr indent="-228600" lvl="6" marL="3200400" algn="l">
              <a:lnSpc>
                <a:spcPct val="90000"/>
              </a:lnSpc>
              <a:spcBef>
                <a:spcPts val="2474"/>
              </a:spcBef>
              <a:spcAft>
                <a:spcPts val="0"/>
              </a:spcAft>
              <a:buClr>
                <a:schemeClr val="dk1"/>
              </a:buClr>
              <a:buSzPts val="7422"/>
              <a:buNone/>
              <a:defRPr b="1" sz="7422"/>
            </a:lvl7pPr>
            <a:lvl8pPr indent="-228600" lvl="7" marL="3657600" algn="l">
              <a:lnSpc>
                <a:spcPct val="90000"/>
              </a:lnSpc>
              <a:spcBef>
                <a:spcPts val="2474"/>
              </a:spcBef>
              <a:spcAft>
                <a:spcPts val="0"/>
              </a:spcAft>
              <a:buClr>
                <a:schemeClr val="dk1"/>
              </a:buClr>
              <a:buSzPts val="7422"/>
              <a:buNone/>
              <a:defRPr b="1" sz="7422"/>
            </a:lvl8pPr>
            <a:lvl9pPr indent="-228600" lvl="8" marL="4114800" algn="l">
              <a:lnSpc>
                <a:spcPct val="90000"/>
              </a:lnSpc>
              <a:spcBef>
                <a:spcPts val="2474"/>
              </a:spcBef>
              <a:spcAft>
                <a:spcPts val="0"/>
              </a:spcAft>
              <a:buClr>
                <a:schemeClr val="dk1"/>
              </a:buClr>
              <a:buSzPts val="7422"/>
              <a:buNone/>
              <a:defRPr b="1" sz="7422"/>
            </a:lvl9pPr>
          </a:lstStyle>
          <a:p/>
        </p:txBody>
      </p:sp>
      <p:sp>
        <p:nvSpPr>
          <p:cNvPr id="86" name="Google Shape;86;p18"/>
          <p:cNvSpPr txBox="1"/>
          <p:nvPr>
            <p:ph idx="4" type="body"/>
          </p:nvPr>
        </p:nvSpPr>
        <p:spPr>
          <a:xfrm>
            <a:off x="20368262" y="11356340"/>
            <a:ext cx="17104500" cy="16703400"/>
          </a:xfrm>
          <a:prstGeom prst="rect">
            <a:avLst/>
          </a:prstGeom>
          <a:noFill/>
          <a:ln>
            <a:noFill/>
          </a:ln>
        </p:spPr>
        <p:txBody>
          <a:bodyPr anchorCtr="0" anchor="t" bIns="46750" lIns="93525" spcFirstLastPara="1" rIns="93525" wrap="square" tIns="46750">
            <a:normAutofit/>
          </a:bodyPr>
          <a:lstStyle>
            <a:lvl1pPr indent="-354283" lvl="0" marL="457200" algn="l">
              <a:lnSpc>
                <a:spcPct val="90000"/>
              </a:lnSpc>
              <a:spcBef>
                <a:spcPts val="4453"/>
              </a:spcBef>
              <a:spcAft>
                <a:spcPts val="0"/>
              </a:spcAft>
              <a:buClr>
                <a:schemeClr val="dk1"/>
              </a:buClr>
              <a:buSzPts val="1979"/>
              <a:buChar char="•"/>
              <a:defRPr sz="12370"/>
            </a:lvl1pPr>
            <a:lvl2pPr indent="-354283" lvl="1" marL="914400" algn="l">
              <a:lnSpc>
                <a:spcPct val="90000"/>
              </a:lnSpc>
              <a:spcBef>
                <a:spcPts val="2474"/>
              </a:spcBef>
              <a:spcAft>
                <a:spcPts val="0"/>
              </a:spcAft>
              <a:buClr>
                <a:schemeClr val="dk1"/>
              </a:buClr>
              <a:buSzPts val="1979"/>
              <a:buChar char="•"/>
              <a:defRPr sz="10885"/>
            </a:lvl2pPr>
            <a:lvl3pPr indent="-354283" lvl="2" marL="1371600" algn="l">
              <a:lnSpc>
                <a:spcPct val="90000"/>
              </a:lnSpc>
              <a:spcBef>
                <a:spcPts val="2474"/>
              </a:spcBef>
              <a:spcAft>
                <a:spcPts val="0"/>
              </a:spcAft>
              <a:buClr>
                <a:schemeClr val="dk1"/>
              </a:buClr>
              <a:buSzPts val="1979"/>
              <a:buChar char="•"/>
              <a:defRPr sz="8906"/>
            </a:lvl3pPr>
            <a:lvl4pPr indent="-354283" lvl="3" marL="1828800" algn="l">
              <a:lnSpc>
                <a:spcPct val="90000"/>
              </a:lnSpc>
              <a:spcBef>
                <a:spcPts val="2474"/>
              </a:spcBef>
              <a:spcAft>
                <a:spcPts val="0"/>
              </a:spcAft>
              <a:buClr>
                <a:schemeClr val="dk1"/>
              </a:buClr>
              <a:buSzPts val="1979"/>
              <a:buChar char="•"/>
              <a:defRPr sz="7917"/>
            </a:lvl4pPr>
            <a:lvl5pPr indent="-354283" lvl="4" marL="2286000" algn="l">
              <a:lnSpc>
                <a:spcPct val="90000"/>
              </a:lnSpc>
              <a:spcBef>
                <a:spcPts val="2474"/>
              </a:spcBef>
              <a:spcAft>
                <a:spcPts val="0"/>
              </a:spcAft>
              <a:buClr>
                <a:schemeClr val="dk1"/>
              </a:buClr>
              <a:buSzPts val="1979"/>
              <a:buChar char="•"/>
              <a:defRPr sz="7917"/>
            </a:lvl5pPr>
            <a:lvl6pPr indent="-354283" lvl="5" marL="2743200" algn="l">
              <a:lnSpc>
                <a:spcPct val="90000"/>
              </a:lnSpc>
              <a:spcBef>
                <a:spcPts val="2474"/>
              </a:spcBef>
              <a:spcAft>
                <a:spcPts val="0"/>
              </a:spcAft>
              <a:buClr>
                <a:schemeClr val="dk1"/>
              </a:buClr>
              <a:buSzPts val="1979"/>
              <a:buChar char="•"/>
              <a:defRPr sz="7917"/>
            </a:lvl6pPr>
            <a:lvl7pPr indent="-354283" lvl="6" marL="3200400" algn="l">
              <a:lnSpc>
                <a:spcPct val="90000"/>
              </a:lnSpc>
              <a:spcBef>
                <a:spcPts val="2474"/>
              </a:spcBef>
              <a:spcAft>
                <a:spcPts val="0"/>
              </a:spcAft>
              <a:buClr>
                <a:schemeClr val="dk1"/>
              </a:buClr>
              <a:buSzPts val="1979"/>
              <a:buChar char="•"/>
              <a:defRPr sz="7917"/>
            </a:lvl7pPr>
            <a:lvl8pPr indent="-354283" lvl="7" marL="3657600" algn="l">
              <a:lnSpc>
                <a:spcPct val="90000"/>
              </a:lnSpc>
              <a:spcBef>
                <a:spcPts val="2474"/>
              </a:spcBef>
              <a:spcAft>
                <a:spcPts val="0"/>
              </a:spcAft>
              <a:buClr>
                <a:schemeClr val="dk1"/>
              </a:buClr>
              <a:buSzPts val="1979"/>
              <a:buChar char="•"/>
              <a:defRPr sz="7917"/>
            </a:lvl8pPr>
            <a:lvl9pPr indent="-354283" lvl="8" marL="4114800" algn="l">
              <a:lnSpc>
                <a:spcPct val="90000"/>
              </a:lnSpc>
              <a:spcBef>
                <a:spcPts val="2474"/>
              </a:spcBef>
              <a:spcAft>
                <a:spcPts val="0"/>
              </a:spcAft>
              <a:buClr>
                <a:schemeClr val="dk1"/>
              </a:buClr>
              <a:buSzPts val="1979"/>
              <a:buChar char="•"/>
              <a:defRPr sz="7917"/>
            </a:lvl9pPr>
          </a:lstStyle>
          <a:p/>
        </p:txBody>
      </p:sp>
      <p:sp>
        <p:nvSpPr>
          <p:cNvPr id="87" name="Google Shape;87;p18"/>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88" name="Google Shape;88;p18"/>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89" name="Google Shape;89;p18"/>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2766060" y="1655240"/>
            <a:ext cx="34701600" cy="6009300"/>
          </a:xfrm>
          <a:prstGeom prst="rect">
            <a:avLst/>
          </a:prstGeom>
          <a:noFill/>
          <a:ln>
            <a:noFill/>
          </a:ln>
        </p:spPr>
        <p:txBody>
          <a:bodyPr anchorCtr="0" anchor="ctr" bIns="46750" lIns="93525" spcFirstLastPara="1" rIns="93525" wrap="square" tIns="46750">
            <a:normAutofit/>
          </a:bodyPr>
          <a:lstStyle>
            <a:lvl1pPr lvl="0" algn="l">
              <a:lnSpc>
                <a:spcPct val="90000"/>
              </a:lnSpc>
              <a:spcBef>
                <a:spcPts val="0"/>
              </a:spcBef>
              <a:spcAft>
                <a:spcPts val="0"/>
              </a:spcAft>
              <a:buClr>
                <a:schemeClr val="dk1"/>
              </a:buClr>
              <a:buSzPts val="1979"/>
              <a:buNone/>
              <a:defRPr sz="19792"/>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92" name="Google Shape;92;p19"/>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93" name="Google Shape;93;p19"/>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94" name="Google Shape;94;p19"/>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97" name="Google Shape;97;p20"/>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98" name="Google Shape;98;p20"/>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771301" y="2072640"/>
            <a:ext cx="12976500" cy="7254300"/>
          </a:xfrm>
          <a:prstGeom prst="rect">
            <a:avLst/>
          </a:prstGeom>
          <a:noFill/>
          <a:ln>
            <a:noFill/>
          </a:ln>
        </p:spPr>
        <p:txBody>
          <a:bodyPr anchorCtr="0" anchor="b" bIns="46750" lIns="93525" spcFirstLastPara="1" rIns="93525" wrap="square" tIns="46750">
            <a:normAutofit/>
          </a:bodyPr>
          <a:lstStyle>
            <a:lvl1pPr lvl="0" algn="l">
              <a:lnSpc>
                <a:spcPct val="90000"/>
              </a:lnSpc>
              <a:spcBef>
                <a:spcPts val="0"/>
              </a:spcBef>
              <a:spcAft>
                <a:spcPts val="0"/>
              </a:spcAft>
              <a:buClr>
                <a:schemeClr val="dk1"/>
              </a:buClr>
              <a:buSzPts val="14350"/>
              <a:buFont typeface="Calibri"/>
              <a:buNone/>
              <a:defRPr sz="14349"/>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101" name="Google Shape;101;p21"/>
          <p:cNvSpPr txBox="1"/>
          <p:nvPr>
            <p:ph idx="1" type="body"/>
          </p:nvPr>
        </p:nvSpPr>
        <p:spPr>
          <a:xfrm>
            <a:off x="17104520" y="4476333"/>
            <a:ext cx="20368200" cy="22093800"/>
          </a:xfrm>
          <a:prstGeom prst="rect">
            <a:avLst/>
          </a:prstGeom>
          <a:noFill/>
          <a:ln>
            <a:noFill/>
          </a:ln>
        </p:spPr>
        <p:txBody>
          <a:bodyPr anchorCtr="0" anchor="t" bIns="46750" lIns="93525" spcFirstLastPara="1" rIns="93525" wrap="square" tIns="46750">
            <a:normAutofit/>
          </a:bodyPr>
          <a:lstStyle>
            <a:lvl1pPr indent="-1139801" lvl="0" marL="457200" algn="l">
              <a:lnSpc>
                <a:spcPct val="90000"/>
              </a:lnSpc>
              <a:spcBef>
                <a:spcPts val="4453"/>
              </a:spcBef>
              <a:spcAft>
                <a:spcPts val="0"/>
              </a:spcAft>
              <a:buClr>
                <a:schemeClr val="dk1"/>
              </a:buClr>
              <a:buSzPts val="14350"/>
              <a:buChar char="•"/>
              <a:defRPr sz="14349"/>
            </a:lvl1pPr>
            <a:lvl2pPr indent="-1014118" lvl="1" marL="914400" algn="l">
              <a:lnSpc>
                <a:spcPct val="90000"/>
              </a:lnSpc>
              <a:spcBef>
                <a:spcPts val="2474"/>
              </a:spcBef>
              <a:spcAft>
                <a:spcPts val="0"/>
              </a:spcAft>
              <a:buClr>
                <a:schemeClr val="dk1"/>
              </a:buClr>
              <a:buSzPts val="12370"/>
              <a:buChar char="•"/>
              <a:defRPr sz="12370"/>
            </a:lvl2pPr>
            <a:lvl3pPr indent="-919856" lvl="2" marL="1371600" algn="l">
              <a:lnSpc>
                <a:spcPct val="90000"/>
              </a:lnSpc>
              <a:spcBef>
                <a:spcPts val="2474"/>
              </a:spcBef>
              <a:spcAft>
                <a:spcPts val="0"/>
              </a:spcAft>
              <a:buClr>
                <a:schemeClr val="dk1"/>
              </a:buClr>
              <a:buSzPts val="10886"/>
              <a:buChar char="•"/>
              <a:defRPr sz="10885"/>
            </a:lvl3pPr>
            <a:lvl4pPr indent="-794173" lvl="3" marL="1828800" algn="l">
              <a:lnSpc>
                <a:spcPct val="90000"/>
              </a:lnSpc>
              <a:spcBef>
                <a:spcPts val="2474"/>
              </a:spcBef>
              <a:spcAft>
                <a:spcPts val="0"/>
              </a:spcAft>
              <a:buClr>
                <a:schemeClr val="dk1"/>
              </a:buClr>
              <a:buSzPts val="8907"/>
              <a:buChar char="•"/>
              <a:defRPr sz="8906"/>
            </a:lvl4pPr>
            <a:lvl5pPr indent="-794173" lvl="4" marL="2286000" algn="l">
              <a:lnSpc>
                <a:spcPct val="90000"/>
              </a:lnSpc>
              <a:spcBef>
                <a:spcPts val="2474"/>
              </a:spcBef>
              <a:spcAft>
                <a:spcPts val="0"/>
              </a:spcAft>
              <a:buClr>
                <a:schemeClr val="dk1"/>
              </a:buClr>
              <a:buSzPts val="8907"/>
              <a:buChar char="•"/>
              <a:defRPr sz="8906"/>
            </a:lvl5pPr>
            <a:lvl6pPr indent="-794173" lvl="5" marL="2743200" algn="l">
              <a:lnSpc>
                <a:spcPct val="90000"/>
              </a:lnSpc>
              <a:spcBef>
                <a:spcPts val="2474"/>
              </a:spcBef>
              <a:spcAft>
                <a:spcPts val="0"/>
              </a:spcAft>
              <a:buClr>
                <a:schemeClr val="dk1"/>
              </a:buClr>
              <a:buSzPts val="8907"/>
              <a:buChar char="•"/>
              <a:defRPr sz="8906"/>
            </a:lvl6pPr>
            <a:lvl7pPr indent="-794173" lvl="6" marL="3200400" algn="l">
              <a:lnSpc>
                <a:spcPct val="90000"/>
              </a:lnSpc>
              <a:spcBef>
                <a:spcPts val="2474"/>
              </a:spcBef>
              <a:spcAft>
                <a:spcPts val="0"/>
              </a:spcAft>
              <a:buClr>
                <a:schemeClr val="dk1"/>
              </a:buClr>
              <a:buSzPts val="8907"/>
              <a:buChar char="•"/>
              <a:defRPr sz="8906"/>
            </a:lvl7pPr>
            <a:lvl8pPr indent="-794173" lvl="7" marL="3657600" algn="l">
              <a:lnSpc>
                <a:spcPct val="90000"/>
              </a:lnSpc>
              <a:spcBef>
                <a:spcPts val="2474"/>
              </a:spcBef>
              <a:spcAft>
                <a:spcPts val="0"/>
              </a:spcAft>
              <a:buClr>
                <a:schemeClr val="dk1"/>
              </a:buClr>
              <a:buSzPts val="8907"/>
              <a:buChar char="•"/>
              <a:defRPr sz="8906"/>
            </a:lvl8pPr>
            <a:lvl9pPr indent="-794173" lvl="8" marL="4114800" algn="l">
              <a:lnSpc>
                <a:spcPct val="90000"/>
              </a:lnSpc>
              <a:spcBef>
                <a:spcPts val="2474"/>
              </a:spcBef>
              <a:spcAft>
                <a:spcPts val="0"/>
              </a:spcAft>
              <a:buClr>
                <a:schemeClr val="dk1"/>
              </a:buClr>
              <a:buSzPts val="8907"/>
              <a:buChar char="•"/>
              <a:defRPr sz="8906"/>
            </a:lvl9pPr>
          </a:lstStyle>
          <a:p/>
        </p:txBody>
      </p:sp>
      <p:sp>
        <p:nvSpPr>
          <p:cNvPr id="102" name="Google Shape;102;p21"/>
          <p:cNvSpPr txBox="1"/>
          <p:nvPr>
            <p:ph idx="2" type="body"/>
          </p:nvPr>
        </p:nvSpPr>
        <p:spPr>
          <a:xfrm>
            <a:off x="2771301" y="9326880"/>
            <a:ext cx="12976500" cy="17279100"/>
          </a:xfrm>
          <a:prstGeom prst="rect">
            <a:avLst/>
          </a:prstGeom>
          <a:noFill/>
          <a:ln>
            <a:noFill/>
          </a:ln>
        </p:spPr>
        <p:txBody>
          <a:bodyPr anchorCtr="0" anchor="t" bIns="46750" lIns="93525" spcFirstLastPara="1" rIns="93525" wrap="square" tIns="46750">
            <a:normAutofit/>
          </a:bodyPr>
          <a:lstStyle>
            <a:lvl1pPr indent="-228600" lvl="0" marL="457200" algn="l">
              <a:lnSpc>
                <a:spcPct val="90000"/>
              </a:lnSpc>
              <a:spcBef>
                <a:spcPts val="4453"/>
              </a:spcBef>
              <a:spcAft>
                <a:spcPts val="0"/>
              </a:spcAft>
              <a:buClr>
                <a:schemeClr val="dk1"/>
              </a:buClr>
              <a:buSzPts val="7422"/>
              <a:buNone/>
              <a:defRPr sz="7422"/>
            </a:lvl1pPr>
            <a:lvl2pPr indent="-228600" lvl="1" marL="914400" algn="l">
              <a:lnSpc>
                <a:spcPct val="90000"/>
              </a:lnSpc>
              <a:spcBef>
                <a:spcPts val="2474"/>
              </a:spcBef>
              <a:spcAft>
                <a:spcPts val="0"/>
              </a:spcAft>
              <a:buClr>
                <a:schemeClr val="dk1"/>
              </a:buClr>
              <a:buSzPts val="6433"/>
              <a:buNone/>
              <a:defRPr sz="6432"/>
            </a:lvl2pPr>
            <a:lvl3pPr indent="-228600" lvl="2" marL="1371600" algn="l">
              <a:lnSpc>
                <a:spcPct val="90000"/>
              </a:lnSpc>
              <a:spcBef>
                <a:spcPts val="2474"/>
              </a:spcBef>
              <a:spcAft>
                <a:spcPts val="0"/>
              </a:spcAft>
              <a:buClr>
                <a:schemeClr val="dk1"/>
              </a:buClr>
              <a:buSzPts val="5443"/>
              <a:buNone/>
              <a:defRPr sz="5442"/>
            </a:lvl3pPr>
            <a:lvl4pPr indent="-228600" lvl="3" marL="1828800" algn="l">
              <a:lnSpc>
                <a:spcPct val="90000"/>
              </a:lnSpc>
              <a:spcBef>
                <a:spcPts val="2474"/>
              </a:spcBef>
              <a:spcAft>
                <a:spcPts val="0"/>
              </a:spcAft>
              <a:buClr>
                <a:schemeClr val="dk1"/>
              </a:buClr>
              <a:buSzPts val="4453"/>
              <a:buNone/>
              <a:defRPr sz="4453"/>
            </a:lvl4pPr>
            <a:lvl5pPr indent="-228600" lvl="4" marL="2286000" algn="l">
              <a:lnSpc>
                <a:spcPct val="90000"/>
              </a:lnSpc>
              <a:spcBef>
                <a:spcPts val="2474"/>
              </a:spcBef>
              <a:spcAft>
                <a:spcPts val="0"/>
              </a:spcAft>
              <a:buClr>
                <a:schemeClr val="dk1"/>
              </a:buClr>
              <a:buSzPts val="4453"/>
              <a:buNone/>
              <a:defRPr sz="4453"/>
            </a:lvl5pPr>
            <a:lvl6pPr indent="-228600" lvl="5" marL="2743200" algn="l">
              <a:lnSpc>
                <a:spcPct val="90000"/>
              </a:lnSpc>
              <a:spcBef>
                <a:spcPts val="2474"/>
              </a:spcBef>
              <a:spcAft>
                <a:spcPts val="0"/>
              </a:spcAft>
              <a:buClr>
                <a:schemeClr val="dk1"/>
              </a:buClr>
              <a:buSzPts val="4453"/>
              <a:buNone/>
              <a:defRPr sz="4453"/>
            </a:lvl6pPr>
            <a:lvl7pPr indent="-228600" lvl="6" marL="3200400" algn="l">
              <a:lnSpc>
                <a:spcPct val="90000"/>
              </a:lnSpc>
              <a:spcBef>
                <a:spcPts val="2474"/>
              </a:spcBef>
              <a:spcAft>
                <a:spcPts val="0"/>
              </a:spcAft>
              <a:buClr>
                <a:schemeClr val="dk1"/>
              </a:buClr>
              <a:buSzPts val="4453"/>
              <a:buNone/>
              <a:defRPr sz="4453"/>
            </a:lvl7pPr>
            <a:lvl8pPr indent="-228600" lvl="7" marL="3657600" algn="l">
              <a:lnSpc>
                <a:spcPct val="90000"/>
              </a:lnSpc>
              <a:spcBef>
                <a:spcPts val="2474"/>
              </a:spcBef>
              <a:spcAft>
                <a:spcPts val="0"/>
              </a:spcAft>
              <a:buClr>
                <a:schemeClr val="dk1"/>
              </a:buClr>
              <a:buSzPts val="4453"/>
              <a:buNone/>
              <a:defRPr sz="4453"/>
            </a:lvl8pPr>
            <a:lvl9pPr indent="-228600" lvl="8" marL="4114800" algn="l">
              <a:lnSpc>
                <a:spcPct val="90000"/>
              </a:lnSpc>
              <a:spcBef>
                <a:spcPts val="2474"/>
              </a:spcBef>
              <a:spcAft>
                <a:spcPts val="0"/>
              </a:spcAft>
              <a:buClr>
                <a:schemeClr val="dk1"/>
              </a:buClr>
              <a:buSzPts val="4453"/>
              <a:buNone/>
              <a:defRPr sz="4453"/>
            </a:lvl9pPr>
          </a:lstStyle>
          <a:p/>
        </p:txBody>
      </p:sp>
      <p:sp>
        <p:nvSpPr>
          <p:cNvPr id="103" name="Google Shape;103;p21"/>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104" name="Google Shape;104;p21"/>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105" name="Google Shape;105;p21"/>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371480" y="13000693"/>
            <a:ext cx="37490700" cy="5088300"/>
          </a:xfrm>
          <a:prstGeom prst="rect">
            <a:avLst/>
          </a:prstGeom>
        </p:spPr>
        <p:txBody>
          <a:bodyPr anchorCtr="0" anchor="ctr" bIns="452375" lIns="452375" spcFirstLastPara="1" rIns="452375" wrap="square" tIns="452375">
            <a:normAutofit/>
          </a:bodyPr>
          <a:lstStyle>
            <a:lvl1pPr lvl="0" algn="ctr">
              <a:spcBef>
                <a:spcPts val="0"/>
              </a:spcBef>
              <a:spcAft>
                <a:spcPts val="0"/>
              </a:spcAft>
              <a:buSzPts val="17813"/>
              <a:buNone/>
              <a:defRPr sz="17813"/>
            </a:lvl1pPr>
            <a:lvl2pPr lvl="1" algn="ctr">
              <a:spcBef>
                <a:spcPts val="0"/>
              </a:spcBef>
              <a:spcAft>
                <a:spcPts val="0"/>
              </a:spcAft>
              <a:buSzPts val="17813"/>
              <a:buNone/>
              <a:defRPr sz="17813"/>
            </a:lvl2pPr>
            <a:lvl3pPr lvl="2" algn="ctr">
              <a:spcBef>
                <a:spcPts val="0"/>
              </a:spcBef>
              <a:spcAft>
                <a:spcPts val="0"/>
              </a:spcAft>
              <a:buSzPts val="17813"/>
              <a:buNone/>
              <a:defRPr sz="17813"/>
            </a:lvl3pPr>
            <a:lvl4pPr lvl="3" algn="ctr">
              <a:spcBef>
                <a:spcPts val="0"/>
              </a:spcBef>
              <a:spcAft>
                <a:spcPts val="0"/>
              </a:spcAft>
              <a:buSzPts val="17813"/>
              <a:buNone/>
              <a:defRPr sz="17813"/>
            </a:lvl4pPr>
            <a:lvl5pPr lvl="4" algn="ctr">
              <a:spcBef>
                <a:spcPts val="0"/>
              </a:spcBef>
              <a:spcAft>
                <a:spcPts val="0"/>
              </a:spcAft>
              <a:buSzPts val="17813"/>
              <a:buNone/>
              <a:defRPr sz="17813"/>
            </a:lvl5pPr>
            <a:lvl6pPr lvl="5" algn="ctr">
              <a:spcBef>
                <a:spcPts val="0"/>
              </a:spcBef>
              <a:spcAft>
                <a:spcPts val="0"/>
              </a:spcAft>
              <a:buSzPts val="17813"/>
              <a:buNone/>
              <a:defRPr sz="17813"/>
            </a:lvl6pPr>
            <a:lvl7pPr lvl="6" algn="ctr">
              <a:spcBef>
                <a:spcPts val="0"/>
              </a:spcBef>
              <a:spcAft>
                <a:spcPts val="0"/>
              </a:spcAft>
              <a:buSzPts val="17813"/>
              <a:buNone/>
              <a:defRPr sz="17813"/>
            </a:lvl7pPr>
            <a:lvl8pPr lvl="7" algn="ctr">
              <a:spcBef>
                <a:spcPts val="0"/>
              </a:spcBef>
              <a:spcAft>
                <a:spcPts val="0"/>
              </a:spcAft>
              <a:buSzPts val="17813"/>
              <a:buNone/>
              <a:defRPr sz="17813"/>
            </a:lvl8pPr>
            <a:lvl9pPr lvl="8" algn="ctr">
              <a:spcBef>
                <a:spcPts val="0"/>
              </a:spcBef>
              <a:spcAft>
                <a:spcPts val="0"/>
              </a:spcAft>
              <a:buSzPts val="17813"/>
              <a:buNone/>
              <a:defRPr sz="17813"/>
            </a:lvl9pPr>
          </a:lstStyle>
          <a:p/>
        </p:txBody>
      </p:sp>
      <p:sp>
        <p:nvSpPr>
          <p:cNvPr id="15" name="Google Shape;15;p3"/>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2771301" y="2072640"/>
            <a:ext cx="12976500" cy="7254300"/>
          </a:xfrm>
          <a:prstGeom prst="rect">
            <a:avLst/>
          </a:prstGeom>
          <a:noFill/>
          <a:ln>
            <a:noFill/>
          </a:ln>
        </p:spPr>
        <p:txBody>
          <a:bodyPr anchorCtr="0" anchor="b" bIns="46750" lIns="93525" spcFirstLastPara="1" rIns="93525" wrap="square" tIns="46750">
            <a:normAutofit/>
          </a:bodyPr>
          <a:lstStyle>
            <a:lvl1pPr lvl="0" algn="l">
              <a:lnSpc>
                <a:spcPct val="90000"/>
              </a:lnSpc>
              <a:spcBef>
                <a:spcPts val="0"/>
              </a:spcBef>
              <a:spcAft>
                <a:spcPts val="0"/>
              </a:spcAft>
              <a:buClr>
                <a:schemeClr val="dk1"/>
              </a:buClr>
              <a:buSzPts val="14350"/>
              <a:buFont typeface="Calibri"/>
              <a:buNone/>
              <a:defRPr sz="14349"/>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108" name="Google Shape;108;p22"/>
          <p:cNvSpPr/>
          <p:nvPr>
            <p:ph idx="2" type="pic"/>
          </p:nvPr>
        </p:nvSpPr>
        <p:spPr>
          <a:xfrm>
            <a:off x="17104520" y="4476333"/>
            <a:ext cx="20368200" cy="22093800"/>
          </a:xfrm>
          <a:prstGeom prst="rect">
            <a:avLst/>
          </a:prstGeom>
          <a:noFill/>
          <a:ln>
            <a:noFill/>
          </a:ln>
        </p:spPr>
      </p:sp>
      <p:sp>
        <p:nvSpPr>
          <p:cNvPr id="109" name="Google Shape;109;p22"/>
          <p:cNvSpPr txBox="1"/>
          <p:nvPr>
            <p:ph idx="1" type="body"/>
          </p:nvPr>
        </p:nvSpPr>
        <p:spPr>
          <a:xfrm>
            <a:off x="2771301" y="9326880"/>
            <a:ext cx="12976500" cy="17279100"/>
          </a:xfrm>
          <a:prstGeom prst="rect">
            <a:avLst/>
          </a:prstGeom>
          <a:noFill/>
          <a:ln>
            <a:noFill/>
          </a:ln>
        </p:spPr>
        <p:txBody>
          <a:bodyPr anchorCtr="0" anchor="t" bIns="46750" lIns="93525" spcFirstLastPara="1" rIns="93525" wrap="square" tIns="46750">
            <a:normAutofit/>
          </a:bodyPr>
          <a:lstStyle>
            <a:lvl1pPr indent="-228600" lvl="0" marL="457200" algn="l">
              <a:lnSpc>
                <a:spcPct val="90000"/>
              </a:lnSpc>
              <a:spcBef>
                <a:spcPts val="4453"/>
              </a:spcBef>
              <a:spcAft>
                <a:spcPts val="0"/>
              </a:spcAft>
              <a:buClr>
                <a:schemeClr val="dk1"/>
              </a:buClr>
              <a:buSzPts val="7422"/>
              <a:buNone/>
              <a:defRPr sz="7422"/>
            </a:lvl1pPr>
            <a:lvl2pPr indent="-228600" lvl="1" marL="914400" algn="l">
              <a:lnSpc>
                <a:spcPct val="90000"/>
              </a:lnSpc>
              <a:spcBef>
                <a:spcPts val="2474"/>
              </a:spcBef>
              <a:spcAft>
                <a:spcPts val="0"/>
              </a:spcAft>
              <a:buClr>
                <a:schemeClr val="dk1"/>
              </a:buClr>
              <a:buSzPts val="6433"/>
              <a:buNone/>
              <a:defRPr sz="6432"/>
            </a:lvl2pPr>
            <a:lvl3pPr indent="-228600" lvl="2" marL="1371600" algn="l">
              <a:lnSpc>
                <a:spcPct val="90000"/>
              </a:lnSpc>
              <a:spcBef>
                <a:spcPts val="2474"/>
              </a:spcBef>
              <a:spcAft>
                <a:spcPts val="0"/>
              </a:spcAft>
              <a:buClr>
                <a:schemeClr val="dk1"/>
              </a:buClr>
              <a:buSzPts val="5443"/>
              <a:buNone/>
              <a:defRPr sz="5442"/>
            </a:lvl3pPr>
            <a:lvl4pPr indent="-228600" lvl="3" marL="1828800" algn="l">
              <a:lnSpc>
                <a:spcPct val="90000"/>
              </a:lnSpc>
              <a:spcBef>
                <a:spcPts val="2474"/>
              </a:spcBef>
              <a:spcAft>
                <a:spcPts val="0"/>
              </a:spcAft>
              <a:buClr>
                <a:schemeClr val="dk1"/>
              </a:buClr>
              <a:buSzPts val="4453"/>
              <a:buNone/>
              <a:defRPr sz="4453"/>
            </a:lvl4pPr>
            <a:lvl5pPr indent="-228600" lvl="4" marL="2286000" algn="l">
              <a:lnSpc>
                <a:spcPct val="90000"/>
              </a:lnSpc>
              <a:spcBef>
                <a:spcPts val="2474"/>
              </a:spcBef>
              <a:spcAft>
                <a:spcPts val="0"/>
              </a:spcAft>
              <a:buClr>
                <a:schemeClr val="dk1"/>
              </a:buClr>
              <a:buSzPts val="4453"/>
              <a:buNone/>
              <a:defRPr sz="4453"/>
            </a:lvl5pPr>
            <a:lvl6pPr indent="-228600" lvl="5" marL="2743200" algn="l">
              <a:lnSpc>
                <a:spcPct val="90000"/>
              </a:lnSpc>
              <a:spcBef>
                <a:spcPts val="2474"/>
              </a:spcBef>
              <a:spcAft>
                <a:spcPts val="0"/>
              </a:spcAft>
              <a:buClr>
                <a:schemeClr val="dk1"/>
              </a:buClr>
              <a:buSzPts val="4453"/>
              <a:buNone/>
              <a:defRPr sz="4453"/>
            </a:lvl6pPr>
            <a:lvl7pPr indent="-228600" lvl="6" marL="3200400" algn="l">
              <a:lnSpc>
                <a:spcPct val="90000"/>
              </a:lnSpc>
              <a:spcBef>
                <a:spcPts val="2474"/>
              </a:spcBef>
              <a:spcAft>
                <a:spcPts val="0"/>
              </a:spcAft>
              <a:buClr>
                <a:schemeClr val="dk1"/>
              </a:buClr>
              <a:buSzPts val="4453"/>
              <a:buNone/>
              <a:defRPr sz="4453"/>
            </a:lvl7pPr>
            <a:lvl8pPr indent="-228600" lvl="7" marL="3657600" algn="l">
              <a:lnSpc>
                <a:spcPct val="90000"/>
              </a:lnSpc>
              <a:spcBef>
                <a:spcPts val="2474"/>
              </a:spcBef>
              <a:spcAft>
                <a:spcPts val="0"/>
              </a:spcAft>
              <a:buClr>
                <a:schemeClr val="dk1"/>
              </a:buClr>
              <a:buSzPts val="4453"/>
              <a:buNone/>
              <a:defRPr sz="4453"/>
            </a:lvl8pPr>
            <a:lvl9pPr indent="-228600" lvl="8" marL="4114800" algn="l">
              <a:lnSpc>
                <a:spcPct val="90000"/>
              </a:lnSpc>
              <a:spcBef>
                <a:spcPts val="2474"/>
              </a:spcBef>
              <a:spcAft>
                <a:spcPts val="0"/>
              </a:spcAft>
              <a:buClr>
                <a:schemeClr val="dk1"/>
              </a:buClr>
              <a:buSzPts val="4453"/>
              <a:buNone/>
              <a:defRPr sz="4453"/>
            </a:lvl9pPr>
          </a:lstStyle>
          <a:p/>
        </p:txBody>
      </p:sp>
      <p:sp>
        <p:nvSpPr>
          <p:cNvPr id="110" name="Google Shape;110;p22"/>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111" name="Google Shape;111;p22"/>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112" name="Google Shape;112;p22"/>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766060" y="1655240"/>
            <a:ext cx="34701600" cy="6009300"/>
          </a:xfrm>
          <a:prstGeom prst="rect">
            <a:avLst/>
          </a:prstGeom>
          <a:noFill/>
          <a:ln>
            <a:noFill/>
          </a:ln>
        </p:spPr>
        <p:txBody>
          <a:bodyPr anchorCtr="0" anchor="ctr" bIns="46750" lIns="93525" spcFirstLastPara="1" rIns="93525" wrap="square" tIns="46750">
            <a:normAutofit/>
          </a:bodyPr>
          <a:lstStyle>
            <a:lvl1pPr lvl="0" algn="l">
              <a:lnSpc>
                <a:spcPct val="90000"/>
              </a:lnSpc>
              <a:spcBef>
                <a:spcPts val="0"/>
              </a:spcBef>
              <a:spcAft>
                <a:spcPts val="0"/>
              </a:spcAft>
              <a:buClr>
                <a:schemeClr val="dk1"/>
              </a:buClr>
              <a:buSzPts val="1979"/>
              <a:buNone/>
              <a:defRPr sz="19792"/>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115" name="Google Shape;115;p23"/>
          <p:cNvSpPr txBox="1"/>
          <p:nvPr>
            <p:ph idx="1" type="body"/>
          </p:nvPr>
        </p:nvSpPr>
        <p:spPr>
          <a:xfrm rot="5400000">
            <a:off x="10253640" y="788466"/>
            <a:ext cx="19726200" cy="34701600"/>
          </a:xfrm>
          <a:prstGeom prst="rect">
            <a:avLst/>
          </a:prstGeom>
          <a:noFill/>
          <a:ln>
            <a:noFill/>
          </a:ln>
        </p:spPr>
        <p:txBody>
          <a:bodyPr anchorCtr="0" anchor="t" bIns="46750" lIns="93525" spcFirstLastPara="1" rIns="93525" wrap="square" tIns="46750">
            <a:normAutofit/>
          </a:bodyPr>
          <a:lstStyle>
            <a:lvl1pPr indent="-354283" lvl="0" marL="457200" algn="l">
              <a:lnSpc>
                <a:spcPct val="90000"/>
              </a:lnSpc>
              <a:spcBef>
                <a:spcPts val="4453"/>
              </a:spcBef>
              <a:spcAft>
                <a:spcPts val="0"/>
              </a:spcAft>
              <a:buClr>
                <a:schemeClr val="dk1"/>
              </a:buClr>
              <a:buSzPts val="1979"/>
              <a:buChar char="•"/>
              <a:defRPr sz="12370"/>
            </a:lvl1pPr>
            <a:lvl2pPr indent="-354283" lvl="1" marL="914400" algn="l">
              <a:lnSpc>
                <a:spcPct val="90000"/>
              </a:lnSpc>
              <a:spcBef>
                <a:spcPts val="2474"/>
              </a:spcBef>
              <a:spcAft>
                <a:spcPts val="0"/>
              </a:spcAft>
              <a:buClr>
                <a:schemeClr val="dk1"/>
              </a:buClr>
              <a:buSzPts val="1979"/>
              <a:buChar char="•"/>
              <a:defRPr sz="10885"/>
            </a:lvl2pPr>
            <a:lvl3pPr indent="-354283" lvl="2" marL="1371600" algn="l">
              <a:lnSpc>
                <a:spcPct val="90000"/>
              </a:lnSpc>
              <a:spcBef>
                <a:spcPts val="2474"/>
              </a:spcBef>
              <a:spcAft>
                <a:spcPts val="0"/>
              </a:spcAft>
              <a:buClr>
                <a:schemeClr val="dk1"/>
              </a:buClr>
              <a:buSzPts val="1979"/>
              <a:buChar char="•"/>
              <a:defRPr sz="8906"/>
            </a:lvl3pPr>
            <a:lvl4pPr indent="-354283" lvl="3" marL="1828800" algn="l">
              <a:lnSpc>
                <a:spcPct val="90000"/>
              </a:lnSpc>
              <a:spcBef>
                <a:spcPts val="2474"/>
              </a:spcBef>
              <a:spcAft>
                <a:spcPts val="0"/>
              </a:spcAft>
              <a:buClr>
                <a:schemeClr val="dk1"/>
              </a:buClr>
              <a:buSzPts val="1979"/>
              <a:buChar char="•"/>
              <a:defRPr sz="7917"/>
            </a:lvl4pPr>
            <a:lvl5pPr indent="-354283" lvl="4" marL="2286000" algn="l">
              <a:lnSpc>
                <a:spcPct val="90000"/>
              </a:lnSpc>
              <a:spcBef>
                <a:spcPts val="2474"/>
              </a:spcBef>
              <a:spcAft>
                <a:spcPts val="0"/>
              </a:spcAft>
              <a:buClr>
                <a:schemeClr val="dk1"/>
              </a:buClr>
              <a:buSzPts val="1979"/>
              <a:buChar char="•"/>
              <a:defRPr sz="7917"/>
            </a:lvl5pPr>
            <a:lvl6pPr indent="-354283" lvl="5" marL="2743200" algn="l">
              <a:lnSpc>
                <a:spcPct val="90000"/>
              </a:lnSpc>
              <a:spcBef>
                <a:spcPts val="2474"/>
              </a:spcBef>
              <a:spcAft>
                <a:spcPts val="0"/>
              </a:spcAft>
              <a:buClr>
                <a:schemeClr val="dk1"/>
              </a:buClr>
              <a:buSzPts val="1979"/>
              <a:buChar char="•"/>
              <a:defRPr sz="7917"/>
            </a:lvl6pPr>
            <a:lvl7pPr indent="-354283" lvl="6" marL="3200400" algn="l">
              <a:lnSpc>
                <a:spcPct val="90000"/>
              </a:lnSpc>
              <a:spcBef>
                <a:spcPts val="2474"/>
              </a:spcBef>
              <a:spcAft>
                <a:spcPts val="0"/>
              </a:spcAft>
              <a:buClr>
                <a:schemeClr val="dk1"/>
              </a:buClr>
              <a:buSzPts val="1979"/>
              <a:buChar char="•"/>
              <a:defRPr sz="7917"/>
            </a:lvl7pPr>
            <a:lvl8pPr indent="-354283" lvl="7" marL="3657600" algn="l">
              <a:lnSpc>
                <a:spcPct val="90000"/>
              </a:lnSpc>
              <a:spcBef>
                <a:spcPts val="2474"/>
              </a:spcBef>
              <a:spcAft>
                <a:spcPts val="0"/>
              </a:spcAft>
              <a:buClr>
                <a:schemeClr val="dk1"/>
              </a:buClr>
              <a:buSzPts val="1979"/>
              <a:buChar char="•"/>
              <a:defRPr sz="7917"/>
            </a:lvl8pPr>
            <a:lvl9pPr indent="-354283" lvl="8" marL="4114800" algn="l">
              <a:lnSpc>
                <a:spcPct val="90000"/>
              </a:lnSpc>
              <a:spcBef>
                <a:spcPts val="2474"/>
              </a:spcBef>
              <a:spcAft>
                <a:spcPts val="0"/>
              </a:spcAft>
              <a:buClr>
                <a:schemeClr val="dk1"/>
              </a:buClr>
              <a:buSzPts val="1979"/>
              <a:buChar char="•"/>
              <a:defRPr sz="7917"/>
            </a:lvl9pPr>
          </a:lstStyle>
          <a:p/>
        </p:txBody>
      </p:sp>
      <p:sp>
        <p:nvSpPr>
          <p:cNvPr id="116" name="Google Shape;116;p23"/>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117" name="Google Shape;117;p23"/>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118" name="Google Shape;118;p23"/>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19956392" y="10490983"/>
            <a:ext cx="26346900" cy="8675400"/>
          </a:xfrm>
          <a:prstGeom prst="rect">
            <a:avLst/>
          </a:prstGeom>
          <a:noFill/>
          <a:ln>
            <a:noFill/>
          </a:ln>
        </p:spPr>
        <p:txBody>
          <a:bodyPr anchorCtr="0" anchor="ctr" bIns="46750" lIns="93525" spcFirstLastPara="1" rIns="93525" wrap="square" tIns="46750">
            <a:normAutofit/>
          </a:bodyPr>
          <a:lstStyle>
            <a:lvl1pPr lvl="0" algn="l">
              <a:lnSpc>
                <a:spcPct val="90000"/>
              </a:lnSpc>
              <a:spcBef>
                <a:spcPts val="0"/>
              </a:spcBef>
              <a:spcAft>
                <a:spcPts val="0"/>
              </a:spcAft>
              <a:buClr>
                <a:schemeClr val="dk1"/>
              </a:buClr>
              <a:buSzPts val="1979"/>
              <a:buNone/>
              <a:defRPr sz="19792"/>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121" name="Google Shape;121;p24"/>
          <p:cNvSpPr txBox="1"/>
          <p:nvPr>
            <p:ph idx="1" type="body"/>
          </p:nvPr>
        </p:nvSpPr>
        <p:spPr>
          <a:xfrm rot="5400000">
            <a:off x="2354252" y="2067133"/>
            <a:ext cx="26346900" cy="25523100"/>
          </a:xfrm>
          <a:prstGeom prst="rect">
            <a:avLst/>
          </a:prstGeom>
          <a:noFill/>
          <a:ln>
            <a:noFill/>
          </a:ln>
        </p:spPr>
        <p:txBody>
          <a:bodyPr anchorCtr="0" anchor="t" bIns="46750" lIns="93525" spcFirstLastPara="1" rIns="93525" wrap="square" tIns="46750">
            <a:normAutofit/>
          </a:bodyPr>
          <a:lstStyle>
            <a:lvl1pPr indent="-354283" lvl="0" marL="457200" algn="l">
              <a:lnSpc>
                <a:spcPct val="90000"/>
              </a:lnSpc>
              <a:spcBef>
                <a:spcPts val="4453"/>
              </a:spcBef>
              <a:spcAft>
                <a:spcPts val="0"/>
              </a:spcAft>
              <a:buClr>
                <a:schemeClr val="dk1"/>
              </a:buClr>
              <a:buSzPts val="1979"/>
              <a:buChar char="•"/>
              <a:defRPr sz="12370"/>
            </a:lvl1pPr>
            <a:lvl2pPr indent="-354283" lvl="1" marL="914400" algn="l">
              <a:lnSpc>
                <a:spcPct val="90000"/>
              </a:lnSpc>
              <a:spcBef>
                <a:spcPts val="2474"/>
              </a:spcBef>
              <a:spcAft>
                <a:spcPts val="0"/>
              </a:spcAft>
              <a:buClr>
                <a:schemeClr val="dk1"/>
              </a:buClr>
              <a:buSzPts val="1979"/>
              <a:buChar char="•"/>
              <a:defRPr sz="10885"/>
            </a:lvl2pPr>
            <a:lvl3pPr indent="-354283" lvl="2" marL="1371600" algn="l">
              <a:lnSpc>
                <a:spcPct val="90000"/>
              </a:lnSpc>
              <a:spcBef>
                <a:spcPts val="2474"/>
              </a:spcBef>
              <a:spcAft>
                <a:spcPts val="0"/>
              </a:spcAft>
              <a:buClr>
                <a:schemeClr val="dk1"/>
              </a:buClr>
              <a:buSzPts val="1979"/>
              <a:buChar char="•"/>
              <a:defRPr sz="8906"/>
            </a:lvl3pPr>
            <a:lvl4pPr indent="-354283" lvl="3" marL="1828800" algn="l">
              <a:lnSpc>
                <a:spcPct val="90000"/>
              </a:lnSpc>
              <a:spcBef>
                <a:spcPts val="2474"/>
              </a:spcBef>
              <a:spcAft>
                <a:spcPts val="0"/>
              </a:spcAft>
              <a:buClr>
                <a:schemeClr val="dk1"/>
              </a:buClr>
              <a:buSzPts val="1979"/>
              <a:buChar char="•"/>
              <a:defRPr sz="7917"/>
            </a:lvl4pPr>
            <a:lvl5pPr indent="-354283" lvl="4" marL="2286000" algn="l">
              <a:lnSpc>
                <a:spcPct val="90000"/>
              </a:lnSpc>
              <a:spcBef>
                <a:spcPts val="2474"/>
              </a:spcBef>
              <a:spcAft>
                <a:spcPts val="0"/>
              </a:spcAft>
              <a:buClr>
                <a:schemeClr val="dk1"/>
              </a:buClr>
              <a:buSzPts val="1979"/>
              <a:buChar char="•"/>
              <a:defRPr sz="7917"/>
            </a:lvl5pPr>
            <a:lvl6pPr indent="-354283" lvl="5" marL="2743200" algn="l">
              <a:lnSpc>
                <a:spcPct val="90000"/>
              </a:lnSpc>
              <a:spcBef>
                <a:spcPts val="2474"/>
              </a:spcBef>
              <a:spcAft>
                <a:spcPts val="0"/>
              </a:spcAft>
              <a:buClr>
                <a:schemeClr val="dk1"/>
              </a:buClr>
              <a:buSzPts val="1979"/>
              <a:buChar char="•"/>
              <a:defRPr sz="7917"/>
            </a:lvl6pPr>
            <a:lvl7pPr indent="-354283" lvl="6" marL="3200400" algn="l">
              <a:lnSpc>
                <a:spcPct val="90000"/>
              </a:lnSpc>
              <a:spcBef>
                <a:spcPts val="2474"/>
              </a:spcBef>
              <a:spcAft>
                <a:spcPts val="0"/>
              </a:spcAft>
              <a:buClr>
                <a:schemeClr val="dk1"/>
              </a:buClr>
              <a:buSzPts val="1979"/>
              <a:buChar char="•"/>
              <a:defRPr sz="7917"/>
            </a:lvl7pPr>
            <a:lvl8pPr indent="-354283" lvl="7" marL="3657600" algn="l">
              <a:lnSpc>
                <a:spcPct val="90000"/>
              </a:lnSpc>
              <a:spcBef>
                <a:spcPts val="2474"/>
              </a:spcBef>
              <a:spcAft>
                <a:spcPts val="0"/>
              </a:spcAft>
              <a:buClr>
                <a:schemeClr val="dk1"/>
              </a:buClr>
              <a:buSzPts val="1979"/>
              <a:buChar char="•"/>
              <a:defRPr sz="7917"/>
            </a:lvl8pPr>
            <a:lvl9pPr indent="-354283" lvl="8" marL="4114800" algn="l">
              <a:lnSpc>
                <a:spcPct val="90000"/>
              </a:lnSpc>
              <a:spcBef>
                <a:spcPts val="2474"/>
              </a:spcBef>
              <a:spcAft>
                <a:spcPts val="0"/>
              </a:spcAft>
              <a:buClr>
                <a:schemeClr val="dk1"/>
              </a:buClr>
              <a:buSzPts val="1979"/>
              <a:buChar char="•"/>
              <a:defRPr sz="7917"/>
            </a:lvl9pPr>
          </a:lstStyle>
          <a:p/>
        </p:txBody>
      </p:sp>
      <p:sp>
        <p:nvSpPr>
          <p:cNvPr id="122" name="Google Shape;122;p24"/>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algn="l">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123" name="Google Shape;123;p24"/>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algn="ctr">
              <a:spcBef>
                <a:spcPts val="0"/>
              </a:spcBef>
              <a:spcAft>
                <a:spcPts val="0"/>
              </a:spcAft>
              <a:buSzPts val="1484"/>
              <a:buNone/>
              <a:defRPr sz="5442"/>
            </a:lvl1pPr>
            <a:lvl2pPr lvl="1" algn="l">
              <a:spcBef>
                <a:spcPts val="0"/>
              </a:spcBef>
              <a:spcAft>
                <a:spcPts val="0"/>
              </a:spcAft>
              <a:buSzPts val="1484"/>
              <a:buNone/>
              <a:defRPr sz="6927"/>
            </a:lvl2pPr>
            <a:lvl3pPr lvl="2" algn="l">
              <a:spcBef>
                <a:spcPts val="0"/>
              </a:spcBef>
              <a:spcAft>
                <a:spcPts val="0"/>
              </a:spcAft>
              <a:buSzPts val="1484"/>
              <a:buNone/>
              <a:defRPr sz="6927"/>
            </a:lvl3pPr>
            <a:lvl4pPr lvl="3" algn="l">
              <a:spcBef>
                <a:spcPts val="0"/>
              </a:spcBef>
              <a:spcAft>
                <a:spcPts val="0"/>
              </a:spcAft>
              <a:buSzPts val="1484"/>
              <a:buNone/>
              <a:defRPr sz="6927"/>
            </a:lvl4pPr>
            <a:lvl5pPr lvl="4" algn="l">
              <a:spcBef>
                <a:spcPts val="0"/>
              </a:spcBef>
              <a:spcAft>
                <a:spcPts val="0"/>
              </a:spcAft>
              <a:buSzPts val="1484"/>
              <a:buNone/>
              <a:defRPr sz="6927"/>
            </a:lvl5pPr>
            <a:lvl6pPr lvl="5" algn="l">
              <a:spcBef>
                <a:spcPts val="0"/>
              </a:spcBef>
              <a:spcAft>
                <a:spcPts val="0"/>
              </a:spcAft>
              <a:buSzPts val="1484"/>
              <a:buNone/>
              <a:defRPr sz="6927"/>
            </a:lvl6pPr>
            <a:lvl7pPr lvl="6" algn="l">
              <a:spcBef>
                <a:spcPts val="0"/>
              </a:spcBef>
              <a:spcAft>
                <a:spcPts val="0"/>
              </a:spcAft>
              <a:buSzPts val="1484"/>
              <a:buNone/>
              <a:defRPr sz="6927"/>
            </a:lvl7pPr>
            <a:lvl8pPr lvl="7" algn="l">
              <a:spcBef>
                <a:spcPts val="0"/>
              </a:spcBef>
              <a:spcAft>
                <a:spcPts val="0"/>
              </a:spcAft>
              <a:buSzPts val="1484"/>
              <a:buNone/>
              <a:defRPr sz="6927"/>
            </a:lvl8pPr>
            <a:lvl9pPr lvl="8" algn="l">
              <a:spcBef>
                <a:spcPts val="0"/>
              </a:spcBef>
              <a:spcAft>
                <a:spcPts val="0"/>
              </a:spcAft>
              <a:buSzPts val="1484"/>
              <a:buNone/>
              <a:defRPr sz="6927"/>
            </a:lvl9pPr>
          </a:lstStyle>
          <a:p/>
        </p:txBody>
      </p:sp>
      <p:sp>
        <p:nvSpPr>
          <p:cNvPr id="124" name="Google Shape;124;p24"/>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algn="r">
              <a:spcBef>
                <a:spcPts val="0"/>
              </a:spcBef>
              <a:buNone/>
              <a:defRPr sz="5442"/>
            </a:lvl1pPr>
            <a:lvl2pPr indent="0" lvl="1" marL="0" algn="r">
              <a:spcBef>
                <a:spcPts val="0"/>
              </a:spcBef>
              <a:buNone/>
              <a:defRPr sz="5442"/>
            </a:lvl2pPr>
            <a:lvl3pPr indent="0" lvl="2" marL="0" algn="r">
              <a:spcBef>
                <a:spcPts val="0"/>
              </a:spcBef>
              <a:buNone/>
              <a:defRPr sz="5442"/>
            </a:lvl3pPr>
            <a:lvl4pPr indent="0" lvl="3" marL="0" algn="r">
              <a:spcBef>
                <a:spcPts val="0"/>
              </a:spcBef>
              <a:buNone/>
              <a:defRPr sz="5442"/>
            </a:lvl4pPr>
            <a:lvl5pPr indent="0" lvl="4" marL="0" algn="r">
              <a:spcBef>
                <a:spcPts val="0"/>
              </a:spcBef>
              <a:buNone/>
              <a:defRPr sz="5442"/>
            </a:lvl5pPr>
            <a:lvl6pPr indent="0" lvl="5" marL="0" algn="r">
              <a:spcBef>
                <a:spcPts val="0"/>
              </a:spcBef>
              <a:buNone/>
              <a:defRPr sz="5442"/>
            </a:lvl6pPr>
            <a:lvl7pPr indent="0" lvl="6" marL="0" algn="r">
              <a:spcBef>
                <a:spcPts val="0"/>
              </a:spcBef>
              <a:buNone/>
              <a:defRPr sz="5442"/>
            </a:lvl7pPr>
            <a:lvl8pPr indent="0" lvl="7" marL="0" algn="r">
              <a:spcBef>
                <a:spcPts val="0"/>
              </a:spcBef>
              <a:buNone/>
              <a:defRPr sz="5442"/>
            </a:lvl8pPr>
            <a:lvl9pPr indent="0" lvl="8" marL="0" algn="r">
              <a:spcBef>
                <a:spcPts val="0"/>
              </a:spcBef>
              <a:buNone/>
              <a:defRPr sz="5442"/>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371480" y="2689929"/>
            <a:ext cx="37490700" cy="3461700"/>
          </a:xfrm>
          <a:prstGeom prst="rect">
            <a:avLst/>
          </a:prstGeom>
        </p:spPr>
        <p:txBody>
          <a:bodyPr anchorCtr="0" anchor="t" bIns="452375" lIns="452375" spcFirstLastPara="1" rIns="452375" wrap="square" tIns="452375">
            <a:normAutofit/>
          </a:bodyPr>
          <a:lstStyle>
            <a:lvl1pPr lvl="0">
              <a:spcBef>
                <a:spcPts val="0"/>
              </a:spcBef>
              <a:spcAft>
                <a:spcPts val="0"/>
              </a:spcAft>
              <a:buSzPts val="13855"/>
              <a:buNone/>
              <a:defRPr sz="13854"/>
            </a:lvl1pPr>
            <a:lvl2pPr lvl="1">
              <a:spcBef>
                <a:spcPts val="0"/>
              </a:spcBef>
              <a:spcAft>
                <a:spcPts val="0"/>
              </a:spcAft>
              <a:buSzPts val="13855"/>
              <a:buNone/>
              <a:defRPr sz="13854"/>
            </a:lvl2pPr>
            <a:lvl3pPr lvl="2">
              <a:spcBef>
                <a:spcPts val="0"/>
              </a:spcBef>
              <a:spcAft>
                <a:spcPts val="0"/>
              </a:spcAft>
              <a:buSzPts val="13855"/>
              <a:buNone/>
              <a:defRPr sz="13854"/>
            </a:lvl3pPr>
            <a:lvl4pPr lvl="3">
              <a:spcBef>
                <a:spcPts val="0"/>
              </a:spcBef>
              <a:spcAft>
                <a:spcPts val="0"/>
              </a:spcAft>
              <a:buSzPts val="13855"/>
              <a:buNone/>
              <a:defRPr sz="13854"/>
            </a:lvl4pPr>
            <a:lvl5pPr lvl="4">
              <a:spcBef>
                <a:spcPts val="0"/>
              </a:spcBef>
              <a:spcAft>
                <a:spcPts val="0"/>
              </a:spcAft>
              <a:buSzPts val="13855"/>
              <a:buNone/>
              <a:defRPr sz="13854"/>
            </a:lvl5pPr>
            <a:lvl6pPr lvl="5">
              <a:spcBef>
                <a:spcPts val="0"/>
              </a:spcBef>
              <a:spcAft>
                <a:spcPts val="0"/>
              </a:spcAft>
              <a:buSzPts val="13855"/>
              <a:buNone/>
              <a:defRPr sz="13854"/>
            </a:lvl6pPr>
            <a:lvl7pPr lvl="6">
              <a:spcBef>
                <a:spcPts val="0"/>
              </a:spcBef>
              <a:spcAft>
                <a:spcPts val="0"/>
              </a:spcAft>
              <a:buSzPts val="13855"/>
              <a:buNone/>
              <a:defRPr sz="13854"/>
            </a:lvl7pPr>
            <a:lvl8pPr lvl="7">
              <a:spcBef>
                <a:spcPts val="0"/>
              </a:spcBef>
              <a:spcAft>
                <a:spcPts val="0"/>
              </a:spcAft>
              <a:buSzPts val="13855"/>
              <a:buNone/>
              <a:defRPr sz="13854"/>
            </a:lvl8pPr>
            <a:lvl9pPr lvl="8">
              <a:spcBef>
                <a:spcPts val="0"/>
              </a:spcBef>
              <a:spcAft>
                <a:spcPts val="0"/>
              </a:spcAft>
              <a:buSzPts val="13855"/>
              <a:buNone/>
              <a:defRPr sz="13854"/>
            </a:lvl9pPr>
          </a:lstStyle>
          <a:p/>
        </p:txBody>
      </p:sp>
      <p:sp>
        <p:nvSpPr>
          <p:cNvPr id="18" name="Google Shape;18;p4"/>
          <p:cNvSpPr txBox="1"/>
          <p:nvPr>
            <p:ph idx="1" type="body"/>
          </p:nvPr>
        </p:nvSpPr>
        <p:spPr>
          <a:xfrm>
            <a:off x="1371480" y="6966071"/>
            <a:ext cx="37490700" cy="20650200"/>
          </a:xfrm>
          <a:prstGeom prst="rect">
            <a:avLst/>
          </a:prstGeom>
        </p:spPr>
        <p:txBody>
          <a:bodyPr anchorCtr="0" anchor="t" bIns="452375" lIns="452375" spcFirstLastPara="1" rIns="452375" wrap="square" tIns="452375">
            <a:normAutofit/>
          </a:bodyPr>
          <a:lstStyle>
            <a:lvl1pPr indent="-794173" lvl="0" marL="457200">
              <a:spcBef>
                <a:spcPts val="0"/>
              </a:spcBef>
              <a:spcAft>
                <a:spcPts val="0"/>
              </a:spcAft>
              <a:buSzPts val="8907"/>
              <a:buChar char="●"/>
              <a:defRPr sz="8906"/>
            </a:lvl1pPr>
            <a:lvl2pPr indent="-668490" lvl="1" marL="914400">
              <a:spcBef>
                <a:spcPts val="0"/>
              </a:spcBef>
              <a:spcAft>
                <a:spcPts val="0"/>
              </a:spcAft>
              <a:buSzPts val="6927"/>
              <a:buChar char="○"/>
              <a:defRPr sz="6927"/>
            </a:lvl2pPr>
            <a:lvl3pPr indent="-668490" lvl="2" marL="1371600">
              <a:spcBef>
                <a:spcPts val="0"/>
              </a:spcBef>
              <a:spcAft>
                <a:spcPts val="0"/>
              </a:spcAft>
              <a:buSzPts val="6927"/>
              <a:buChar char="■"/>
              <a:defRPr sz="6927"/>
            </a:lvl3pPr>
            <a:lvl4pPr indent="-668490" lvl="3" marL="1828800">
              <a:spcBef>
                <a:spcPts val="0"/>
              </a:spcBef>
              <a:spcAft>
                <a:spcPts val="0"/>
              </a:spcAft>
              <a:buSzPts val="6927"/>
              <a:buChar char="●"/>
              <a:defRPr sz="6927"/>
            </a:lvl4pPr>
            <a:lvl5pPr indent="-668490" lvl="4" marL="2286000">
              <a:spcBef>
                <a:spcPts val="0"/>
              </a:spcBef>
              <a:spcAft>
                <a:spcPts val="0"/>
              </a:spcAft>
              <a:buSzPts val="6927"/>
              <a:buChar char="○"/>
              <a:defRPr sz="6927"/>
            </a:lvl5pPr>
            <a:lvl6pPr indent="-668490" lvl="5" marL="2743200">
              <a:spcBef>
                <a:spcPts val="0"/>
              </a:spcBef>
              <a:spcAft>
                <a:spcPts val="0"/>
              </a:spcAft>
              <a:buSzPts val="6927"/>
              <a:buChar char="■"/>
              <a:defRPr sz="6927"/>
            </a:lvl6pPr>
            <a:lvl7pPr indent="-668490" lvl="6" marL="3200400">
              <a:spcBef>
                <a:spcPts val="0"/>
              </a:spcBef>
              <a:spcAft>
                <a:spcPts val="0"/>
              </a:spcAft>
              <a:buSzPts val="6927"/>
              <a:buChar char="●"/>
              <a:defRPr sz="6927"/>
            </a:lvl7pPr>
            <a:lvl8pPr indent="-668490" lvl="7" marL="3657600">
              <a:spcBef>
                <a:spcPts val="0"/>
              </a:spcBef>
              <a:spcAft>
                <a:spcPts val="0"/>
              </a:spcAft>
              <a:buSzPts val="6927"/>
              <a:buChar char="○"/>
              <a:defRPr sz="6927"/>
            </a:lvl8pPr>
            <a:lvl9pPr indent="-668490" lvl="8" marL="4114800">
              <a:spcBef>
                <a:spcPts val="0"/>
              </a:spcBef>
              <a:spcAft>
                <a:spcPts val="0"/>
              </a:spcAft>
              <a:buSzPts val="6927"/>
              <a:buChar char="■"/>
              <a:defRPr sz="6927"/>
            </a:lvl9pPr>
          </a:lstStyle>
          <a:p/>
        </p:txBody>
      </p:sp>
      <p:sp>
        <p:nvSpPr>
          <p:cNvPr id="19" name="Google Shape;19;p4"/>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371480" y="2689929"/>
            <a:ext cx="37490700" cy="3461700"/>
          </a:xfrm>
          <a:prstGeom prst="rect">
            <a:avLst/>
          </a:prstGeom>
        </p:spPr>
        <p:txBody>
          <a:bodyPr anchorCtr="0" anchor="t" bIns="452375" lIns="452375" spcFirstLastPara="1" rIns="452375" wrap="square" tIns="452375">
            <a:normAutofit/>
          </a:bodyPr>
          <a:lstStyle>
            <a:lvl1pPr lvl="0">
              <a:spcBef>
                <a:spcPts val="0"/>
              </a:spcBef>
              <a:spcAft>
                <a:spcPts val="0"/>
              </a:spcAft>
              <a:buSzPts val="13855"/>
              <a:buNone/>
              <a:defRPr sz="13854"/>
            </a:lvl1pPr>
            <a:lvl2pPr lvl="1">
              <a:spcBef>
                <a:spcPts val="0"/>
              </a:spcBef>
              <a:spcAft>
                <a:spcPts val="0"/>
              </a:spcAft>
              <a:buSzPts val="13855"/>
              <a:buNone/>
              <a:defRPr sz="13854"/>
            </a:lvl2pPr>
            <a:lvl3pPr lvl="2">
              <a:spcBef>
                <a:spcPts val="0"/>
              </a:spcBef>
              <a:spcAft>
                <a:spcPts val="0"/>
              </a:spcAft>
              <a:buSzPts val="13855"/>
              <a:buNone/>
              <a:defRPr sz="13854"/>
            </a:lvl3pPr>
            <a:lvl4pPr lvl="3">
              <a:spcBef>
                <a:spcPts val="0"/>
              </a:spcBef>
              <a:spcAft>
                <a:spcPts val="0"/>
              </a:spcAft>
              <a:buSzPts val="13855"/>
              <a:buNone/>
              <a:defRPr sz="13854"/>
            </a:lvl4pPr>
            <a:lvl5pPr lvl="4">
              <a:spcBef>
                <a:spcPts val="0"/>
              </a:spcBef>
              <a:spcAft>
                <a:spcPts val="0"/>
              </a:spcAft>
              <a:buSzPts val="13855"/>
              <a:buNone/>
              <a:defRPr sz="13854"/>
            </a:lvl5pPr>
            <a:lvl6pPr lvl="5">
              <a:spcBef>
                <a:spcPts val="0"/>
              </a:spcBef>
              <a:spcAft>
                <a:spcPts val="0"/>
              </a:spcAft>
              <a:buSzPts val="13855"/>
              <a:buNone/>
              <a:defRPr sz="13854"/>
            </a:lvl6pPr>
            <a:lvl7pPr lvl="6">
              <a:spcBef>
                <a:spcPts val="0"/>
              </a:spcBef>
              <a:spcAft>
                <a:spcPts val="0"/>
              </a:spcAft>
              <a:buSzPts val="13855"/>
              <a:buNone/>
              <a:defRPr sz="13854"/>
            </a:lvl7pPr>
            <a:lvl8pPr lvl="7">
              <a:spcBef>
                <a:spcPts val="0"/>
              </a:spcBef>
              <a:spcAft>
                <a:spcPts val="0"/>
              </a:spcAft>
              <a:buSzPts val="13855"/>
              <a:buNone/>
              <a:defRPr sz="13854"/>
            </a:lvl8pPr>
            <a:lvl9pPr lvl="8">
              <a:spcBef>
                <a:spcPts val="0"/>
              </a:spcBef>
              <a:spcAft>
                <a:spcPts val="0"/>
              </a:spcAft>
              <a:buSzPts val="13855"/>
              <a:buNone/>
              <a:defRPr sz="13854"/>
            </a:lvl9pPr>
          </a:lstStyle>
          <a:p/>
        </p:txBody>
      </p:sp>
      <p:sp>
        <p:nvSpPr>
          <p:cNvPr id="22" name="Google Shape;22;p5"/>
          <p:cNvSpPr txBox="1"/>
          <p:nvPr>
            <p:ph idx="1" type="body"/>
          </p:nvPr>
        </p:nvSpPr>
        <p:spPr>
          <a:xfrm>
            <a:off x="1371480" y="6966071"/>
            <a:ext cx="17599500" cy="20650200"/>
          </a:xfrm>
          <a:prstGeom prst="rect">
            <a:avLst/>
          </a:prstGeom>
        </p:spPr>
        <p:txBody>
          <a:bodyPr anchorCtr="0" anchor="t" bIns="452375" lIns="452375" spcFirstLastPara="1" rIns="452375" wrap="square" tIns="452375">
            <a:normAutofit/>
          </a:bodyPr>
          <a:lstStyle>
            <a:lvl1pPr indent="-668490" lvl="0" marL="457200">
              <a:spcBef>
                <a:spcPts val="0"/>
              </a:spcBef>
              <a:spcAft>
                <a:spcPts val="0"/>
              </a:spcAft>
              <a:buSzPts val="6927"/>
              <a:buChar char="●"/>
              <a:defRPr sz="6927"/>
            </a:lvl1pPr>
            <a:lvl2pPr indent="-605649" lvl="1" marL="914400">
              <a:spcBef>
                <a:spcPts val="0"/>
              </a:spcBef>
              <a:spcAft>
                <a:spcPts val="0"/>
              </a:spcAft>
              <a:buSzPts val="5938"/>
              <a:buChar char="○"/>
              <a:defRPr sz="5937"/>
            </a:lvl2pPr>
            <a:lvl3pPr indent="-605649" lvl="2" marL="1371600">
              <a:spcBef>
                <a:spcPts val="0"/>
              </a:spcBef>
              <a:spcAft>
                <a:spcPts val="0"/>
              </a:spcAft>
              <a:buSzPts val="5938"/>
              <a:buChar char="■"/>
              <a:defRPr sz="5937"/>
            </a:lvl3pPr>
            <a:lvl4pPr indent="-605649" lvl="3" marL="1828800">
              <a:spcBef>
                <a:spcPts val="0"/>
              </a:spcBef>
              <a:spcAft>
                <a:spcPts val="0"/>
              </a:spcAft>
              <a:buSzPts val="5938"/>
              <a:buChar char="●"/>
              <a:defRPr sz="5937"/>
            </a:lvl4pPr>
            <a:lvl5pPr indent="-605649" lvl="4" marL="2286000">
              <a:spcBef>
                <a:spcPts val="0"/>
              </a:spcBef>
              <a:spcAft>
                <a:spcPts val="0"/>
              </a:spcAft>
              <a:buSzPts val="5938"/>
              <a:buChar char="○"/>
              <a:defRPr sz="5937"/>
            </a:lvl5pPr>
            <a:lvl6pPr indent="-605649" lvl="5" marL="2743200">
              <a:spcBef>
                <a:spcPts val="0"/>
              </a:spcBef>
              <a:spcAft>
                <a:spcPts val="0"/>
              </a:spcAft>
              <a:buSzPts val="5938"/>
              <a:buChar char="■"/>
              <a:defRPr sz="5937"/>
            </a:lvl6pPr>
            <a:lvl7pPr indent="-605649" lvl="6" marL="3200400">
              <a:spcBef>
                <a:spcPts val="0"/>
              </a:spcBef>
              <a:spcAft>
                <a:spcPts val="0"/>
              </a:spcAft>
              <a:buSzPts val="5938"/>
              <a:buChar char="●"/>
              <a:defRPr sz="5937"/>
            </a:lvl7pPr>
            <a:lvl8pPr indent="-605649" lvl="7" marL="3657600">
              <a:spcBef>
                <a:spcPts val="0"/>
              </a:spcBef>
              <a:spcAft>
                <a:spcPts val="0"/>
              </a:spcAft>
              <a:buSzPts val="5938"/>
              <a:buChar char="○"/>
              <a:defRPr sz="5937"/>
            </a:lvl8pPr>
            <a:lvl9pPr indent="-605649" lvl="8" marL="4114800">
              <a:spcBef>
                <a:spcPts val="0"/>
              </a:spcBef>
              <a:spcAft>
                <a:spcPts val="0"/>
              </a:spcAft>
              <a:buSzPts val="5938"/>
              <a:buChar char="■"/>
              <a:defRPr sz="5937"/>
            </a:lvl9pPr>
          </a:lstStyle>
          <a:p/>
        </p:txBody>
      </p:sp>
      <p:sp>
        <p:nvSpPr>
          <p:cNvPr id="23" name="Google Shape;23;p5"/>
          <p:cNvSpPr txBox="1"/>
          <p:nvPr>
            <p:ph idx="2" type="body"/>
          </p:nvPr>
        </p:nvSpPr>
        <p:spPr>
          <a:xfrm>
            <a:off x="21262560" y="6966071"/>
            <a:ext cx="17599500" cy="20650200"/>
          </a:xfrm>
          <a:prstGeom prst="rect">
            <a:avLst/>
          </a:prstGeom>
        </p:spPr>
        <p:txBody>
          <a:bodyPr anchorCtr="0" anchor="t" bIns="452375" lIns="452375" spcFirstLastPara="1" rIns="452375" wrap="square" tIns="452375">
            <a:normAutofit/>
          </a:bodyPr>
          <a:lstStyle>
            <a:lvl1pPr indent="-668490" lvl="0" marL="457200">
              <a:spcBef>
                <a:spcPts val="0"/>
              </a:spcBef>
              <a:spcAft>
                <a:spcPts val="0"/>
              </a:spcAft>
              <a:buSzPts val="6927"/>
              <a:buChar char="●"/>
              <a:defRPr sz="6927"/>
            </a:lvl1pPr>
            <a:lvl2pPr indent="-605649" lvl="1" marL="914400">
              <a:spcBef>
                <a:spcPts val="0"/>
              </a:spcBef>
              <a:spcAft>
                <a:spcPts val="0"/>
              </a:spcAft>
              <a:buSzPts val="5938"/>
              <a:buChar char="○"/>
              <a:defRPr sz="5937"/>
            </a:lvl2pPr>
            <a:lvl3pPr indent="-605649" lvl="2" marL="1371600">
              <a:spcBef>
                <a:spcPts val="0"/>
              </a:spcBef>
              <a:spcAft>
                <a:spcPts val="0"/>
              </a:spcAft>
              <a:buSzPts val="5938"/>
              <a:buChar char="■"/>
              <a:defRPr sz="5937"/>
            </a:lvl3pPr>
            <a:lvl4pPr indent="-605649" lvl="3" marL="1828800">
              <a:spcBef>
                <a:spcPts val="0"/>
              </a:spcBef>
              <a:spcAft>
                <a:spcPts val="0"/>
              </a:spcAft>
              <a:buSzPts val="5938"/>
              <a:buChar char="●"/>
              <a:defRPr sz="5937"/>
            </a:lvl4pPr>
            <a:lvl5pPr indent="-605649" lvl="4" marL="2286000">
              <a:spcBef>
                <a:spcPts val="0"/>
              </a:spcBef>
              <a:spcAft>
                <a:spcPts val="0"/>
              </a:spcAft>
              <a:buSzPts val="5938"/>
              <a:buChar char="○"/>
              <a:defRPr sz="5937"/>
            </a:lvl5pPr>
            <a:lvl6pPr indent="-605649" lvl="5" marL="2743200">
              <a:spcBef>
                <a:spcPts val="0"/>
              </a:spcBef>
              <a:spcAft>
                <a:spcPts val="0"/>
              </a:spcAft>
              <a:buSzPts val="5938"/>
              <a:buChar char="■"/>
              <a:defRPr sz="5937"/>
            </a:lvl6pPr>
            <a:lvl7pPr indent="-605649" lvl="6" marL="3200400">
              <a:spcBef>
                <a:spcPts val="0"/>
              </a:spcBef>
              <a:spcAft>
                <a:spcPts val="0"/>
              </a:spcAft>
              <a:buSzPts val="5938"/>
              <a:buChar char="●"/>
              <a:defRPr sz="5937"/>
            </a:lvl7pPr>
            <a:lvl8pPr indent="-605649" lvl="7" marL="3657600">
              <a:spcBef>
                <a:spcPts val="0"/>
              </a:spcBef>
              <a:spcAft>
                <a:spcPts val="0"/>
              </a:spcAft>
              <a:buSzPts val="5938"/>
              <a:buChar char="○"/>
              <a:defRPr sz="5937"/>
            </a:lvl8pPr>
            <a:lvl9pPr indent="-605649" lvl="8" marL="4114800">
              <a:spcBef>
                <a:spcPts val="0"/>
              </a:spcBef>
              <a:spcAft>
                <a:spcPts val="0"/>
              </a:spcAft>
              <a:buSzPts val="5938"/>
              <a:buChar char="■"/>
              <a:defRPr sz="5937"/>
            </a:lvl9pPr>
          </a:lstStyle>
          <a:p/>
        </p:txBody>
      </p:sp>
      <p:sp>
        <p:nvSpPr>
          <p:cNvPr id="24" name="Google Shape;24;p5"/>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371480" y="2689929"/>
            <a:ext cx="37490700" cy="3461700"/>
          </a:xfrm>
          <a:prstGeom prst="rect">
            <a:avLst/>
          </a:prstGeom>
        </p:spPr>
        <p:txBody>
          <a:bodyPr anchorCtr="0" anchor="t" bIns="452375" lIns="452375" spcFirstLastPara="1" rIns="452375" wrap="square" tIns="452375">
            <a:normAutofit/>
          </a:bodyPr>
          <a:lstStyle>
            <a:lvl1pPr lvl="0">
              <a:spcBef>
                <a:spcPts val="0"/>
              </a:spcBef>
              <a:spcAft>
                <a:spcPts val="0"/>
              </a:spcAft>
              <a:buSzPts val="13855"/>
              <a:buNone/>
              <a:defRPr sz="13854"/>
            </a:lvl1pPr>
            <a:lvl2pPr lvl="1">
              <a:spcBef>
                <a:spcPts val="0"/>
              </a:spcBef>
              <a:spcAft>
                <a:spcPts val="0"/>
              </a:spcAft>
              <a:buSzPts val="13855"/>
              <a:buNone/>
              <a:defRPr sz="13854"/>
            </a:lvl2pPr>
            <a:lvl3pPr lvl="2">
              <a:spcBef>
                <a:spcPts val="0"/>
              </a:spcBef>
              <a:spcAft>
                <a:spcPts val="0"/>
              </a:spcAft>
              <a:buSzPts val="13855"/>
              <a:buNone/>
              <a:defRPr sz="13854"/>
            </a:lvl3pPr>
            <a:lvl4pPr lvl="3">
              <a:spcBef>
                <a:spcPts val="0"/>
              </a:spcBef>
              <a:spcAft>
                <a:spcPts val="0"/>
              </a:spcAft>
              <a:buSzPts val="13855"/>
              <a:buNone/>
              <a:defRPr sz="13854"/>
            </a:lvl4pPr>
            <a:lvl5pPr lvl="4">
              <a:spcBef>
                <a:spcPts val="0"/>
              </a:spcBef>
              <a:spcAft>
                <a:spcPts val="0"/>
              </a:spcAft>
              <a:buSzPts val="13855"/>
              <a:buNone/>
              <a:defRPr sz="13854"/>
            </a:lvl5pPr>
            <a:lvl6pPr lvl="5">
              <a:spcBef>
                <a:spcPts val="0"/>
              </a:spcBef>
              <a:spcAft>
                <a:spcPts val="0"/>
              </a:spcAft>
              <a:buSzPts val="13855"/>
              <a:buNone/>
              <a:defRPr sz="13854"/>
            </a:lvl6pPr>
            <a:lvl7pPr lvl="6">
              <a:spcBef>
                <a:spcPts val="0"/>
              </a:spcBef>
              <a:spcAft>
                <a:spcPts val="0"/>
              </a:spcAft>
              <a:buSzPts val="13855"/>
              <a:buNone/>
              <a:defRPr sz="13854"/>
            </a:lvl7pPr>
            <a:lvl8pPr lvl="7">
              <a:spcBef>
                <a:spcPts val="0"/>
              </a:spcBef>
              <a:spcAft>
                <a:spcPts val="0"/>
              </a:spcAft>
              <a:buSzPts val="13855"/>
              <a:buNone/>
              <a:defRPr sz="13854"/>
            </a:lvl8pPr>
            <a:lvl9pPr lvl="8">
              <a:spcBef>
                <a:spcPts val="0"/>
              </a:spcBef>
              <a:spcAft>
                <a:spcPts val="0"/>
              </a:spcAft>
              <a:buSzPts val="13855"/>
              <a:buNone/>
              <a:defRPr sz="13854"/>
            </a:lvl9pPr>
          </a:lstStyle>
          <a:p/>
        </p:txBody>
      </p:sp>
      <p:sp>
        <p:nvSpPr>
          <p:cNvPr id="27" name="Google Shape;27;p6"/>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371480" y="3358293"/>
            <a:ext cx="12355200" cy="4567800"/>
          </a:xfrm>
          <a:prstGeom prst="rect">
            <a:avLst/>
          </a:prstGeom>
        </p:spPr>
        <p:txBody>
          <a:bodyPr anchorCtr="0" anchor="b" bIns="452375" lIns="452375" spcFirstLastPara="1" rIns="452375" wrap="square" tIns="452375">
            <a:normAutofit/>
          </a:bodyPr>
          <a:lstStyle>
            <a:lvl1pPr lvl="0">
              <a:spcBef>
                <a:spcPts val="0"/>
              </a:spcBef>
              <a:spcAft>
                <a:spcPts val="0"/>
              </a:spcAft>
              <a:buSzPts val="11876"/>
              <a:buNone/>
              <a:defRPr sz="11875"/>
            </a:lvl1pPr>
            <a:lvl2pPr lvl="1">
              <a:spcBef>
                <a:spcPts val="0"/>
              </a:spcBef>
              <a:spcAft>
                <a:spcPts val="0"/>
              </a:spcAft>
              <a:buSzPts val="11876"/>
              <a:buNone/>
              <a:defRPr sz="11875"/>
            </a:lvl2pPr>
            <a:lvl3pPr lvl="2">
              <a:spcBef>
                <a:spcPts val="0"/>
              </a:spcBef>
              <a:spcAft>
                <a:spcPts val="0"/>
              </a:spcAft>
              <a:buSzPts val="11876"/>
              <a:buNone/>
              <a:defRPr sz="11875"/>
            </a:lvl3pPr>
            <a:lvl4pPr lvl="3">
              <a:spcBef>
                <a:spcPts val="0"/>
              </a:spcBef>
              <a:spcAft>
                <a:spcPts val="0"/>
              </a:spcAft>
              <a:buSzPts val="11876"/>
              <a:buNone/>
              <a:defRPr sz="11875"/>
            </a:lvl4pPr>
            <a:lvl5pPr lvl="4">
              <a:spcBef>
                <a:spcPts val="0"/>
              </a:spcBef>
              <a:spcAft>
                <a:spcPts val="0"/>
              </a:spcAft>
              <a:buSzPts val="11876"/>
              <a:buNone/>
              <a:defRPr sz="11875"/>
            </a:lvl5pPr>
            <a:lvl6pPr lvl="5">
              <a:spcBef>
                <a:spcPts val="0"/>
              </a:spcBef>
              <a:spcAft>
                <a:spcPts val="0"/>
              </a:spcAft>
              <a:buSzPts val="11876"/>
              <a:buNone/>
              <a:defRPr sz="11875"/>
            </a:lvl6pPr>
            <a:lvl7pPr lvl="6">
              <a:spcBef>
                <a:spcPts val="0"/>
              </a:spcBef>
              <a:spcAft>
                <a:spcPts val="0"/>
              </a:spcAft>
              <a:buSzPts val="11876"/>
              <a:buNone/>
              <a:defRPr sz="11875"/>
            </a:lvl7pPr>
            <a:lvl8pPr lvl="7">
              <a:spcBef>
                <a:spcPts val="0"/>
              </a:spcBef>
              <a:spcAft>
                <a:spcPts val="0"/>
              </a:spcAft>
              <a:buSzPts val="11876"/>
              <a:buNone/>
              <a:defRPr sz="11875"/>
            </a:lvl8pPr>
            <a:lvl9pPr lvl="8">
              <a:spcBef>
                <a:spcPts val="0"/>
              </a:spcBef>
              <a:spcAft>
                <a:spcPts val="0"/>
              </a:spcAft>
              <a:buSzPts val="11876"/>
              <a:buNone/>
              <a:defRPr sz="11875"/>
            </a:lvl9pPr>
          </a:lstStyle>
          <a:p/>
        </p:txBody>
      </p:sp>
      <p:sp>
        <p:nvSpPr>
          <p:cNvPr id="30" name="Google Shape;30;p7"/>
          <p:cNvSpPr txBox="1"/>
          <p:nvPr>
            <p:ph idx="1" type="body"/>
          </p:nvPr>
        </p:nvSpPr>
        <p:spPr>
          <a:xfrm>
            <a:off x="1371480" y="8399360"/>
            <a:ext cx="12355200" cy="19217700"/>
          </a:xfrm>
          <a:prstGeom prst="rect">
            <a:avLst/>
          </a:prstGeom>
        </p:spPr>
        <p:txBody>
          <a:bodyPr anchorCtr="0" anchor="t" bIns="452375" lIns="452375" spcFirstLastPara="1" rIns="452375" wrap="square" tIns="452375">
            <a:normAutofit/>
          </a:bodyPr>
          <a:lstStyle>
            <a:lvl1pPr indent="-605649" lvl="0" marL="457200">
              <a:spcBef>
                <a:spcPts val="0"/>
              </a:spcBef>
              <a:spcAft>
                <a:spcPts val="0"/>
              </a:spcAft>
              <a:buSzPts val="5938"/>
              <a:buChar char="●"/>
              <a:defRPr sz="5937"/>
            </a:lvl1pPr>
            <a:lvl2pPr indent="-605649" lvl="1" marL="914400">
              <a:spcBef>
                <a:spcPts val="0"/>
              </a:spcBef>
              <a:spcAft>
                <a:spcPts val="0"/>
              </a:spcAft>
              <a:buSzPts val="5938"/>
              <a:buChar char="○"/>
              <a:defRPr sz="5937"/>
            </a:lvl2pPr>
            <a:lvl3pPr indent="-605649" lvl="2" marL="1371600">
              <a:spcBef>
                <a:spcPts val="0"/>
              </a:spcBef>
              <a:spcAft>
                <a:spcPts val="0"/>
              </a:spcAft>
              <a:buSzPts val="5938"/>
              <a:buChar char="■"/>
              <a:defRPr sz="5937"/>
            </a:lvl3pPr>
            <a:lvl4pPr indent="-605649" lvl="3" marL="1828800">
              <a:spcBef>
                <a:spcPts val="0"/>
              </a:spcBef>
              <a:spcAft>
                <a:spcPts val="0"/>
              </a:spcAft>
              <a:buSzPts val="5938"/>
              <a:buChar char="●"/>
              <a:defRPr sz="5937"/>
            </a:lvl4pPr>
            <a:lvl5pPr indent="-605649" lvl="4" marL="2286000">
              <a:spcBef>
                <a:spcPts val="0"/>
              </a:spcBef>
              <a:spcAft>
                <a:spcPts val="0"/>
              </a:spcAft>
              <a:buSzPts val="5938"/>
              <a:buChar char="○"/>
              <a:defRPr sz="5937"/>
            </a:lvl5pPr>
            <a:lvl6pPr indent="-605649" lvl="5" marL="2743200">
              <a:spcBef>
                <a:spcPts val="0"/>
              </a:spcBef>
              <a:spcAft>
                <a:spcPts val="0"/>
              </a:spcAft>
              <a:buSzPts val="5938"/>
              <a:buChar char="■"/>
              <a:defRPr sz="5937"/>
            </a:lvl6pPr>
            <a:lvl7pPr indent="-605649" lvl="6" marL="3200400">
              <a:spcBef>
                <a:spcPts val="0"/>
              </a:spcBef>
              <a:spcAft>
                <a:spcPts val="0"/>
              </a:spcAft>
              <a:buSzPts val="5938"/>
              <a:buChar char="●"/>
              <a:defRPr sz="5937"/>
            </a:lvl7pPr>
            <a:lvl8pPr indent="-605649" lvl="7" marL="3657600">
              <a:spcBef>
                <a:spcPts val="0"/>
              </a:spcBef>
              <a:spcAft>
                <a:spcPts val="0"/>
              </a:spcAft>
              <a:buSzPts val="5938"/>
              <a:buChar char="○"/>
              <a:defRPr sz="5937"/>
            </a:lvl8pPr>
            <a:lvl9pPr indent="-605649" lvl="8" marL="4114800">
              <a:spcBef>
                <a:spcPts val="0"/>
              </a:spcBef>
              <a:spcAft>
                <a:spcPts val="0"/>
              </a:spcAft>
              <a:buSzPts val="5938"/>
              <a:buChar char="■"/>
              <a:defRPr sz="5937"/>
            </a:lvl9pPr>
          </a:lstStyle>
          <a:p/>
        </p:txBody>
      </p:sp>
      <p:sp>
        <p:nvSpPr>
          <p:cNvPr id="31" name="Google Shape;31;p7"/>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157100" y="2720907"/>
            <a:ext cx="28018200" cy="24726600"/>
          </a:xfrm>
          <a:prstGeom prst="rect">
            <a:avLst/>
          </a:prstGeom>
        </p:spPr>
        <p:txBody>
          <a:bodyPr anchorCtr="0" anchor="ctr" bIns="452375" lIns="452375" spcFirstLastPara="1" rIns="452375" wrap="square" tIns="452375">
            <a:normAutofit/>
          </a:bodyPr>
          <a:lstStyle>
            <a:lvl1pPr lvl="0">
              <a:spcBef>
                <a:spcPts val="0"/>
              </a:spcBef>
              <a:spcAft>
                <a:spcPts val="0"/>
              </a:spcAft>
              <a:buSzPts val="23751"/>
              <a:buNone/>
              <a:defRPr sz="23751"/>
            </a:lvl1pPr>
            <a:lvl2pPr lvl="1">
              <a:spcBef>
                <a:spcPts val="0"/>
              </a:spcBef>
              <a:spcAft>
                <a:spcPts val="0"/>
              </a:spcAft>
              <a:buSzPts val="23751"/>
              <a:buNone/>
              <a:defRPr sz="23751"/>
            </a:lvl2pPr>
            <a:lvl3pPr lvl="2">
              <a:spcBef>
                <a:spcPts val="0"/>
              </a:spcBef>
              <a:spcAft>
                <a:spcPts val="0"/>
              </a:spcAft>
              <a:buSzPts val="23751"/>
              <a:buNone/>
              <a:defRPr sz="23751"/>
            </a:lvl3pPr>
            <a:lvl4pPr lvl="3">
              <a:spcBef>
                <a:spcPts val="0"/>
              </a:spcBef>
              <a:spcAft>
                <a:spcPts val="0"/>
              </a:spcAft>
              <a:buSzPts val="23751"/>
              <a:buNone/>
              <a:defRPr sz="23751"/>
            </a:lvl4pPr>
            <a:lvl5pPr lvl="4">
              <a:spcBef>
                <a:spcPts val="0"/>
              </a:spcBef>
              <a:spcAft>
                <a:spcPts val="0"/>
              </a:spcAft>
              <a:buSzPts val="23751"/>
              <a:buNone/>
              <a:defRPr sz="23751"/>
            </a:lvl5pPr>
            <a:lvl6pPr lvl="5">
              <a:spcBef>
                <a:spcPts val="0"/>
              </a:spcBef>
              <a:spcAft>
                <a:spcPts val="0"/>
              </a:spcAft>
              <a:buSzPts val="23751"/>
              <a:buNone/>
              <a:defRPr sz="23751"/>
            </a:lvl6pPr>
            <a:lvl7pPr lvl="6">
              <a:spcBef>
                <a:spcPts val="0"/>
              </a:spcBef>
              <a:spcAft>
                <a:spcPts val="0"/>
              </a:spcAft>
              <a:buSzPts val="23751"/>
              <a:buNone/>
              <a:defRPr sz="23751"/>
            </a:lvl7pPr>
            <a:lvl8pPr lvl="7">
              <a:spcBef>
                <a:spcPts val="0"/>
              </a:spcBef>
              <a:spcAft>
                <a:spcPts val="0"/>
              </a:spcAft>
              <a:buSzPts val="23751"/>
              <a:buNone/>
              <a:defRPr sz="23751"/>
            </a:lvl8pPr>
            <a:lvl9pPr lvl="8">
              <a:spcBef>
                <a:spcPts val="0"/>
              </a:spcBef>
              <a:spcAft>
                <a:spcPts val="0"/>
              </a:spcAft>
              <a:buSzPts val="23751"/>
              <a:buNone/>
              <a:defRPr sz="23751"/>
            </a:lvl9pPr>
          </a:lstStyle>
          <a:p/>
        </p:txBody>
      </p:sp>
      <p:sp>
        <p:nvSpPr>
          <p:cNvPr id="34" name="Google Shape;34;p8"/>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0116800" y="-756"/>
            <a:ext cx="20116800" cy="31089600"/>
          </a:xfrm>
          <a:prstGeom prst="rect">
            <a:avLst/>
          </a:prstGeom>
          <a:solidFill>
            <a:schemeClr val="lt2"/>
          </a:solidFill>
          <a:ln>
            <a:noFill/>
          </a:ln>
        </p:spPr>
        <p:txBody>
          <a:bodyPr anchorCtr="0" anchor="ctr" bIns="452375" lIns="452375" spcFirstLastPara="1" rIns="452375" wrap="square" tIns="452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168200" y="7453858"/>
            <a:ext cx="17799000" cy="8959800"/>
          </a:xfrm>
          <a:prstGeom prst="rect">
            <a:avLst/>
          </a:prstGeom>
        </p:spPr>
        <p:txBody>
          <a:bodyPr anchorCtr="0" anchor="b" bIns="452375" lIns="452375" spcFirstLastPara="1" rIns="452375" wrap="square" tIns="452375">
            <a:normAutofit/>
          </a:bodyPr>
          <a:lstStyle>
            <a:lvl1pPr lvl="0" algn="ctr">
              <a:spcBef>
                <a:spcPts val="0"/>
              </a:spcBef>
              <a:spcAft>
                <a:spcPts val="0"/>
              </a:spcAft>
              <a:buSzPts val="20782"/>
              <a:buNone/>
              <a:defRPr sz="20782"/>
            </a:lvl1pPr>
            <a:lvl2pPr lvl="1" algn="ctr">
              <a:spcBef>
                <a:spcPts val="0"/>
              </a:spcBef>
              <a:spcAft>
                <a:spcPts val="0"/>
              </a:spcAft>
              <a:buSzPts val="20782"/>
              <a:buNone/>
              <a:defRPr sz="20782"/>
            </a:lvl2pPr>
            <a:lvl3pPr lvl="2" algn="ctr">
              <a:spcBef>
                <a:spcPts val="0"/>
              </a:spcBef>
              <a:spcAft>
                <a:spcPts val="0"/>
              </a:spcAft>
              <a:buSzPts val="20782"/>
              <a:buNone/>
              <a:defRPr sz="20782"/>
            </a:lvl3pPr>
            <a:lvl4pPr lvl="3" algn="ctr">
              <a:spcBef>
                <a:spcPts val="0"/>
              </a:spcBef>
              <a:spcAft>
                <a:spcPts val="0"/>
              </a:spcAft>
              <a:buSzPts val="20782"/>
              <a:buNone/>
              <a:defRPr sz="20782"/>
            </a:lvl4pPr>
            <a:lvl5pPr lvl="4" algn="ctr">
              <a:spcBef>
                <a:spcPts val="0"/>
              </a:spcBef>
              <a:spcAft>
                <a:spcPts val="0"/>
              </a:spcAft>
              <a:buSzPts val="20782"/>
              <a:buNone/>
              <a:defRPr sz="20782"/>
            </a:lvl5pPr>
            <a:lvl6pPr lvl="5" algn="ctr">
              <a:spcBef>
                <a:spcPts val="0"/>
              </a:spcBef>
              <a:spcAft>
                <a:spcPts val="0"/>
              </a:spcAft>
              <a:buSzPts val="20782"/>
              <a:buNone/>
              <a:defRPr sz="20782"/>
            </a:lvl6pPr>
            <a:lvl7pPr lvl="6" algn="ctr">
              <a:spcBef>
                <a:spcPts val="0"/>
              </a:spcBef>
              <a:spcAft>
                <a:spcPts val="0"/>
              </a:spcAft>
              <a:buSzPts val="20782"/>
              <a:buNone/>
              <a:defRPr sz="20782"/>
            </a:lvl7pPr>
            <a:lvl8pPr lvl="7" algn="ctr">
              <a:spcBef>
                <a:spcPts val="0"/>
              </a:spcBef>
              <a:spcAft>
                <a:spcPts val="0"/>
              </a:spcAft>
              <a:buSzPts val="20782"/>
              <a:buNone/>
              <a:defRPr sz="20782"/>
            </a:lvl8pPr>
            <a:lvl9pPr lvl="8" algn="ctr">
              <a:spcBef>
                <a:spcPts val="0"/>
              </a:spcBef>
              <a:spcAft>
                <a:spcPts val="0"/>
              </a:spcAft>
              <a:buSzPts val="20782"/>
              <a:buNone/>
              <a:defRPr sz="20782"/>
            </a:lvl9pPr>
          </a:lstStyle>
          <a:p/>
        </p:txBody>
      </p:sp>
      <p:sp>
        <p:nvSpPr>
          <p:cNvPr id="38" name="Google Shape;38;p9"/>
          <p:cNvSpPr txBox="1"/>
          <p:nvPr>
            <p:ph idx="1" type="subTitle"/>
          </p:nvPr>
        </p:nvSpPr>
        <p:spPr>
          <a:xfrm>
            <a:off x="1168200" y="16943031"/>
            <a:ext cx="17799000" cy="7465500"/>
          </a:xfrm>
          <a:prstGeom prst="rect">
            <a:avLst/>
          </a:prstGeom>
        </p:spPr>
        <p:txBody>
          <a:bodyPr anchorCtr="0" anchor="t" bIns="452375" lIns="452375" spcFirstLastPara="1" rIns="452375" wrap="square" tIns="452375">
            <a:normAutofit/>
          </a:bodyPr>
          <a:lstStyle>
            <a:lvl1pPr lvl="0" algn="ctr">
              <a:lnSpc>
                <a:spcPct val="100000"/>
              </a:lnSpc>
              <a:spcBef>
                <a:spcPts val="0"/>
              </a:spcBef>
              <a:spcAft>
                <a:spcPts val="0"/>
              </a:spcAft>
              <a:buSzPts val="10391"/>
              <a:buNone/>
              <a:defRPr sz="10391"/>
            </a:lvl1pPr>
            <a:lvl2pPr lvl="1" algn="ctr">
              <a:lnSpc>
                <a:spcPct val="100000"/>
              </a:lnSpc>
              <a:spcBef>
                <a:spcPts val="0"/>
              </a:spcBef>
              <a:spcAft>
                <a:spcPts val="0"/>
              </a:spcAft>
              <a:buSzPts val="10391"/>
              <a:buNone/>
              <a:defRPr sz="10391"/>
            </a:lvl2pPr>
            <a:lvl3pPr lvl="2" algn="ctr">
              <a:lnSpc>
                <a:spcPct val="100000"/>
              </a:lnSpc>
              <a:spcBef>
                <a:spcPts val="0"/>
              </a:spcBef>
              <a:spcAft>
                <a:spcPts val="0"/>
              </a:spcAft>
              <a:buSzPts val="10391"/>
              <a:buNone/>
              <a:defRPr sz="10391"/>
            </a:lvl3pPr>
            <a:lvl4pPr lvl="3" algn="ctr">
              <a:lnSpc>
                <a:spcPct val="100000"/>
              </a:lnSpc>
              <a:spcBef>
                <a:spcPts val="0"/>
              </a:spcBef>
              <a:spcAft>
                <a:spcPts val="0"/>
              </a:spcAft>
              <a:buSzPts val="10391"/>
              <a:buNone/>
              <a:defRPr sz="10391"/>
            </a:lvl4pPr>
            <a:lvl5pPr lvl="4" algn="ctr">
              <a:lnSpc>
                <a:spcPct val="100000"/>
              </a:lnSpc>
              <a:spcBef>
                <a:spcPts val="0"/>
              </a:spcBef>
              <a:spcAft>
                <a:spcPts val="0"/>
              </a:spcAft>
              <a:buSzPts val="10391"/>
              <a:buNone/>
              <a:defRPr sz="10391"/>
            </a:lvl5pPr>
            <a:lvl6pPr lvl="5" algn="ctr">
              <a:lnSpc>
                <a:spcPct val="100000"/>
              </a:lnSpc>
              <a:spcBef>
                <a:spcPts val="0"/>
              </a:spcBef>
              <a:spcAft>
                <a:spcPts val="0"/>
              </a:spcAft>
              <a:buSzPts val="10391"/>
              <a:buNone/>
              <a:defRPr sz="10391"/>
            </a:lvl6pPr>
            <a:lvl7pPr lvl="6" algn="ctr">
              <a:lnSpc>
                <a:spcPct val="100000"/>
              </a:lnSpc>
              <a:spcBef>
                <a:spcPts val="0"/>
              </a:spcBef>
              <a:spcAft>
                <a:spcPts val="0"/>
              </a:spcAft>
              <a:buSzPts val="10391"/>
              <a:buNone/>
              <a:defRPr sz="10391"/>
            </a:lvl7pPr>
            <a:lvl8pPr lvl="7" algn="ctr">
              <a:lnSpc>
                <a:spcPct val="100000"/>
              </a:lnSpc>
              <a:spcBef>
                <a:spcPts val="0"/>
              </a:spcBef>
              <a:spcAft>
                <a:spcPts val="0"/>
              </a:spcAft>
              <a:buSzPts val="10391"/>
              <a:buNone/>
              <a:defRPr sz="10391"/>
            </a:lvl8pPr>
            <a:lvl9pPr lvl="8" algn="ctr">
              <a:lnSpc>
                <a:spcPct val="100000"/>
              </a:lnSpc>
              <a:spcBef>
                <a:spcPts val="0"/>
              </a:spcBef>
              <a:spcAft>
                <a:spcPts val="0"/>
              </a:spcAft>
              <a:buSzPts val="10391"/>
              <a:buNone/>
              <a:defRPr sz="10391"/>
            </a:lvl9pPr>
          </a:lstStyle>
          <a:p/>
        </p:txBody>
      </p:sp>
      <p:sp>
        <p:nvSpPr>
          <p:cNvPr id="39" name="Google Shape;39;p9"/>
          <p:cNvSpPr txBox="1"/>
          <p:nvPr>
            <p:ph idx="2" type="body"/>
          </p:nvPr>
        </p:nvSpPr>
        <p:spPr>
          <a:xfrm>
            <a:off x="21733800" y="4376631"/>
            <a:ext cx="16882800" cy="22334700"/>
          </a:xfrm>
          <a:prstGeom prst="rect">
            <a:avLst/>
          </a:prstGeom>
        </p:spPr>
        <p:txBody>
          <a:bodyPr anchorCtr="0" anchor="ctr" bIns="452375" lIns="452375" spcFirstLastPara="1" rIns="452375" wrap="square" tIns="452375">
            <a:normAutofit/>
          </a:bodyPr>
          <a:lstStyle>
            <a:lvl1pPr indent="-794173" lvl="0" marL="457200">
              <a:spcBef>
                <a:spcPts val="0"/>
              </a:spcBef>
              <a:spcAft>
                <a:spcPts val="0"/>
              </a:spcAft>
              <a:buSzPts val="8907"/>
              <a:buChar char="●"/>
              <a:defRPr sz="8906"/>
            </a:lvl1pPr>
            <a:lvl2pPr indent="-668490" lvl="1" marL="914400">
              <a:spcBef>
                <a:spcPts val="0"/>
              </a:spcBef>
              <a:spcAft>
                <a:spcPts val="0"/>
              </a:spcAft>
              <a:buSzPts val="6927"/>
              <a:buChar char="○"/>
              <a:defRPr sz="6927"/>
            </a:lvl2pPr>
            <a:lvl3pPr indent="-668490" lvl="2" marL="1371600">
              <a:spcBef>
                <a:spcPts val="0"/>
              </a:spcBef>
              <a:spcAft>
                <a:spcPts val="0"/>
              </a:spcAft>
              <a:buSzPts val="6927"/>
              <a:buChar char="■"/>
              <a:defRPr sz="6927"/>
            </a:lvl3pPr>
            <a:lvl4pPr indent="-668490" lvl="3" marL="1828800">
              <a:spcBef>
                <a:spcPts val="0"/>
              </a:spcBef>
              <a:spcAft>
                <a:spcPts val="0"/>
              </a:spcAft>
              <a:buSzPts val="6927"/>
              <a:buChar char="●"/>
              <a:defRPr sz="6927"/>
            </a:lvl4pPr>
            <a:lvl5pPr indent="-668490" lvl="4" marL="2286000">
              <a:spcBef>
                <a:spcPts val="0"/>
              </a:spcBef>
              <a:spcAft>
                <a:spcPts val="0"/>
              </a:spcAft>
              <a:buSzPts val="6927"/>
              <a:buChar char="○"/>
              <a:defRPr sz="6927"/>
            </a:lvl5pPr>
            <a:lvl6pPr indent="-668490" lvl="5" marL="2743200">
              <a:spcBef>
                <a:spcPts val="0"/>
              </a:spcBef>
              <a:spcAft>
                <a:spcPts val="0"/>
              </a:spcAft>
              <a:buSzPts val="6927"/>
              <a:buChar char="■"/>
              <a:defRPr sz="6927"/>
            </a:lvl6pPr>
            <a:lvl7pPr indent="-668490" lvl="6" marL="3200400">
              <a:spcBef>
                <a:spcPts val="0"/>
              </a:spcBef>
              <a:spcAft>
                <a:spcPts val="0"/>
              </a:spcAft>
              <a:buSzPts val="6927"/>
              <a:buChar char="●"/>
              <a:defRPr sz="6927"/>
            </a:lvl7pPr>
            <a:lvl8pPr indent="-668490" lvl="7" marL="3657600">
              <a:spcBef>
                <a:spcPts val="0"/>
              </a:spcBef>
              <a:spcAft>
                <a:spcPts val="0"/>
              </a:spcAft>
              <a:buSzPts val="6927"/>
              <a:buChar char="○"/>
              <a:defRPr sz="6927"/>
            </a:lvl8pPr>
            <a:lvl9pPr indent="-668490" lvl="8" marL="4114800">
              <a:spcBef>
                <a:spcPts val="0"/>
              </a:spcBef>
              <a:spcAft>
                <a:spcPts val="0"/>
              </a:spcAft>
              <a:buSzPts val="6927"/>
              <a:buChar char="■"/>
              <a:defRPr sz="6927"/>
            </a:lvl9pPr>
          </a:lstStyle>
          <a:p/>
        </p:txBody>
      </p:sp>
      <p:sp>
        <p:nvSpPr>
          <p:cNvPr id="40" name="Google Shape;40;p9"/>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371480" y="25571476"/>
            <a:ext cx="26394600" cy="3657600"/>
          </a:xfrm>
          <a:prstGeom prst="rect">
            <a:avLst/>
          </a:prstGeom>
        </p:spPr>
        <p:txBody>
          <a:bodyPr anchorCtr="0" anchor="ctr" bIns="452375" lIns="452375" spcFirstLastPara="1" rIns="452375" wrap="square" tIns="452375">
            <a:normAutofit/>
          </a:bodyPr>
          <a:lstStyle>
            <a:lvl1pPr indent="-228600" lvl="0" marL="457200">
              <a:lnSpc>
                <a:spcPct val="100000"/>
              </a:lnSpc>
              <a:spcBef>
                <a:spcPts val="0"/>
              </a:spcBef>
              <a:spcAft>
                <a:spcPts val="0"/>
              </a:spcAft>
              <a:buSzPts val="8907"/>
              <a:buNone/>
              <a:defRPr sz="8906"/>
            </a:lvl1pPr>
          </a:lstStyle>
          <a:p/>
        </p:txBody>
      </p:sp>
      <p:sp>
        <p:nvSpPr>
          <p:cNvPr id="43" name="Google Shape;43;p10"/>
          <p:cNvSpPr txBox="1"/>
          <p:nvPr>
            <p:ph idx="12" type="sldNum"/>
          </p:nvPr>
        </p:nvSpPr>
        <p:spPr>
          <a:xfrm>
            <a:off x="37278814" y="28186555"/>
            <a:ext cx="2414400" cy="2379000"/>
          </a:xfrm>
          <a:prstGeom prst="rect">
            <a:avLst/>
          </a:prstGeom>
        </p:spPr>
        <p:txBody>
          <a:bodyPr anchorCtr="0" anchor="ctr" bIns="452375" lIns="452375" spcFirstLastPara="1" rIns="452375" wrap="square" tIns="452375">
            <a:normAutofit/>
          </a:bodyPr>
          <a:lstStyle>
            <a:lvl1pPr lvl="0">
              <a:buNone/>
              <a:defRPr sz="4948"/>
            </a:lvl1pPr>
            <a:lvl2pPr lvl="1">
              <a:buNone/>
              <a:defRPr sz="4948"/>
            </a:lvl2pPr>
            <a:lvl3pPr lvl="2">
              <a:buNone/>
              <a:defRPr sz="4948"/>
            </a:lvl3pPr>
            <a:lvl4pPr lvl="3">
              <a:buNone/>
              <a:defRPr sz="4948"/>
            </a:lvl4pPr>
            <a:lvl5pPr lvl="4">
              <a:buNone/>
              <a:defRPr sz="4948"/>
            </a:lvl5pPr>
            <a:lvl6pPr lvl="5">
              <a:buNone/>
              <a:defRPr sz="4948"/>
            </a:lvl6pPr>
            <a:lvl7pPr lvl="6">
              <a:buNone/>
              <a:defRPr sz="4948"/>
            </a:lvl7pPr>
            <a:lvl8pPr lvl="7">
              <a:buNone/>
              <a:defRPr sz="4948"/>
            </a:lvl8pPr>
            <a:lvl9pPr lvl="8">
              <a:buNone/>
              <a:defRPr sz="4948"/>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71480" y="2689929"/>
            <a:ext cx="37490700" cy="3461700"/>
          </a:xfrm>
          <a:prstGeom prst="rect">
            <a:avLst/>
          </a:prstGeom>
          <a:noFill/>
          <a:ln>
            <a:noFill/>
          </a:ln>
        </p:spPr>
        <p:txBody>
          <a:bodyPr anchorCtr="0" anchor="t" bIns="452375" lIns="452375" spcFirstLastPara="1" rIns="452375" wrap="square" tIns="452375">
            <a:normAutofit/>
          </a:bodyPr>
          <a:lstStyle>
            <a:lvl1pPr lvl="0">
              <a:spcBef>
                <a:spcPts val="0"/>
              </a:spcBef>
              <a:spcAft>
                <a:spcPts val="0"/>
              </a:spcAft>
              <a:buClr>
                <a:schemeClr val="dk1"/>
              </a:buClr>
              <a:buSzPts val="13855"/>
              <a:buNone/>
              <a:defRPr sz="13854">
                <a:solidFill>
                  <a:schemeClr val="dk1"/>
                </a:solidFill>
              </a:defRPr>
            </a:lvl1pPr>
            <a:lvl2pPr lvl="1">
              <a:spcBef>
                <a:spcPts val="0"/>
              </a:spcBef>
              <a:spcAft>
                <a:spcPts val="0"/>
              </a:spcAft>
              <a:buClr>
                <a:schemeClr val="dk1"/>
              </a:buClr>
              <a:buSzPts val="13855"/>
              <a:buNone/>
              <a:defRPr sz="13854">
                <a:solidFill>
                  <a:schemeClr val="dk1"/>
                </a:solidFill>
              </a:defRPr>
            </a:lvl2pPr>
            <a:lvl3pPr lvl="2">
              <a:spcBef>
                <a:spcPts val="0"/>
              </a:spcBef>
              <a:spcAft>
                <a:spcPts val="0"/>
              </a:spcAft>
              <a:buClr>
                <a:schemeClr val="dk1"/>
              </a:buClr>
              <a:buSzPts val="13855"/>
              <a:buNone/>
              <a:defRPr sz="13854">
                <a:solidFill>
                  <a:schemeClr val="dk1"/>
                </a:solidFill>
              </a:defRPr>
            </a:lvl3pPr>
            <a:lvl4pPr lvl="3">
              <a:spcBef>
                <a:spcPts val="0"/>
              </a:spcBef>
              <a:spcAft>
                <a:spcPts val="0"/>
              </a:spcAft>
              <a:buClr>
                <a:schemeClr val="dk1"/>
              </a:buClr>
              <a:buSzPts val="13855"/>
              <a:buNone/>
              <a:defRPr sz="13854">
                <a:solidFill>
                  <a:schemeClr val="dk1"/>
                </a:solidFill>
              </a:defRPr>
            </a:lvl4pPr>
            <a:lvl5pPr lvl="4">
              <a:spcBef>
                <a:spcPts val="0"/>
              </a:spcBef>
              <a:spcAft>
                <a:spcPts val="0"/>
              </a:spcAft>
              <a:buClr>
                <a:schemeClr val="dk1"/>
              </a:buClr>
              <a:buSzPts val="13855"/>
              <a:buNone/>
              <a:defRPr sz="13854">
                <a:solidFill>
                  <a:schemeClr val="dk1"/>
                </a:solidFill>
              </a:defRPr>
            </a:lvl5pPr>
            <a:lvl6pPr lvl="5">
              <a:spcBef>
                <a:spcPts val="0"/>
              </a:spcBef>
              <a:spcAft>
                <a:spcPts val="0"/>
              </a:spcAft>
              <a:buClr>
                <a:schemeClr val="dk1"/>
              </a:buClr>
              <a:buSzPts val="13855"/>
              <a:buNone/>
              <a:defRPr sz="13854">
                <a:solidFill>
                  <a:schemeClr val="dk1"/>
                </a:solidFill>
              </a:defRPr>
            </a:lvl6pPr>
            <a:lvl7pPr lvl="6">
              <a:spcBef>
                <a:spcPts val="0"/>
              </a:spcBef>
              <a:spcAft>
                <a:spcPts val="0"/>
              </a:spcAft>
              <a:buClr>
                <a:schemeClr val="dk1"/>
              </a:buClr>
              <a:buSzPts val="13855"/>
              <a:buNone/>
              <a:defRPr sz="13854">
                <a:solidFill>
                  <a:schemeClr val="dk1"/>
                </a:solidFill>
              </a:defRPr>
            </a:lvl7pPr>
            <a:lvl8pPr lvl="7">
              <a:spcBef>
                <a:spcPts val="0"/>
              </a:spcBef>
              <a:spcAft>
                <a:spcPts val="0"/>
              </a:spcAft>
              <a:buClr>
                <a:schemeClr val="dk1"/>
              </a:buClr>
              <a:buSzPts val="13855"/>
              <a:buNone/>
              <a:defRPr sz="13854">
                <a:solidFill>
                  <a:schemeClr val="dk1"/>
                </a:solidFill>
              </a:defRPr>
            </a:lvl8pPr>
            <a:lvl9pPr lvl="8">
              <a:spcBef>
                <a:spcPts val="0"/>
              </a:spcBef>
              <a:spcAft>
                <a:spcPts val="0"/>
              </a:spcAft>
              <a:buClr>
                <a:schemeClr val="dk1"/>
              </a:buClr>
              <a:buSzPts val="13855"/>
              <a:buNone/>
              <a:defRPr sz="13854">
                <a:solidFill>
                  <a:schemeClr val="dk1"/>
                </a:solidFill>
              </a:defRPr>
            </a:lvl9pPr>
          </a:lstStyle>
          <a:p/>
        </p:txBody>
      </p:sp>
      <p:sp>
        <p:nvSpPr>
          <p:cNvPr id="7" name="Google Shape;7;p1"/>
          <p:cNvSpPr txBox="1"/>
          <p:nvPr>
            <p:ph idx="1" type="body"/>
          </p:nvPr>
        </p:nvSpPr>
        <p:spPr>
          <a:xfrm>
            <a:off x="1371480" y="6966071"/>
            <a:ext cx="37490700" cy="20650200"/>
          </a:xfrm>
          <a:prstGeom prst="rect">
            <a:avLst/>
          </a:prstGeom>
          <a:noFill/>
          <a:ln>
            <a:noFill/>
          </a:ln>
        </p:spPr>
        <p:txBody>
          <a:bodyPr anchorCtr="0" anchor="t" bIns="452375" lIns="452375" spcFirstLastPara="1" rIns="452375" wrap="square" tIns="452375">
            <a:normAutofit/>
          </a:bodyPr>
          <a:lstStyle>
            <a:lvl1pPr indent="-794173" lvl="0" marL="457200">
              <a:lnSpc>
                <a:spcPct val="115000"/>
              </a:lnSpc>
              <a:spcBef>
                <a:spcPts val="0"/>
              </a:spcBef>
              <a:spcAft>
                <a:spcPts val="0"/>
              </a:spcAft>
              <a:buClr>
                <a:schemeClr val="dk2"/>
              </a:buClr>
              <a:buSzPts val="8907"/>
              <a:buChar char="●"/>
              <a:defRPr sz="8906">
                <a:solidFill>
                  <a:schemeClr val="dk2"/>
                </a:solidFill>
              </a:defRPr>
            </a:lvl1pPr>
            <a:lvl2pPr indent="-668490" lvl="1" marL="914400">
              <a:lnSpc>
                <a:spcPct val="115000"/>
              </a:lnSpc>
              <a:spcBef>
                <a:spcPts val="0"/>
              </a:spcBef>
              <a:spcAft>
                <a:spcPts val="0"/>
              </a:spcAft>
              <a:buClr>
                <a:schemeClr val="dk2"/>
              </a:buClr>
              <a:buSzPts val="6927"/>
              <a:buChar char="○"/>
              <a:defRPr sz="6927">
                <a:solidFill>
                  <a:schemeClr val="dk2"/>
                </a:solidFill>
              </a:defRPr>
            </a:lvl2pPr>
            <a:lvl3pPr indent="-668490" lvl="2" marL="1371600">
              <a:lnSpc>
                <a:spcPct val="115000"/>
              </a:lnSpc>
              <a:spcBef>
                <a:spcPts val="0"/>
              </a:spcBef>
              <a:spcAft>
                <a:spcPts val="0"/>
              </a:spcAft>
              <a:buClr>
                <a:schemeClr val="dk2"/>
              </a:buClr>
              <a:buSzPts val="6927"/>
              <a:buChar char="■"/>
              <a:defRPr sz="6927">
                <a:solidFill>
                  <a:schemeClr val="dk2"/>
                </a:solidFill>
              </a:defRPr>
            </a:lvl3pPr>
            <a:lvl4pPr indent="-668490" lvl="3" marL="1828800">
              <a:lnSpc>
                <a:spcPct val="115000"/>
              </a:lnSpc>
              <a:spcBef>
                <a:spcPts val="0"/>
              </a:spcBef>
              <a:spcAft>
                <a:spcPts val="0"/>
              </a:spcAft>
              <a:buClr>
                <a:schemeClr val="dk2"/>
              </a:buClr>
              <a:buSzPts val="6927"/>
              <a:buChar char="●"/>
              <a:defRPr sz="6927">
                <a:solidFill>
                  <a:schemeClr val="dk2"/>
                </a:solidFill>
              </a:defRPr>
            </a:lvl4pPr>
            <a:lvl5pPr indent="-668490" lvl="4" marL="2286000">
              <a:lnSpc>
                <a:spcPct val="115000"/>
              </a:lnSpc>
              <a:spcBef>
                <a:spcPts val="0"/>
              </a:spcBef>
              <a:spcAft>
                <a:spcPts val="0"/>
              </a:spcAft>
              <a:buClr>
                <a:schemeClr val="dk2"/>
              </a:buClr>
              <a:buSzPts val="6927"/>
              <a:buChar char="○"/>
              <a:defRPr sz="6927">
                <a:solidFill>
                  <a:schemeClr val="dk2"/>
                </a:solidFill>
              </a:defRPr>
            </a:lvl5pPr>
            <a:lvl6pPr indent="-668490" lvl="5" marL="2743200">
              <a:lnSpc>
                <a:spcPct val="115000"/>
              </a:lnSpc>
              <a:spcBef>
                <a:spcPts val="0"/>
              </a:spcBef>
              <a:spcAft>
                <a:spcPts val="0"/>
              </a:spcAft>
              <a:buClr>
                <a:schemeClr val="dk2"/>
              </a:buClr>
              <a:buSzPts val="6927"/>
              <a:buChar char="■"/>
              <a:defRPr sz="6927">
                <a:solidFill>
                  <a:schemeClr val="dk2"/>
                </a:solidFill>
              </a:defRPr>
            </a:lvl6pPr>
            <a:lvl7pPr indent="-668490" lvl="6" marL="3200400">
              <a:lnSpc>
                <a:spcPct val="115000"/>
              </a:lnSpc>
              <a:spcBef>
                <a:spcPts val="0"/>
              </a:spcBef>
              <a:spcAft>
                <a:spcPts val="0"/>
              </a:spcAft>
              <a:buClr>
                <a:schemeClr val="dk2"/>
              </a:buClr>
              <a:buSzPts val="6927"/>
              <a:buChar char="●"/>
              <a:defRPr sz="6927">
                <a:solidFill>
                  <a:schemeClr val="dk2"/>
                </a:solidFill>
              </a:defRPr>
            </a:lvl7pPr>
            <a:lvl8pPr indent="-668490" lvl="7" marL="3657600">
              <a:lnSpc>
                <a:spcPct val="115000"/>
              </a:lnSpc>
              <a:spcBef>
                <a:spcPts val="0"/>
              </a:spcBef>
              <a:spcAft>
                <a:spcPts val="0"/>
              </a:spcAft>
              <a:buClr>
                <a:schemeClr val="dk2"/>
              </a:buClr>
              <a:buSzPts val="6927"/>
              <a:buChar char="○"/>
              <a:defRPr sz="6927">
                <a:solidFill>
                  <a:schemeClr val="dk2"/>
                </a:solidFill>
              </a:defRPr>
            </a:lvl8pPr>
            <a:lvl9pPr indent="-668490" lvl="8" marL="4114800">
              <a:lnSpc>
                <a:spcPct val="115000"/>
              </a:lnSpc>
              <a:spcBef>
                <a:spcPts val="0"/>
              </a:spcBef>
              <a:spcAft>
                <a:spcPts val="0"/>
              </a:spcAft>
              <a:buClr>
                <a:schemeClr val="dk2"/>
              </a:buClr>
              <a:buSzPts val="6927"/>
              <a:buChar char="■"/>
              <a:defRPr sz="6927">
                <a:solidFill>
                  <a:schemeClr val="dk2"/>
                </a:solidFill>
              </a:defRPr>
            </a:lvl9pPr>
          </a:lstStyle>
          <a:p/>
        </p:txBody>
      </p:sp>
      <p:sp>
        <p:nvSpPr>
          <p:cNvPr id="8" name="Google Shape;8;p1"/>
          <p:cNvSpPr txBox="1"/>
          <p:nvPr>
            <p:ph idx="12" type="sldNum"/>
          </p:nvPr>
        </p:nvSpPr>
        <p:spPr>
          <a:xfrm>
            <a:off x="37278814" y="28186555"/>
            <a:ext cx="2414400" cy="2379000"/>
          </a:xfrm>
          <a:prstGeom prst="rect">
            <a:avLst/>
          </a:prstGeom>
          <a:noFill/>
          <a:ln>
            <a:noFill/>
          </a:ln>
        </p:spPr>
        <p:txBody>
          <a:bodyPr anchorCtr="0" anchor="ctr" bIns="452375" lIns="452375" spcFirstLastPara="1" rIns="452375" wrap="square" tIns="452375">
            <a:normAutofit/>
          </a:bodyPr>
          <a:lstStyle>
            <a:lvl1pPr lvl="0" algn="r">
              <a:buNone/>
              <a:defRPr sz="4948">
                <a:solidFill>
                  <a:schemeClr val="dk2"/>
                </a:solidFill>
              </a:defRPr>
            </a:lvl1pPr>
            <a:lvl2pPr lvl="1" algn="r">
              <a:buNone/>
              <a:defRPr sz="4948">
                <a:solidFill>
                  <a:schemeClr val="dk2"/>
                </a:solidFill>
              </a:defRPr>
            </a:lvl2pPr>
            <a:lvl3pPr lvl="2" algn="r">
              <a:buNone/>
              <a:defRPr sz="4948">
                <a:solidFill>
                  <a:schemeClr val="dk2"/>
                </a:solidFill>
              </a:defRPr>
            </a:lvl3pPr>
            <a:lvl4pPr lvl="3" algn="r">
              <a:buNone/>
              <a:defRPr sz="4948">
                <a:solidFill>
                  <a:schemeClr val="dk2"/>
                </a:solidFill>
              </a:defRPr>
            </a:lvl4pPr>
            <a:lvl5pPr lvl="4" algn="r">
              <a:buNone/>
              <a:defRPr sz="4948">
                <a:solidFill>
                  <a:schemeClr val="dk2"/>
                </a:solidFill>
              </a:defRPr>
            </a:lvl5pPr>
            <a:lvl6pPr lvl="5" algn="r">
              <a:buNone/>
              <a:defRPr sz="4948">
                <a:solidFill>
                  <a:schemeClr val="dk2"/>
                </a:solidFill>
              </a:defRPr>
            </a:lvl6pPr>
            <a:lvl7pPr lvl="6" algn="r">
              <a:buNone/>
              <a:defRPr sz="4948">
                <a:solidFill>
                  <a:schemeClr val="dk2"/>
                </a:solidFill>
              </a:defRPr>
            </a:lvl7pPr>
            <a:lvl8pPr lvl="7" algn="r">
              <a:buNone/>
              <a:defRPr sz="4948">
                <a:solidFill>
                  <a:schemeClr val="dk2"/>
                </a:solidFill>
              </a:defRPr>
            </a:lvl8pPr>
            <a:lvl9pPr lvl="8" algn="r">
              <a:buNone/>
              <a:defRPr sz="4948">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766060" y="1655240"/>
            <a:ext cx="34701600" cy="6009300"/>
          </a:xfrm>
          <a:prstGeom prst="rect">
            <a:avLst/>
          </a:prstGeom>
          <a:noFill/>
          <a:ln>
            <a:noFill/>
          </a:ln>
        </p:spPr>
        <p:txBody>
          <a:bodyPr anchorCtr="0" anchor="ctr" bIns="46750" lIns="93525" spcFirstLastPara="1" rIns="93525" wrap="square" tIns="46750">
            <a:normAutofit/>
          </a:bodyPr>
          <a:lstStyle>
            <a:lvl1pPr lvl="0" marR="0" rtl="0" algn="l">
              <a:lnSpc>
                <a:spcPct val="90000"/>
              </a:lnSpc>
              <a:spcBef>
                <a:spcPts val="0"/>
              </a:spcBef>
              <a:spcAft>
                <a:spcPts val="0"/>
              </a:spcAft>
              <a:buClr>
                <a:schemeClr val="dk1"/>
              </a:buClr>
              <a:buSzPts val="19793"/>
              <a:buFont typeface="Calibri"/>
              <a:buNone/>
              <a:defRPr b="0" i="0" sz="19792" u="none" cap="none" strike="noStrike">
                <a:solidFill>
                  <a:schemeClr val="dk1"/>
                </a:solidFill>
                <a:latin typeface="Calibri"/>
                <a:ea typeface="Calibri"/>
                <a:cs typeface="Calibri"/>
                <a:sym typeface="Calibri"/>
              </a:defRPr>
            </a:lvl1pPr>
            <a:lvl2pPr lvl="1">
              <a:spcBef>
                <a:spcPts val="0"/>
              </a:spcBef>
              <a:spcAft>
                <a:spcPts val="0"/>
              </a:spcAft>
              <a:buSzPts val="1484"/>
              <a:buNone/>
              <a:defRPr sz="1979"/>
            </a:lvl2pPr>
            <a:lvl3pPr lvl="2">
              <a:spcBef>
                <a:spcPts val="0"/>
              </a:spcBef>
              <a:spcAft>
                <a:spcPts val="0"/>
              </a:spcAft>
              <a:buSzPts val="1484"/>
              <a:buNone/>
              <a:defRPr sz="1979"/>
            </a:lvl3pPr>
            <a:lvl4pPr lvl="3">
              <a:spcBef>
                <a:spcPts val="0"/>
              </a:spcBef>
              <a:spcAft>
                <a:spcPts val="0"/>
              </a:spcAft>
              <a:buSzPts val="1484"/>
              <a:buNone/>
              <a:defRPr sz="1979"/>
            </a:lvl4pPr>
            <a:lvl5pPr lvl="4">
              <a:spcBef>
                <a:spcPts val="0"/>
              </a:spcBef>
              <a:spcAft>
                <a:spcPts val="0"/>
              </a:spcAft>
              <a:buSzPts val="1484"/>
              <a:buNone/>
              <a:defRPr sz="1979"/>
            </a:lvl5pPr>
            <a:lvl6pPr lvl="5">
              <a:spcBef>
                <a:spcPts val="0"/>
              </a:spcBef>
              <a:spcAft>
                <a:spcPts val="0"/>
              </a:spcAft>
              <a:buSzPts val="1484"/>
              <a:buNone/>
              <a:defRPr sz="1979"/>
            </a:lvl6pPr>
            <a:lvl7pPr lvl="6">
              <a:spcBef>
                <a:spcPts val="0"/>
              </a:spcBef>
              <a:spcAft>
                <a:spcPts val="0"/>
              </a:spcAft>
              <a:buSzPts val="1484"/>
              <a:buNone/>
              <a:defRPr sz="1979"/>
            </a:lvl7pPr>
            <a:lvl8pPr lvl="7">
              <a:spcBef>
                <a:spcPts val="0"/>
              </a:spcBef>
              <a:spcAft>
                <a:spcPts val="0"/>
              </a:spcAft>
              <a:buSzPts val="1484"/>
              <a:buNone/>
              <a:defRPr sz="1979"/>
            </a:lvl8pPr>
            <a:lvl9pPr lvl="8">
              <a:spcBef>
                <a:spcPts val="0"/>
              </a:spcBef>
              <a:spcAft>
                <a:spcPts val="0"/>
              </a:spcAft>
              <a:buSzPts val="1484"/>
              <a:buNone/>
              <a:defRPr sz="1979"/>
            </a:lvl9pPr>
          </a:lstStyle>
          <a:p/>
        </p:txBody>
      </p:sp>
      <p:sp>
        <p:nvSpPr>
          <p:cNvPr id="52" name="Google Shape;52;p13"/>
          <p:cNvSpPr txBox="1"/>
          <p:nvPr>
            <p:ph idx="1" type="body"/>
          </p:nvPr>
        </p:nvSpPr>
        <p:spPr>
          <a:xfrm>
            <a:off x="2766060" y="8276166"/>
            <a:ext cx="34701600" cy="19726200"/>
          </a:xfrm>
          <a:prstGeom prst="rect">
            <a:avLst/>
          </a:prstGeom>
          <a:noFill/>
          <a:ln>
            <a:noFill/>
          </a:ln>
        </p:spPr>
        <p:txBody>
          <a:bodyPr anchorCtr="0" anchor="t" bIns="46750" lIns="93525" spcFirstLastPara="1" rIns="93525" wrap="square" tIns="46750">
            <a:normAutofit/>
          </a:bodyPr>
          <a:lstStyle>
            <a:lvl1pPr indent="-1014118" lvl="0" marL="457200" marR="0" rtl="0" algn="l">
              <a:lnSpc>
                <a:spcPct val="90000"/>
              </a:lnSpc>
              <a:spcBef>
                <a:spcPts val="4453"/>
              </a:spcBef>
              <a:spcAft>
                <a:spcPts val="0"/>
              </a:spcAft>
              <a:buClr>
                <a:schemeClr val="dk1"/>
              </a:buClr>
              <a:buSzPts val="12370"/>
              <a:buFont typeface="Arial"/>
              <a:buChar char="•"/>
              <a:defRPr b="0" i="0" sz="12370" u="none" cap="none" strike="noStrike">
                <a:solidFill>
                  <a:schemeClr val="dk1"/>
                </a:solidFill>
                <a:latin typeface="Calibri"/>
                <a:ea typeface="Calibri"/>
                <a:cs typeface="Calibri"/>
                <a:sym typeface="Calibri"/>
              </a:defRPr>
            </a:lvl1pPr>
            <a:lvl2pPr indent="-919856" lvl="1" marL="914400" marR="0" rtl="0" algn="l">
              <a:lnSpc>
                <a:spcPct val="90000"/>
              </a:lnSpc>
              <a:spcBef>
                <a:spcPts val="2474"/>
              </a:spcBef>
              <a:spcAft>
                <a:spcPts val="0"/>
              </a:spcAft>
              <a:buClr>
                <a:schemeClr val="dk1"/>
              </a:buClr>
              <a:buSzPts val="10886"/>
              <a:buFont typeface="Arial"/>
              <a:buChar char="•"/>
              <a:defRPr b="0" i="0" sz="10885" u="none" cap="none" strike="noStrike">
                <a:solidFill>
                  <a:schemeClr val="dk1"/>
                </a:solidFill>
                <a:latin typeface="Calibri"/>
                <a:ea typeface="Calibri"/>
                <a:cs typeface="Calibri"/>
                <a:sym typeface="Calibri"/>
              </a:defRPr>
            </a:lvl2pPr>
            <a:lvl3pPr indent="-794173" lvl="2" marL="1371600" marR="0" rtl="0" algn="l">
              <a:lnSpc>
                <a:spcPct val="90000"/>
              </a:lnSpc>
              <a:spcBef>
                <a:spcPts val="2474"/>
              </a:spcBef>
              <a:spcAft>
                <a:spcPts val="0"/>
              </a:spcAft>
              <a:buClr>
                <a:schemeClr val="dk1"/>
              </a:buClr>
              <a:buSzPts val="8907"/>
              <a:buFont typeface="Arial"/>
              <a:buChar char="•"/>
              <a:defRPr b="0" i="0" sz="8906" u="none" cap="none" strike="noStrike">
                <a:solidFill>
                  <a:schemeClr val="dk1"/>
                </a:solidFill>
                <a:latin typeface="Calibri"/>
                <a:ea typeface="Calibri"/>
                <a:cs typeface="Calibri"/>
                <a:sym typeface="Calibri"/>
              </a:defRPr>
            </a:lvl3pPr>
            <a:lvl4pPr indent="-731332" lvl="3" marL="1828800" marR="0" rtl="0" algn="l">
              <a:lnSpc>
                <a:spcPct val="90000"/>
              </a:lnSpc>
              <a:spcBef>
                <a:spcPts val="2474"/>
              </a:spcBef>
              <a:spcAft>
                <a:spcPts val="0"/>
              </a:spcAft>
              <a:buClr>
                <a:schemeClr val="dk1"/>
              </a:buClr>
              <a:buSzPts val="7917"/>
              <a:buFont typeface="Arial"/>
              <a:buChar char="•"/>
              <a:defRPr b="0" i="0" sz="7917" u="none" cap="none" strike="noStrike">
                <a:solidFill>
                  <a:schemeClr val="dk1"/>
                </a:solidFill>
                <a:latin typeface="Calibri"/>
                <a:ea typeface="Calibri"/>
                <a:cs typeface="Calibri"/>
                <a:sym typeface="Calibri"/>
              </a:defRPr>
            </a:lvl4pPr>
            <a:lvl5pPr indent="-731332" lvl="4" marL="2286000" marR="0" rtl="0" algn="l">
              <a:lnSpc>
                <a:spcPct val="90000"/>
              </a:lnSpc>
              <a:spcBef>
                <a:spcPts val="2474"/>
              </a:spcBef>
              <a:spcAft>
                <a:spcPts val="0"/>
              </a:spcAft>
              <a:buClr>
                <a:schemeClr val="dk1"/>
              </a:buClr>
              <a:buSzPts val="7917"/>
              <a:buFont typeface="Arial"/>
              <a:buChar char="•"/>
              <a:defRPr b="0" i="0" sz="7917" u="none" cap="none" strike="noStrike">
                <a:solidFill>
                  <a:schemeClr val="dk1"/>
                </a:solidFill>
                <a:latin typeface="Calibri"/>
                <a:ea typeface="Calibri"/>
                <a:cs typeface="Calibri"/>
                <a:sym typeface="Calibri"/>
              </a:defRPr>
            </a:lvl5pPr>
            <a:lvl6pPr indent="-731332" lvl="5" marL="2743200" marR="0" rtl="0" algn="l">
              <a:lnSpc>
                <a:spcPct val="90000"/>
              </a:lnSpc>
              <a:spcBef>
                <a:spcPts val="2474"/>
              </a:spcBef>
              <a:spcAft>
                <a:spcPts val="0"/>
              </a:spcAft>
              <a:buClr>
                <a:schemeClr val="dk1"/>
              </a:buClr>
              <a:buSzPts val="7917"/>
              <a:buFont typeface="Arial"/>
              <a:buChar char="•"/>
              <a:defRPr b="0" i="0" sz="7917" u="none" cap="none" strike="noStrike">
                <a:solidFill>
                  <a:schemeClr val="dk1"/>
                </a:solidFill>
                <a:latin typeface="Calibri"/>
                <a:ea typeface="Calibri"/>
                <a:cs typeface="Calibri"/>
                <a:sym typeface="Calibri"/>
              </a:defRPr>
            </a:lvl6pPr>
            <a:lvl7pPr indent="-731332" lvl="6" marL="3200400" marR="0" rtl="0" algn="l">
              <a:lnSpc>
                <a:spcPct val="90000"/>
              </a:lnSpc>
              <a:spcBef>
                <a:spcPts val="2474"/>
              </a:spcBef>
              <a:spcAft>
                <a:spcPts val="0"/>
              </a:spcAft>
              <a:buClr>
                <a:schemeClr val="dk1"/>
              </a:buClr>
              <a:buSzPts val="7917"/>
              <a:buFont typeface="Arial"/>
              <a:buChar char="•"/>
              <a:defRPr b="0" i="0" sz="7917" u="none" cap="none" strike="noStrike">
                <a:solidFill>
                  <a:schemeClr val="dk1"/>
                </a:solidFill>
                <a:latin typeface="Calibri"/>
                <a:ea typeface="Calibri"/>
                <a:cs typeface="Calibri"/>
                <a:sym typeface="Calibri"/>
              </a:defRPr>
            </a:lvl7pPr>
            <a:lvl8pPr indent="-731332" lvl="7" marL="3657600" marR="0" rtl="0" algn="l">
              <a:lnSpc>
                <a:spcPct val="90000"/>
              </a:lnSpc>
              <a:spcBef>
                <a:spcPts val="2474"/>
              </a:spcBef>
              <a:spcAft>
                <a:spcPts val="0"/>
              </a:spcAft>
              <a:buClr>
                <a:schemeClr val="dk1"/>
              </a:buClr>
              <a:buSzPts val="7917"/>
              <a:buFont typeface="Arial"/>
              <a:buChar char="•"/>
              <a:defRPr b="0" i="0" sz="7917" u="none" cap="none" strike="noStrike">
                <a:solidFill>
                  <a:schemeClr val="dk1"/>
                </a:solidFill>
                <a:latin typeface="Calibri"/>
                <a:ea typeface="Calibri"/>
                <a:cs typeface="Calibri"/>
                <a:sym typeface="Calibri"/>
              </a:defRPr>
            </a:lvl8pPr>
            <a:lvl9pPr indent="-731332" lvl="8" marL="4114800" marR="0" rtl="0" algn="l">
              <a:lnSpc>
                <a:spcPct val="90000"/>
              </a:lnSpc>
              <a:spcBef>
                <a:spcPts val="2474"/>
              </a:spcBef>
              <a:spcAft>
                <a:spcPts val="0"/>
              </a:spcAft>
              <a:buClr>
                <a:schemeClr val="dk1"/>
              </a:buClr>
              <a:buSzPts val="7917"/>
              <a:buFont typeface="Arial"/>
              <a:buChar char="•"/>
              <a:defRPr b="0" i="0" sz="7917"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766060" y="28815460"/>
            <a:ext cx="9052500" cy="1655100"/>
          </a:xfrm>
          <a:prstGeom prst="rect">
            <a:avLst/>
          </a:prstGeom>
          <a:noFill/>
          <a:ln>
            <a:noFill/>
          </a:ln>
        </p:spPr>
        <p:txBody>
          <a:bodyPr anchorCtr="0" anchor="ctr" bIns="46750" lIns="93525" spcFirstLastPara="1" rIns="93525" wrap="square" tIns="46750">
            <a:noAutofit/>
          </a:bodyPr>
          <a:lstStyle>
            <a:lvl1pPr lvl="0" marR="0" rtl="0" algn="l">
              <a:spcBef>
                <a:spcPts val="0"/>
              </a:spcBef>
              <a:spcAft>
                <a:spcPts val="0"/>
              </a:spcAft>
              <a:buSzPts val="1484"/>
              <a:buNone/>
              <a:defRPr b="0" i="0" sz="5442" u="none" cap="none" strike="noStrike">
                <a:solidFill>
                  <a:srgbClr val="888888"/>
                </a:solidFill>
                <a:latin typeface="Calibri"/>
                <a:ea typeface="Calibri"/>
                <a:cs typeface="Calibri"/>
                <a:sym typeface="Calibri"/>
              </a:defRPr>
            </a:lvl1pPr>
            <a:lvl2pPr lvl="1"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2pPr>
            <a:lvl3pPr lvl="2"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3pPr>
            <a:lvl4pPr lvl="3"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4pPr>
            <a:lvl5pPr lvl="4"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5pPr>
            <a:lvl6pPr lvl="5"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6pPr>
            <a:lvl7pPr lvl="6"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7pPr>
            <a:lvl8pPr lvl="7"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8pPr>
            <a:lvl9pPr lvl="8"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3327380" y="28815460"/>
            <a:ext cx="13578900" cy="1655100"/>
          </a:xfrm>
          <a:prstGeom prst="rect">
            <a:avLst/>
          </a:prstGeom>
          <a:noFill/>
          <a:ln>
            <a:noFill/>
          </a:ln>
        </p:spPr>
        <p:txBody>
          <a:bodyPr anchorCtr="0" anchor="ctr" bIns="46750" lIns="93525" spcFirstLastPara="1" rIns="93525" wrap="square" tIns="46750">
            <a:noAutofit/>
          </a:bodyPr>
          <a:lstStyle>
            <a:lvl1pPr lvl="0" marR="0" rtl="0" algn="ctr">
              <a:spcBef>
                <a:spcPts val="0"/>
              </a:spcBef>
              <a:spcAft>
                <a:spcPts val="0"/>
              </a:spcAft>
              <a:buSzPts val="1484"/>
              <a:buNone/>
              <a:defRPr b="0" i="0" sz="5442" u="none" cap="none" strike="noStrike">
                <a:solidFill>
                  <a:srgbClr val="888888"/>
                </a:solidFill>
                <a:latin typeface="Calibri"/>
                <a:ea typeface="Calibri"/>
                <a:cs typeface="Calibri"/>
                <a:sym typeface="Calibri"/>
              </a:defRPr>
            </a:lvl1pPr>
            <a:lvl2pPr lvl="1"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2pPr>
            <a:lvl3pPr lvl="2"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3pPr>
            <a:lvl4pPr lvl="3"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4pPr>
            <a:lvl5pPr lvl="4"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5pPr>
            <a:lvl6pPr lvl="5"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6pPr>
            <a:lvl7pPr lvl="6"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7pPr>
            <a:lvl8pPr lvl="7"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8pPr>
            <a:lvl9pPr lvl="8" marR="0" rtl="0" algn="l">
              <a:spcBef>
                <a:spcPts val="0"/>
              </a:spcBef>
              <a:spcAft>
                <a:spcPts val="0"/>
              </a:spcAft>
              <a:buSzPts val="1484"/>
              <a:buNone/>
              <a:defRPr b="0" i="0" sz="6927"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28414980" y="28815460"/>
            <a:ext cx="9052500" cy="1655100"/>
          </a:xfrm>
          <a:prstGeom prst="rect">
            <a:avLst/>
          </a:prstGeom>
          <a:noFill/>
          <a:ln>
            <a:noFill/>
          </a:ln>
        </p:spPr>
        <p:txBody>
          <a:bodyPr anchorCtr="0" anchor="ctr" bIns="46750" lIns="93525" spcFirstLastPara="1" rIns="93525" wrap="square" tIns="46750">
            <a:noAutofit/>
          </a:bodyPr>
          <a:lstStyle>
            <a:lvl1pPr indent="0" lvl="0" marL="0" marR="0" rtl="0" algn="r">
              <a:spcBef>
                <a:spcPts val="0"/>
              </a:spcBef>
              <a:buNone/>
              <a:defRPr b="0" i="0" sz="5442" u="none" cap="none" strike="noStrike">
                <a:solidFill>
                  <a:srgbClr val="888888"/>
                </a:solidFill>
                <a:latin typeface="Calibri"/>
                <a:ea typeface="Calibri"/>
                <a:cs typeface="Calibri"/>
                <a:sym typeface="Calibri"/>
              </a:defRPr>
            </a:lvl1pPr>
            <a:lvl2pPr indent="0" lvl="1" marL="0" marR="0" rtl="0" algn="r">
              <a:spcBef>
                <a:spcPts val="0"/>
              </a:spcBef>
              <a:buNone/>
              <a:defRPr b="0" i="0" sz="5442" u="none" cap="none" strike="noStrike">
                <a:solidFill>
                  <a:srgbClr val="888888"/>
                </a:solidFill>
                <a:latin typeface="Calibri"/>
                <a:ea typeface="Calibri"/>
                <a:cs typeface="Calibri"/>
                <a:sym typeface="Calibri"/>
              </a:defRPr>
            </a:lvl2pPr>
            <a:lvl3pPr indent="0" lvl="2" marL="0" marR="0" rtl="0" algn="r">
              <a:spcBef>
                <a:spcPts val="0"/>
              </a:spcBef>
              <a:buNone/>
              <a:defRPr b="0" i="0" sz="5442" u="none" cap="none" strike="noStrike">
                <a:solidFill>
                  <a:srgbClr val="888888"/>
                </a:solidFill>
                <a:latin typeface="Calibri"/>
                <a:ea typeface="Calibri"/>
                <a:cs typeface="Calibri"/>
                <a:sym typeface="Calibri"/>
              </a:defRPr>
            </a:lvl3pPr>
            <a:lvl4pPr indent="0" lvl="3" marL="0" marR="0" rtl="0" algn="r">
              <a:spcBef>
                <a:spcPts val="0"/>
              </a:spcBef>
              <a:buNone/>
              <a:defRPr b="0" i="0" sz="5442" u="none" cap="none" strike="noStrike">
                <a:solidFill>
                  <a:srgbClr val="888888"/>
                </a:solidFill>
                <a:latin typeface="Calibri"/>
                <a:ea typeface="Calibri"/>
                <a:cs typeface="Calibri"/>
                <a:sym typeface="Calibri"/>
              </a:defRPr>
            </a:lvl4pPr>
            <a:lvl5pPr indent="0" lvl="4" marL="0" marR="0" rtl="0" algn="r">
              <a:spcBef>
                <a:spcPts val="0"/>
              </a:spcBef>
              <a:buNone/>
              <a:defRPr b="0" i="0" sz="5442" u="none" cap="none" strike="noStrike">
                <a:solidFill>
                  <a:srgbClr val="888888"/>
                </a:solidFill>
                <a:latin typeface="Calibri"/>
                <a:ea typeface="Calibri"/>
                <a:cs typeface="Calibri"/>
                <a:sym typeface="Calibri"/>
              </a:defRPr>
            </a:lvl5pPr>
            <a:lvl6pPr indent="0" lvl="5" marL="0" marR="0" rtl="0" algn="r">
              <a:spcBef>
                <a:spcPts val="0"/>
              </a:spcBef>
              <a:buNone/>
              <a:defRPr b="0" i="0" sz="5442" u="none" cap="none" strike="noStrike">
                <a:solidFill>
                  <a:srgbClr val="888888"/>
                </a:solidFill>
                <a:latin typeface="Calibri"/>
                <a:ea typeface="Calibri"/>
                <a:cs typeface="Calibri"/>
                <a:sym typeface="Calibri"/>
              </a:defRPr>
            </a:lvl6pPr>
            <a:lvl7pPr indent="0" lvl="6" marL="0" marR="0" rtl="0" algn="r">
              <a:spcBef>
                <a:spcPts val="0"/>
              </a:spcBef>
              <a:buNone/>
              <a:defRPr b="0" i="0" sz="5442" u="none" cap="none" strike="noStrike">
                <a:solidFill>
                  <a:srgbClr val="888888"/>
                </a:solidFill>
                <a:latin typeface="Calibri"/>
                <a:ea typeface="Calibri"/>
                <a:cs typeface="Calibri"/>
                <a:sym typeface="Calibri"/>
              </a:defRPr>
            </a:lvl7pPr>
            <a:lvl8pPr indent="0" lvl="7" marL="0" marR="0" rtl="0" algn="r">
              <a:spcBef>
                <a:spcPts val="0"/>
              </a:spcBef>
              <a:buNone/>
              <a:defRPr b="0" i="0" sz="5442" u="none" cap="none" strike="noStrike">
                <a:solidFill>
                  <a:srgbClr val="888888"/>
                </a:solidFill>
                <a:latin typeface="Calibri"/>
                <a:ea typeface="Calibri"/>
                <a:cs typeface="Calibri"/>
                <a:sym typeface="Calibri"/>
              </a:defRPr>
            </a:lvl8pPr>
            <a:lvl9pPr indent="0" lvl="8" marL="0" marR="0" rtl="0" algn="r">
              <a:spcBef>
                <a:spcPts val="0"/>
              </a:spcBef>
              <a:buNone/>
              <a:defRPr b="0" i="0" sz="544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11" Type="http://schemas.openxmlformats.org/officeDocument/2006/relationships/image" Target="../media/image7.png"/><Relationship Id="rId10" Type="http://schemas.openxmlformats.org/officeDocument/2006/relationships/image" Target="../media/image2.png"/><Relationship Id="rId12"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28" name="Shape 128"/>
        <p:cNvGrpSpPr/>
        <p:nvPr/>
      </p:nvGrpSpPr>
      <p:grpSpPr>
        <a:xfrm>
          <a:off x="0" y="0"/>
          <a:ext cx="0" cy="0"/>
          <a:chOff x="0" y="0"/>
          <a:chExt cx="0" cy="0"/>
        </a:xfrm>
      </p:grpSpPr>
      <p:sp>
        <p:nvSpPr>
          <p:cNvPr id="129" name="Google Shape;129;p25"/>
          <p:cNvSpPr/>
          <p:nvPr/>
        </p:nvSpPr>
        <p:spPr>
          <a:xfrm>
            <a:off x="805025" y="19835425"/>
            <a:ext cx="10188300" cy="7851600"/>
          </a:xfrm>
          <a:prstGeom prst="rect">
            <a:avLst/>
          </a:prstGeom>
          <a:noFill/>
          <a:ln cap="flat" cmpd="sng" w="47125">
            <a:solidFill>
              <a:schemeClr val="dk1"/>
            </a:solidFill>
            <a:prstDash val="solid"/>
            <a:round/>
            <a:headEnd len="sm" w="sm" type="none"/>
            <a:tailEnd len="sm" w="sm" type="none"/>
          </a:ln>
        </p:spPr>
        <p:txBody>
          <a:bodyPr anchorCtr="0" anchor="ctr" bIns="452375" lIns="452375" spcFirstLastPara="1" rIns="452375" wrap="square" tIns="452375">
            <a:noAutofit/>
          </a:bodyPr>
          <a:lstStyle/>
          <a:p>
            <a:pPr indent="0" lvl="0" marL="0" rtl="0" algn="l">
              <a:spcBef>
                <a:spcPts val="0"/>
              </a:spcBef>
              <a:spcAft>
                <a:spcPts val="0"/>
              </a:spcAft>
              <a:buClr>
                <a:schemeClr val="dk1"/>
              </a:buClr>
              <a:buSzPts val="1100"/>
              <a:buFont typeface="Arial"/>
              <a:buNone/>
            </a:pPr>
            <a:r>
              <a:rPr lang="en" sz="4400">
                <a:solidFill>
                  <a:schemeClr val="dk1"/>
                </a:solidFill>
              </a:rPr>
              <a:t>ThermoGen provides accurate, automated control of temperature and pressure for thermal insulation material testing. By removing manual adjustments, it ensures consistent test conditions, saves time, and improves precision in thermal analysis. The system offers a reliable and efficient solution for HeetShield’s testing.</a:t>
            </a:r>
            <a:endParaRPr sz="4400">
              <a:latin typeface="Calibri"/>
              <a:ea typeface="Calibri"/>
              <a:cs typeface="Calibri"/>
              <a:sym typeface="Calibri"/>
            </a:endParaRPr>
          </a:p>
        </p:txBody>
      </p:sp>
      <p:sp>
        <p:nvSpPr>
          <p:cNvPr id="130" name="Google Shape;130;p25"/>
          <p:cNvSpPr/>
          <p:nvPr/>
        </p:nvSpPr>
        <p:spPr>
          <a:xfrm>
            <a:off x="369725" y="18771825"/>
            <a:ext cx="5038500" cy="1313100"/>
          </a:xfrm>
          <a:prstGeom prst="rect">
            <a:avLst/>
          </a:prstGeom>
          <a:solidFill>
            <a:srgbClr val="F5B827"/>
          </a:solidFill>
          <a:ln cap="flat" cmpd="sng" w="62850">
            <a:solidFill>
              <a:srgbClr val="31538F"/>
            </a:solidFill>
            <a:prstDash val="solid"/>
            <a:miter lim="800000"/>
            <a:headEnd len="sm" w="sm" type="none"/>
            <a:tailEnd len="sm" w="sm" type="none"/>
          </a:ln>
        </p:spPr>
        <p:txBody>
          <a:bodyPr anchorCtr="0" anchor="ctr" bIns="46750" lIns="561000" spcFirstLastPara="1" rIns="93525" wrap="square" tIns="46750">
            <a:noAutofit/>
          </a:bodyPr>
          <a:lstStyle/>
          <a:p>
            <a:pPr indent="0" lvl="0" marL="0" marR="0" rtl="0" algn="l">
              <a:spcBef>
                <a:spcPts val="0"/>
              </a:spcBef>
              <a:spcAft>
                <a:spcPts val="0"/>
              </a:spcAft>
              <a:buNone/>
            </a:pPr>
            <a:r>
              <a:rPr b="1" lang="en" sz="6927">
                <a:solidFill>
                  <a:srgbClr val="083566"/>
                </a:solidFill>
                <a:latin typeface="Times New Roman"/>
                <a:ea typeface="Times New Roman"/>
                <a:cs typeface="Times New Roman"/>
                <a:sym typeface="Times New Roman"/>
              </a:rPr>
              <a:t>Conclusion</a:t>
            </a:r>
            <a:endParaRPr sz="1484"/>
          </a:p>
        </p:txBody>
      </p:sp>
      <p:sp>
        <p:nvSpPr>
          <p:cNvPr id="131" name="Google Shape;131;p25"/>
          <p:cNvSpPr/>
          <p:nvPr/>
        </p:nvSpPr>
        <p:spPr>
          <a:xfrm>
            <a:off x="11721825" y="18771825"/>
            <a:ext cx="16678200" cy="9336000"/>
          </a:xfrm>
          <a:prstGeom prst="rect">
            <a:avLst/>
          </a:prstGeom>
          <a:noFill/>
          <a:ln cap="flat" cmpd="sng" w="38100">
            <a:solidFill>
              <a:schemeClr val="dk1"/>
            </a:solidFill>
            <a:prstDash val="solid"/>
            <a:round/>
            <a:headEnd len="sm" w="sm" type="none"/>
            <a:tailEnd len="sm" w="sm" type="none"/>
          </a:ln>
        </p:spPr>
        <p:txBody>
          <a:bodyPr anchorCtr="0" anchor="ctr" bIns="452375" lIns="452375" spcFirstLastPara="1" rIns="452375" wrap="square" tIns="452375">
            <a:noAutofit/>
          </a:bodyPr>
          <a:lstStyle/>
          <a:p>
            <a:pPr indent="0" lvl="0" marL="0" rtl="0" algn="ctr">
              <a:spcBef>
                <a:spcPts val="0"/>
              </a:spcBef>
              <a:spcAft>
                <a:spcPts val="0"/>
              </a:spcAft>
              <a:buNone/>
            </a:pPr>
            <a:r>
              <a:t/>
            </a:r>
            <a:endParaRPr sz="6927">
              <a:latin typeface="Calibri"/>
              <a:ea typeface="Calibri"/>
              <a:cs typeface="Calibri"/>
              <a:sym typeface="Calibri"/>
            </a:endParaRPr>
          </a:p>
        </p:txBody>
      </p:sp>
      <p:sp>
        <p:nvSpPr>
          <p:cNvPr id="132" name="Google Shape;132;p25"/>
          <p:cNvSpPr/>
          <p:nvPr/>
        </p:nvSpPr>
        <p:spPr>
          <a:xfrm>
            <a:off x="533825" y="4892950"/>
            <a:ext cx="11580600" cy="13277400"/>
          </a:xfrm>
          <a:prstGeom prst="rect">
            <a:avLst/>
          </a:prstGeom>
          <a:noFill/>
          <a:ln cap="flat" cmpd="sng" w="47125">
            <a:solidFill>
              <a:schemeClr val="dk1"/>
            </a:solidFill>
            <a:prstDash val="solid"/>
            <a:round/>
            <a:headEnd len="sm" w="sm" type="none"/>
            <a:tailEnd len="sm" w="sm" type="none"/>
          </a:ln>
        </p:spPr>
        <p:txBody>
          <a:bodyPr anchorCtr="0" anchor="ctr" bIns="452375" lIns="452375" spcFirstLastPara="1" rIns="452375" wrap="square" tIns="452375">
            <a:noAutofit/>
          </a:bodyPr>
          <a:lstStyle/>
          <a:p>
            <a:pPr indent="0" lvl="0" marL="0" rtl="0" algn="ctr">
              <a:spcBef>
                <a:spcPts val="0"/>
              </a:spcBef>
              <a:spcAft>
                <a:spcPts val="0"/>
              </a:spcAft>
              <a:buNone/>
            </a:pPr>
            <a:r>
              <a:t/>
            </a:r>
            <a:endParaRPr sz="6927">
              <a:latin typeface="Calibri"/>
              <a:ea typeface="Calibri"/>
              <a:cs typeface="Calibri"/>
              <a:sym typeface="Calibri"/>
            </a:endParaRPr>
          </a:p>
        </p:txBody>
      </p:sp>
      <p:sp>
        <p:nvSpPr>
          <p:cNvPr id="133" name="Google Shape;133;p25"/>
          <p:cNvSpPr/>
          <p:nvPr/>
        </p:nvSpPr>
        <p:spPr>
          <a:xfrm>
            <a:off x="28400025" y="4920825"/>
            <a:ext cx="11291400" cy="12473100"/>
          </a:xfrm>
          <a:prstGeom prst="rect">
            <a:avLst/>
          </a:prstGeom>
          <a:noFill/>
          <a:ln cap="flat" cmpd="sng" w="38100">
            <a:solidFill>
              <a:schemeClr val="dk1"/>
            </a:solidFill>
            <a:prstDash val="solid"/>
            <a:round/>
            <a:headEnd len="sm" w="sm" type="none"/>
            <a:tailEnd len="sm" w="sm" type="none"/>
          </a:ln>
        </p:spPr>
        <p:txBody>
          <a:bodyPr anchorCtr="0" anchor="ctr" bIns="452375" lIns="452375" spcFirstLastPara="1" rIns="452375" wrap="square" tIns="452375">
            <a:noAutofit/>
          </a:bodyPr>
          <a:lstStyle/>
          <a:p>
            <a:pPr indent="0" lvl="0" marL="0" rtl="0" algn="ctr">
              <a:spcBef>
                <a:spcPts val="0"/>
              </a:spcBef>
              <a:spcAft>
                <a:spcPts val="0"/>
              </a:spcAft>
              <a:buNone/>
            </a:pPr>
            <a:r>
              <a:t/>
            </a:r>
            <a:endParaRPr sz="6927">
              <a:latin typeface="Calibri"/>
              <a:ea typeface="Calibri"/>
              <a:cs typeface="Calibri"/>
              <a:sym typeface="Calibri"/>
            </a:endParaRPr>
          </a:p>
        </p:txBody>
      </p:sp>
      <p:sp>
        <p:nvSpPr>
          <p:cNvPr id="134" name="Google Shape;134;p25"/>
          <p:cNvSpPr/>
          <p:nvPr/>
        </p:nvSpPr>
        <p:spPr>
          <a:xfrm>
            <a:off x="12648150" y="4851550"/>
            <a:ext cx="14947800" cy="12805500"/>
          </a:xfrm>
          <a:prstGeom prst="rect">
            <a:avLst/>
          </a:prstGeom>
          <a:noFill/>
          <a:ln cap="flat" cmpd="sng" w="38100">
            <a:solidFill>
              <a:schemeClr val="dk1"/>
            </a:solidFill>
            <a:prstDash val="solid"/>
            <a:miter lim="8000"/>
            <a:headEnd len="sm" w="sm" type="none"/>
            <a:tailEnd len="sm" w="sm" type="none"/>
          </a:ln>
        </p:spPr>
        <p:txBody>
          <a:bodyPr anchorCtr="0" anchor="ctr" bIns="452375" lIns="452375" spcFirstLastPara="1" rIns="452375" wrap="square" tIns="452375">
            <a:noAutofit/>
          </a:bodyPr>
          <a:lstStyle/>
          <a:p>
            <a:pPr indent="0" lvl="0" marL="0" rtl="0" algn="ctr">
              <a:spcBef>
                <a:spcPts val="0"/>
              </a:spcBef>
              <a:spcAft>
                <a:spcPts val="0"/>
              </a:spcAft>
              <a:buNone/>
            </a:pPr>
            <a:r>
              <a:t/>
            </a:r>
            <a:endParaRPr sz="6927">
              <a:latin typeface="Calibri"/>
              <a:ea typeface="Calibri"/>
              <a:cs typeface="Calibri"/>
              <a:sym typeface="Calibri"/>
            </a:endParaRPr>
          </a:p>
        </p:txBody>
      </p:sp>
      <p:sp>
        <p:nvSpPr>
          <p:cNvPr id="135" name="Google Shape;135;p25"/>
          <p:cNvSpPr/>
          <p:nvPr/>
        </p:nvSpPr>
        <p:spPr>
          <a:xfrm>
            <a:off x="28829725" y="18089525"/>
            <a:ext cx="11148300" cy="9820500"/>
          </a:xfrm>
          <a:prstGeom prst="rect">
            <a:avLst/>
          </a:prstGeom>
          <a:noFill/>
          <a:ln cap="flat" cmpd="sng" w="38100">
            <a:solidFill>
              <a:schemeClr val="dk1"/>
            </a:solidFill>
            <a:prstDash val="solid"/>
            <a:round/>
            <a:headEnd len="sm" w="sm" type="none"/>
            <a:tailEnd len="sm" w="sm" type="none"/>
          </a:ln>
        </p:spPr>
        <p:txBody>
          <a:bodyPr anchorCtr="0" anchor="ctr" bIns="452375" lIns="452375" spcFirstLastPara="1" rIns="452375" wrap="square" tIns="452375">
            <a:noAutofit/>
          </a:bodyPr>
          <a:lstStyle/>
          <a:p>
            <a:pPr indent="0" lvl="0" marL="0" rtl="0" algn="ctr">
              <a:spcBef>
                <a:spcPts val="0"/>
              </a:spcBef>
              <a:spcAft>
                <a:spcPts val="0"/>
              </a:spcAft>
              <a:buNone/>
            </a:pPr>
            <a:r>
              <a:t/>
            </a:r>
            <a:endParaRPr sz="6927">
              <a:latin typeface="Calibri"/>
              <a:ea typeface="Calibri"/>
              <a:cs typeface="Calibri"/>
              <a:sym typeface="Calibri"/>
            </a:endParaRPr>
          </a:p>
        </p:txBody>
      </p:sp>
      <p:sp>
        <p:nvSpPr>
          <p:cNvPr id="136" name="Google Shape;136;p25"/>
          <p:cNvSpPr txBox="1"/>
          <p:nvPr/>
        </p:nvSpPr>
        <p:spPr>
          <a:xfrm>
            <a:off x="369726" y="322125"/>
            <a:ext cx="39691500" cy="2469300"/>
          </a:xfrm>
          <a:prstGeom prst="rect">
            <a:avLst/>
          </a:prstGeom>
          <a:noFill/>
          <a:ln>
            <a:noFill/>
          </a:ln>
        </p:spPr>
        <p:txBody>
          <a:bodyPr anchorCtr="0" anchor="t" bIns="46750" lIns="93525" spcFirstLastPara="1" rIns="93525" wrap="square" tIns="46750">
            <a:spAutoFit/>
          </a:bodyPr>
          <a:lstStyle/>
          <a:p>
            <a:pPr indent="0" lvl="0" marL="0" marR="0" rtl="0" algn="l">
              <a:spcBef>
                <a:spcPts val="0"/>
              </a:spcBef>
              <a:spcAft>
                <a:spcPts val="0"/>
              </a:spcAft>
              <a:buNone/>
            </a:pPr>
            <a:r>
              <a:rPr b="1" lang="en" sz="15428">
                <a:solidFill>
                  <a:srgbClr val="003366"/>
                </a:solidFill>
                <a:latin typeface="Times New Roman"/>
                <a:ea typeface="Times New Roman"/>
                <a:cs typeface="Times New Roman"/>
                <a:sym typeface="Times New Roman"/>
              </a:rPr>
              <a:t>ThermoGen: Automating for HeetShield</a:t>
            </a:r>
            <a:endParaRPr sz="584"/>
          </a:p>
        </p:txBody>
      </p:sp>
      <p:sp>
        <p:nvSpPr>
          <p:cNvPr id="137" name="Google Shape;137;p25"/>
          <p:cNvSpPr txBox="1"/>
          <p:nvPr/>
        </p:nvSpPr>
        <p:spPr>
          <a:xfrm>
            <a:off x="533820" y="2608509"/>
            <a:ext cx="36092700" cy="1128300"/>
          </a:xfrm>
          <a:prstGeom prst="rect">
            <a:avLst/>
          </a:prstGeom>
          <a:noFill/>
          <a:ln>
            <a:noFill/>
          </a:ln>
        </p:spPr>
        <p:txBody>
          <a:bodyPr anchorCtr="0" anchor="t" bIns="46750" lIns="93525" spcFirstLastPara="1" rIns="93525" wrap="square" tIns="46750">
            <a:spAutoFit/>
          </a:bodyPr>
          <a:lstStyle/>
          <a:p>
            <a:pPr indent="0" lvl="0" marL="0" marR="0" rtl="0" algn="l">
              <a:spcBef>
                <a:spcPts val="0"/>
              </a:spcBef>
              <a:spcAft>
                <a:spcPts val="0"/>
              </a:spcAft>
              <a:buNone/>
            </a:pPr>
            <a:r>
              <a:rPr lang="en" sz="6717">
                <a:solidFill>
                  <a:srgbClr val="083566"/>
                </a:solidFill>
                <a:latin typeface="Times New Roman"/>
                <a:ea typeface="Times New Roman"/>
                <a:cs typeface="Times New Roman"/>
                <a:sym typeface="Times New Roman"/>
              </a:rPr>
              <a:t>Gareth Carew, Kameron Napier, Olivia Vester</a:t>
            </a:r>
            <a:endParaRPr sz="6717">
              <a:solidFill>
                <a:srgbClr val="083566"/>
              </a:solidFill>
              <a:latin typeface="Times New Roman"/>
              <a:ea typeface="Times New Roman"/>
              <a:cs typeface="Times New Roman"/>
              <a:sym typeface="Times New Roman"/>
            </a:endParaRPr>
          </a:p>
        </p:txBody>
      </p:sp>
      <p:pic>
        <p:nvPicPr>
          <p:cNvPr id="138" name="Google Shape;138;p25"/>
          <p:cNvPicPr preferRelativeResize="0"/>
          <p:nvPr/>
        </p:nvPicPr>
        <p:blipFill rotWithShape="1">
          <a:blip r:embed="rId3">
            <a:alphaModFix/>
          </a:blip>
          <a:srcRect b="36228" l="0" r="0" t="0"/>
          <a:stretch/>
        </p:blipFill>
        <p:spPr>
          <a:xfrm>
            <a:off x="35211475" y="708706"/>
            <a:ext cx="4030502" cy="3028096"/>
          </a:xfrm>
          <a:prstGeom prst="rect">
            <a:avLst/>
          </a:prstGeom>
          <a:noFill/>
          <a:ln>
            <a:noFill/>
          </a:ln>
        </p:spPr>
      </p:pic>
      <p:sp>
        <p:nvSpPr>
          <p:cNvPr id="139" name="Google Shape;139;p25"/>
          <p:cNvSpPr/>
          <p:nvPr/>
        </p:nvSpPr>
        <p:spPr>
          <a:xfrm>
            <a:off x="12466175" y="4019325"/>
            <a:ext cx="4903800" cy="1313100"/>
          </a:xfrm>
          <a:prstGeom prst="rect">
            <a:avLst/>
          </a:prstGeom>
          <a:solidFill>
            <a:srgbClr val="F5B827"/>
          </a:solidFill>
          <a:ln cap="flat" cmpd="sng" w="62850">
            <a:solidFill>
              <a:srgbClr val="31538F"/>
            </a:solidFill>
            <a:prstDash val="solid"/>
            <a:miter lim="800000"/>
            <a:headEnd len="sm" w="sm" type="none"/>
            <a:tailEnd len="sm" w="sm" type="none"/>
          </a:ln>
        </p:spPr>
        <p:txBody>
          <a:bodyPr anchorCtr="0" anchor="ctr" bIns="46750" lIns="561000" spcFirstLastPara="1" rIns="93525" wrap="square" tIns="46750">
            <a:noAutofit/>
          </a:bodyPr>
          <a:lstStyle/>
          <a:p>
            <a:pPr indent="0" lvl="0" marL="0" marR="0" rtl="0" algn="ctr">
              <a:spcBef>
                <a:spcPts val="0"/>
              </a:spcBef>
              <a:spcAft>
                <a:spcPts val="0"/>
              </a:spcAft>
              <a:buNone/>
            </a:pPr>
            <a:r>
              <a:rPr b="1" lang="en" sz="6927">
                <a:solidFill>
                  <a:srgbClr val="083566"/>
                </a:solidFill>
                <a:latin typeface="Times New Roman"/>
                <a:ea typeface="Times New Roman"/>
                <a:cs typeface="Times New Roman"/>
                <a:sym typeface="Times New Roman"/>
              </a:rPr>
              <a:t>Methods</a:t>
            </a:r>
            <a:endParaRPr sz="1484"/>
          </a:p>
        </p:txBody>
      </p:sp>
      <p:sp>
        <p:nvSpPr>
          <p:cNvPr id="140" name="Google Shape;140;p25"/>
          <p:cNvSpPr/>
          <p:nvPr/>
        </p:nvSpPr>
        <p:spPr>
          <a:xfrm>
            <a:off x="11360975" y="18522200"/>
            <a:ext cx="4030500" cy="1370700"/>
          </a:xfrm>
          <a:prstGeom prst="rect">
            <a:avLst/>
          </a:prstGeom>
          <a:solidFill>
            <a:srgbClr val="F5B827"/>
          </a:solidFill>
          <a:ln cap="flat" cmpd="sng" w="62850">
            <a:solidFill>
              <a:srgbClr val="31538F"/>
            </a:solidFill>
            <a:prstDash val="solid"/>
            <a:miter lim="800000"/>
            <a:headEnd len="sm" w="sm" type="none"/>
            <a:tailEnd len="sm" w="sm" type="none"/>
          </a:ln>
        </p:spPr>
        <p:txBody>
          <a:bodyPr anchorCtr="0" anchor="ctr" bIns="46750" lIns="561000" spcFirstLastPara="1" rIns="93525" wrap="square" tIns="46750">
            <a:noAutofit/>
          </a:bodyPr>
          <a:lstStyle/>
          <a:p>
            <a:pPr indent="0" lvl="0" marL="0" marR="0" rtl="0" algn="l">
              <a:spcBef>
                <a:spcPts val="0"/>
              </a:spcBef>
              <a:spcAft>
                <a:spcPts val="0"/>
              </a:spcAft>
              <a:buNone/>
            </a:pPr>
            <a:r>
              <a:rPr b="1" lang="en" sz="6927">
                <a:solidFill>
                  <a:srgbClr val="083566"/>
                </a:solidFill>
                <a:latin typeface="Times New Roman"/>
                <a:ea typeface="Times New Roman"/>
                <a:cs typeface="Times New Roman"/>
                <a:sym typeface="Times New Roman"/>
              </a:rPr>
              <a:t>Results</a:t>
            </a:r>
            <a:endParaRPr sz="1484"/>
          </a:p>
        </p:txBody>
      </p:sp>
      <p:sp>
        <p:nvSpPr>
          <p:cNvPr id="141" name="Google Shape;141;p25"/>
          <p:cNvSpPr/>
          <p:nvPr/>
        </p:nvSpPr>
        <p:spPr>
          <a:xfrm>
            <a:off x="28664451" y="17799551"/>
            <a:ext cx="5038500" cy="1463400"/>
          </a:xfrm>
          <a:prstGeom prst="rect">
            <a:avLst/>
          </a:prstGeom>
          <a:solidFill>
            <a:srgbClr val="F5B827"/>
          </a:solidFill>
          <a:ln cap="flat" cmpd="sng" w="54175">
            <a:solidFill>
              <a:srgbClr val="31538F"/>
            </a:solidFill>
            <a:prstDash val="solid"/>
            <a:miter lim="800000"/>
            <a:headEnd len="sm" w="sm" type="none"/>
            <a:tailEnd len="sm" w="sm" type="none"/>
          </a:ln>
        </p:spPr>
        <p:txBody>
          <a:bodyPr anchorCtr="0" anchor="ctr" bIns="40325" lIns="483675" spcFirstLastPara="1" rIns="80650" wrap="square" tIns="40325">
            <a:noAutofit/>
          </a:bodyPr>
          <a:lstStyle/>
          <a:p>
            <a:pPr indent="0" lvl="0" marL="0" marR="0" rtl="0" algn="l">
              <a:spcBef>
                <a:spcPts val="0"/>
              </a:spcBef>
              <a:spcAft>
                <a:spcPts val="0"/>
              </a:spcAft>
              <a:buNone/>
            </a:pPr>
            <a:r>
              <a:rPr b="1" lang="en" sz="5972">
                <a:solidFill>
                  <a:srgbClr val="083566"/>
                </a:solidFill>
                <a:latin typeface="Times New Roman"/>
                <a:ea typeface="Times New Roman"/>
                <a:cs typeface="Times New Roman"/>
                <a:sym typeface="Times New Roman"/>
              </a:rPr>
              <a:t>Architecture</a:t>
            </a:r>
            <a:endParaRPr sz="1279"/>
          </a:p>
        </p:txBody>
      </p:sp>
      <p:sp>
        <p:nvSpPr>
          <p:cNvPr id="142" name="Google Shape;142;p25"/>
          <p:cNvSpPr/>
          <p:nvPr/>
        </p:nvSpPr>
        <p:spPr>
          <a:xfrm>
            <a:off x="219325" y="3954248"/>
            <a:ext cx="5038500" cy="1463400"/>
          </a:xfrm>
          <a:prstGeom prst="rect">
            <a:avLst/>
          </a:prstGeom>
          <a:solidFill>
            <a:srgbClr val="F5B827"/>
          </a:solidFill>
          <a:ln cap="flat" cmpd="sng" w="62850">
            <a:solidFill>
              <a:srgbClr val="31538F"/>
            </a:solidFill>
            <a:prstDash val="solid"/>
            <a:miter lim="800000"/>
            <a:headEnd len="sm" w="sm" type="none"/>
            <a:tailEnd len="sm" w="sm" type="none"/>
          </a:ln>
        </p:spPr>
        <p:txBody>
          <a:bodyPr anchorCtr="0" anchor="ctr" bIns="46750" lIns="561000" spcFirstLastPara="1" rIns="93525" wrap="square" tIns="46750">
            <a:noAutofit/>
          </a:bodyPr>
          <a:lstStyle/>
          <a:p>
            <a:pPr indent="0" lvl="0" marL="0" marR="0" rtl="0" algn="l">
              <a:spcBef>
                <a:spcPts val="0"/>
              </a:spcBef>
              <a:spcAft>
                <a:spcPts val="0"/>
              </a:spcAft>
              <a:buNone/>
            </a:pPr>
            <a:r>
              <a:rPr b="1" lang="en" sz="6927">
                <a:solidFill>
                  <a:srgbClr val="083566"/>
                </a:solidFill>
                <a:latin typeface="Times New Roman"/>
                <a:ea typeface="Times New Roman"/>
                <a:cs typeface="Times New Roman"/>
                <a:sym typeface="Times New Roman"/>
              </a:rPr>
              <a:t>Overview</a:t>
            </a:r>
            <a:endParaRPr b="1" sz="6927">
              <a:solidFill>
                <a:srgbClr val="083566"/>
              </a:solidFill>
              <a:latin typeface="Times New Roman"/>
              <a:ea typeface="Times New Roman"/>
              <a:cs typeface="Times New Roman"/>
              <a:sym typeface="Times New Roman"/>
            </a:endParaRPr>
          </a:p>
        </p:txBody>
      </p:sp>
      <p:sp>
        <p:nvSpPr>
          <p:cNvPr id="143" name="Google Shape;143;p25"/>
          <p:cNvSpPr/>
          <p:nvPr/>
        </p:nvSpPr>
        <p:spPr>
          <a:xfrm>
            <a:off x="28140225" y="4246825"/>
            <a:ext cx="4589700" cy="1313100"/>
          </a:xfrm>
          <a:prstGeom prst="rect">
            <a:avLst/>
          </a:prstGeom>
          <a:solidFill>
            <a:srgbClr val="F5B827"/>
          </a:solidFill>
          <a:ln cap="flat" cmpd="sng" w="62850">
            <a:solidFill>
              <a:srgbClr val="31538F"/>
            </a:solidFill>
            <a:prstDash val="solid"/>
            <a:miter lim="800000"/>
            <a:headEnd len="sm" w="sm" type="none"/>
            <a:tailEnd len="sm" w="sm" type="none"/>
          </a:ln>
        </p:spPr>
        <p:txBody>
          <a:bodyPr anchorCtr="0" anchor="ctr" bIns="46750" lIns="561000" spcFirstLastPara="1" rIns="93525" wrap="square" tIns="46750">
            <a:noAutofit/>
          </a:bodyPr>
          <a:lstStyle/>
          <a:p>
            <a:pPr indent="0" lvl="0" marL="0" marR="0" rtl="0" algn="ctr">
              <a:spcBef>
                <a:spcPts val="0"/>
              </a:spcBef>
              <a:spcAft>
                <a:spcPts val="0"/>
              </a:spcAft>
              <a:buNone/>
            </a:pPr>
            <a:r>
              <a:rPr b="1" lang="en" sz="6927">
                <a:solidFill>
                  <a:srgbClr val="083566"/>
                </a:solidFill>
                <a:latin typeface="Times New Roman"/>
                <a:ea typeface="Times New Roman"/>
                <a:cs typeface="Times New Roman"/>
                <a:sym typeface="Times New Roman"/>
              </a:rPr>
              <a:t>Testing</a:t>
            </a:r>
            <a:endParaRPr b="1" sz="6927">
              <a:solidFill>
                <a:srgbClr val="083566"/>
              </a:solidFill>
              <a:latin typeface="Times New Roman"/>
              <a:ea typeface="Times New Roman"/>
              <a:cs typeface="Times New Roman"/>
              <a:sym typeface="Times New Roman"/>
            </a:endParaRPr>
          </a:p>
        </p:txBody>
      </p:sp>
      <p:sp>
        <p:nvSpPr>
          <p:cNvPr id="144" name="Google Shape;144;p25"/>
          <p:cNvSpPr/>
          <p:nvPr/>
        </p:nvSpPr>
        <p:spPr>
          <a:xfrm>
            <a:off x="739650" y="28334700"/>
            <a:ext cx="38064000" cy="2469300"/>
          </a:xfrm>
          <a:prstGeom prst="rect">
            <a:avLst/>
          </a:prstGeom>
          <a:noFill/>
          <a:ln cap="flat" cmpd="sng" w="47125">
            <a:solidFill>
              <a:schemeClr val="dk1"/>
            </a:solidFill>
            <a:prstDash val="solid"/>
            <a:round/>
            <a:headEnd len="sm" w="sm" type="none"/>
            <a:tailEnd len="sm" w="sm" type="none"/>
          </a:ln>
        </p:spPr>
        <p:txBody>
          <a:bodyPr anchorCtr="0" anchor="ctr" bIns="452375" lIns="452375" spcFirstLastPara="1" rIns="452375" wrap="square" tIns="452375">
            <a:noAutofit/>
          </a:bodyPr>
          <a:lstStyle/>
          <a:p>
            <a:pPr indent="0" lvl="0" marL="0" rtl="0" algn="ctr">
              <a:spcBef>
                <a:spcPts val="0"/>
              </a:spcBef>
              <a:spcAft>
                <a:spcPts val="0"/>
              </a:spcAft>
              <a:buNone/>
            </a:pPr>
            <a:r>
              <a:t/>
            </a:r>
            <a:endParaRPr sz="6927">
              <a:latin typeface="Calibri"/>
              <a:ea typeface="Calibri"/>
              <a:cs typeface="Calibri"/>
              <a:sym typeface="Calibri"/>
            </a:endParaRPr>
          </a:p>
        </p:txBody>
      </p:sp>
      <p:sp>
        <p:nvSpPr>
          <p:cNvPr id="145" name="Google Shape;145;p25"/>
          <p:cNvSpPr/>
          <p:nvPr/>
        </p:nvSpPr>
        <p:spPr>
          <a:xfrm>
            <a:off x="369725" y="28163075"/>
            <a:ext cx="7142700" cy="1313100"/>
          </a:xfrm>
          <a:prstGeom prst="rect">
            <a:avLst/>
          </a:prstGeom>
          <a:solidFill>
            <a:srgbClr val="F5B827"/>
          </a:solidFill>
          <a:ln cap="flat" cmpd="sng" w="54175">
            <a:solidFill>
              <a:srgbClr val="31538F"/>
            </a:solidFill>
            <a:prstDash val="solid"/>
            <a:miter lim="800000"/>
            <a:headEnd len="sm" w="sm" type="none"/>
            <a:tailEnd len="sm" w="sm" type="none"/>
          </a:ln>
        </p:spPr>
        <p:txBody>
          <a:bodyPr anchorCtr="0" anchor="ctr" bIns="40325" lIns="483675" spcFirstLastPara="1" rIns="80650" wrap="square" tIns="40325">
            <a:noAutofit/>
          </a:bodyPr>
          <a:lstStyle/>
          <a:p>
            <a:pPr indent="0" lvl="0" marL="0" marR="0" rtl="0" algn="l">
              <a:spcBef>
                <a:spcPts val="0"/>
              </a:spcBef>
              <a:spcAft>
                <a:spcPts val="0"/>
              </a:spcAft>
              <a:buNone/>
            </a:pPr>
            <a:r>
              <a:rPr b="1" lang="en" sz="5972">
                <a:solidFill>
                  <a:srgbClr val="083566"/>
                </a:solidFill>
                <a:latin typeface="Times New Roman"/>
                <a:ea typeface="Times New Roman"/>
                <a:cs typeface="Times New Roman"/>
                <a:sym typeface="Times New Roman"/>
              </a:rPr>
              <a:t>Acknowledgments</a:t>
            </a:r>
            <a:endParaRPr sz="1279"/>
          </a:p>
        </p:txBody>
      </p:sp>
      <p:pic>
        <p:nvPicPr>
          <p:cNvPr id="146" name="Google Shape;146;p25"/>
          <p:cNvPicPr preferRelativeResize="0"/>
          <p:nvPr/>
        </p:nvPicPr>
        <p:blipFill>
          <a:blip r:embed="rId4">
            <a:alphaModFix/>
          </a:blip>
          <a:stretch>
            <a:fillRect/>
          </a:stretch>
        </p:blipFill>
        <p:spPr>
          <a:xfrm>
            <a:off x="7881875" y="28745025"/>
            <a:ext cx="7142700" cy="1510179"/>
          </a:xfrm>
          <a:prstGeom prst="rect">
            <a:avLst/>
          </a:prstGeom>
          <a:noFill/>
          <a:ln>
            <a:noFill/>
          </a:ln>
        </p:spPr>
      </p:pic>
      <p:sp>
        <p:nvSpPr>
          <p:cNvPr id="147" name="Google Shape;147;p25"/>
          <p:cNvSpPr txBox="1"/>
          <p:nvPr/>
        </p:nvSpPr>
        <p:spPr>
          <a:xfrm>
            <a:off x="15024575" y="28583225"/>
            <a:ext cx="23804700" cy="1504200"/>
          </a:xfrm>
          <a:prstGeom prst="rect">
            <a:avLst/>
          </a:prstGeom>
          <a:noFill/>
          <a:ln>
            <a:noFill/>
          </a:ln>
        </p:spPr>
        <p:txBody>
          <a:bodyPr anchorCtr="0" anchor="t" bIns="390050" lIns="390050" spcFirstLastPara="1" rIns="390050" wrap="square" tIns="390050">
            <a:spAutoFit/>
          </a:bodyPr>
          <a:lstStyle/>
          <a:p>
            <a:pPr indent="0" lvl="0" marL="0" rtl="0" algn="l">
              <a:spcBef>
                <a:spcPts val="0"/>
              </a:spcBef>
              <a:spcAft>
                <a:spcPts val="0"/>
              </a:spcAft>
              <a:buNone/>
            </a:pPr>
            <a:r>
              <a:rPr b="1" lang="en" sz="4653">
                <a:solidFill>
                  <a:schemeClr val="dk1"/>
                </a:solidFill>
                <a:latin typeface="Calibri"/>
                <a:ea typeface="Calibri"/>
                <a:cs typeface="Calibri"/>
                <a:sym typeface="Calibri"/>
              </a:rPr>
              <a:t>Sponsor:</a:t>
            </a:r>
            <a:r>
              <a:rPr lang="en" sz="4653">
                <a:solidFill>
                  <a:schemeClr val="dk1"/>
                </a:solidFill>
                <a:latin typeface="Calibri"/>
                <a:ea typeface="Calibri"/>
                <a:cs typeface="Calibri"/>
                <a:sym typeface="Calibri"/>
              </a:rPr>
              <a:t> Steve Miller, HeetShield, </a:t>
            </a:r>
            <a:r>
              <a:rPr b="1" lang="en" sz="4653">
                <a:solidFill>
                  <a:schemeClr val="dk1"/>
                </a:solidFill>
                <a:latin typeface="Calibri"/>
                <a:ea typeface="Calibri"/>
                <a:cs typeface="Calibri"/>
                <a:sym typeface="Calibri"/>
              </a:rPr>
              <a:t>CS486 Professor:</a:t>
            </a:r>
            <a:r>
              <a:rPr lang="en" sz="4653">
                <a:solidFill>
                  <a:schemeClr val="dk1"/>
                </a:solidFill>
                <a:latin typeface="Calibri"/>
                <a:ea typeface="Calibri"/>
                <a:cs typeface="Calibri"/>
                <a:sym typeface="Calibri"/>
              </a:rPr>
              <a:t> Isaac Shaffer, </a:t>
            </a:r>
            <a:r>
              <a:rPr b="1" lang="en" sz="4653">
                <a:solidFill>
                  <a:schemeClr val="dk1"/>
                </a:solidFill>
                <a:latin typeface="Calibri"/>
                <a:ea typeface="Calibri"/>
                <a:cs typeface="Calibri"/>
                <a:sym typeface="Calibri"/>
              </a:rPr>
              <a:t>Mentor: </a:t>
            </a:r>
            <a:r>
              <a:rPr lang="en" sz="4653">
                <a:solidFill>
                  <a:schemeClr val="dk1"/>
                </a:solidFill>
                <a:latin typeface="Calibri"/>
                <a:ea typeface="Calibri"/>
                <a:cs typeface="Calibri"/>
                <a:sym typeface="Calibri"/>
              </a:rPr>
              <a:t>Jeevana Kalapala</a:t>
            </a:r>
            <a:endParaRPr sz="4653">
              <a:solidFill>
                <a:schemeClr val="dk1"/>
              </a:solidFill>
              <a:latin typeface="Calibri"/>
              <a:ea typeface="Calibri"/>
              <a:cs typeface="Calibri"/>
              <a:sym typeface="Calibri"/>
            </a:endParaRPr>
          </a:p>
        </p:txBody>
      </p:sp>
      <p:pic>
        <p:nvPicPr>
          <p:cNvPr id="148" name="Google Shape;148;p25"/>
          <p:cNvPicPr preferRelativeResize="0"/>
          <p:nvPr/>
        </p:nvPicPr>
        <p:blipFill rotWithShape="1">
          <a:blip r:embed="rId5">
            <a:alphaModFix/>
          </a:blip>
          <a:srcRect b="3157" l="2403" r="4806" t="1440"/>
          <a:stretch/>
        </p:blipFill>
        <p:spPr>
          <a:xfrm>
            <a:off x="13485975" y="5614950"/>
            <a:ext cx="10188409" cy="5846050"/>
          </a:xfrm>
          <a:prstGeom prst="rect">
            <a:avLst/>
          </a:prstGeom>
          <a:noFill/>
          <a:ln cap="flat" cmpd="sng" w="38100">
            <a:solidFill>
              <a:srgbClr val="000000"/>
            </a:solidFill>
            <a:prstDash val="solid"/>
            <a:round/>
            <a:headEnd len="sm" w="sm" type="none"/>
            <a:tailEnd len="sm" w="sm" type="none"/>
          </a:ln>
        </p:spPr>
      </p:pic>
      <p:pic>
        <p:nvPicPr>
          <p:cNvPr id="149" name="Google Shape;149;p25"/>
          <p:cNvPicPr preferRelativeResize="0"/>
          <p:nvPr/>
        </p:nvPicPr>
        <p:blipFill rotWithShape="1">
          <a:blip r:embed="rId6">
            <a:alphaModFix/>
          </a:blip>
          <a:srcRect b="4499" l="1285" r="2077" t="1964"/>
          <a:stretch/>
        </p:blipFill>
        <p:spPr>
          <a:xfrm>
            <a:off x="13485975" y="11597725"/>
            <a:ext cx="10188400" cy="5626371"/>
          </a:xfrm>
          <a:prstGeom prst="rect">
            <a:avLst/>
          </a:prstGeom>
          <a:noFill/>
          <a:ln cap="flat" cmpd="sng" w="38100">
            <a:solidFill>
              <a:schemeClr val="dk1"/>
            </a:solidFill>
            <a:prstDash val="solid"/>
            <a:round/>
            <a:headEnd len="sm" w="sm" type="none"/>
            <a:tailEnd len="sm" w="sm" type="none"/>
          </a:ln>
        </p:spPr>
      </p:pic>
      <p:sp>
        <p:nvSpPr>
          <p:cNvPr id="150" name="Google Shape;150;p25"/>
          <p:cNvSpPr txBox="1"/>
          <p:nvPr/>
        </p:nvSpPr>
        <p:spPr>
          <a:xfrm>
            <a:off x="23864875" y="6663450"/>
            <a:ext cx="3643200" cy="38721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Clr>
                <a:schemeClr val="dk1"/>
              </a:buClr>
              <a:buSzPts val="4000"/>
              <a:buChar char="●"/>
            </a:pPr>
            <a:r>
              <a:rPr lang="en" sz="4000">
                <a:solidFill>
                  <a:schemeClr val="dk1"/>
                </a:solidFill>
              </a:rPr>
              <a:t>This is the basic internal design of our software system.</a:t>
            </a:r>
            <a:endParaRPr sz="4000">
              <a:solidFill>
                <a:schemeClr val="dk1"/>
              </a:solidFill>
              <a:latin typeface="Calibri"/>
              <a:ea typeface="Calibri"/>
              <a:cs typeface="Calibri"/>
              <a:sym typeface="Calibri"/>
            </a:endParaRPr>
          </a:p>
        </p:txBody>
      </p:sp>
      <p:sp>
        <p:nvSpPr>
          <p:cNvPr id="151" name="Google Shape;151;p25"/>
          <p:cNvSpPr txBox="1"/>
          <p:nvPr/>
        </p:nvSpPr>
        <p:spPr>
          <a:xfrm>
            <a:off x="23864875" y="12029650"/>
            <a:ext cx="3821100" cy="47625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Clr>
                <a:schemeClr val="dk1"/>
              </a:buClr>
              <a:buSzPts val="4000"/>
              <a:buChar char="●"/>
            </a:pPr>
            <a:r>
              <a:rPr lang="en" sz="4000">
                <a:solidFill>
                  <a:schemeClr val="dk1"/>
                </a:solidFill>
              </a:rPr>
              <a:t>This is the outline for the hardware design that plugs into our software system.</a:t>
            </a:r>
            <a:endParaRPr sz="4000">
              <a:solidFill>
                <a:schemeClr val="dk1"/>
              </a:solidFill>
            </a:endParaRPr>
          </a:p>
          <a:p>
            <a:pPr indent="0" lvl="0" marL="0" rtl="0" algn="l">
              <a:spcBef>
                <a:spcPts val="0"/>
              </a:spcBef>
              <a:spcAft>
                <a:spcPts val="0"/>
              </a:spcAft>
              <a:buNone/>
            </a:pPr>
            <a:r>
              <a:t/>
            </a:r>
            <a:endParaRPr sz="4000">
              <a:solidFill>
                <a:schemeClr val="dk1"/>
              </a:solidFill>
            </a:endParaRPr>
          </a:p>
        </p:txBody>
      </p:sp>
      <p:pic>
        <p:nvPicPr>
          <p:cNvPr id="152" name="Google Shape;152;p25"/>
          <p:cNvPicPr preferRelativeResize="0"/>
          <p:nvPr/>
        </p:nvPicPr>
        <p:blipFill>
          <a:blip r:embed="rId7">
            <a:alphaModFix/>
          </a:blip>
          <a:stretch>
            <a:fillRect/>
          </a:stretch>
        </p:blipFill>
        <p:spPr>
          <a:xfrm>
            <a:off x="11942851" y="20055394"/>
            <a:ext cx="7142700" cy="7411649"/>
          </a:xfrm>
          <a:prstGeom prst="rect">
            <a:avLst/>
          </a:prstGeom>
          <a:noFill/>
          <a:ln>
            <a:noFill/>
          </a:ln>
        </p:spPr>
      </p:pic>
      <p:sp>
        <p:nvSpPr>
          <p:cNvPr id="153" name="Google Shape;153;p25"/>
          <p:cNvSpPr txBox="1"/>
          <p:nvPr/>
        </p:nvSpPr>
        <p:spPr>
          <a:xfrm>
            <a:off x="19225725" y="21854363"/>
            <a:ext cx="9174300" cy="63087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Clr>
                <a:schemeClr val="dk1"/>
              </a:buClr>
              <a:buSzPts val="4000"/>
              <a:buChar char="●"/>
            </a:pPr>
            <a:r>
              <a:rPr lang="en" sz="4000">
                <a:solidFill>
                  <a:schemeClr val="dk1"/>
                </a:solidFill>
              </a:rPr>
              <a:t>A</a:t>
            </a:r>
            <a:r>
              <a:rPr lang="en" sz="4000">
                <a:solidFill>
                  <a:schemeClr val="dk1"/>
                </a:solidFill>
              </a:rPr>
              <a:t>utomated control of both temperature and pressure within a thermal diffusivity testing environment. </a:t>
            </a:r>
            <a:endParaRPr sz="4000">
              <a:solidFill>
                <a:schemeClr val="dk1"/>
              </a:solidFill>
            </a:endParaRPr>
          </a:p>
          <a:p>
            <a:pPr indent="-482600" lvl="0" marL="457200" rtl="0" algn="l">
              <a:spcBef>
                <a:spcPts val="0"/>
              </a:spcBef>
              <a:spcAft>
                <a:spcPts val="0"/>
              </a:spcAft>
              <a:buClr>
                <a:schemeClr val="dk1"/>
              </a:buClr>
              <a:buSzPts val="4000"/>
              <a:buChar char="●"/>
            </a:pPr>
            <a:r>
              <a:rPr lang="en" sz="4000">
                <a:solidFill>
                  <a:schemeClr val="dk1"/>
                </a:solidFill>
              </a:rPr>
              <a:t>By using a power supply and valve the system achieves a user specified environment without manual input which significantly improves accuracy and speed in material testing.</a:t>
            </a:r>
            <a:endParaRPr sz="4000">
              <a:solidFill>
                <a:schemeClr val="dk1"/>
              </a:solidFill>
              <a:latin typeface="Calibri"/>
              <a:ea typeface="Calibri"/>
              <a:cs typeface="Calibri"/>
              <a:sym typeface="Calibri"/>
            </a:endParaRPr>
          </a:p>
        </p:txBody>
      </p:sp>
      <p:pic>
        <p:nvPicPr>
          <p:cNvPr id="154" name="Google Shape;154;p25"/>
          <p:cNvPicPr preferRelativeResize="0"/>
          <p:nvPr/>
        </p:nvPicPr>
        <p:blipFill>
          <a:blip r:embed="rId8">
            <a:alphaModFix/>
          </a:blip>
          <a:stretch>
            <a:fillRect/>
          </a:stretch>
        </p:blipFill>
        <p:spPr>
          <a:xfrm>
            <a:off x="19524400" y="19020374"/>
            <a:ext cx="8576949" cy="2662368"/>
          </a:xfrm>
          <a:prstGeom prst="rect">
            <a:avLst/>
          </a:prstGeom>
          <a:noFill/>
          <a:ln>
            <a:noFill/>
          </a:ln>
        </p:spPr>
      </p:pic>
      <p:pic>
        <p:nvPicPr>
          <p:cNvPr id="155" name="Google Shape;155;p25" title="Screenshot 2025-04-11 at 9.55.38 AM.png"/>
          <p:cNvPicPr preferRelativeResize="0"/>
          <p:nvPr/>
        </p:nvPicPr>
        <p:blipFill>
          <a:blip r:embed="rId9">
            <a:alphaModFix/>
          </a:blip>
          <a:stretch>
            <a:fillRect/>
          </a:stretch>
        </p:blipFill>
        <p:spPr>
          <a:xfrm>
            <a:off x="29213413" y="5756675"/>
            <a:ext cx="4489537" cy="5282472"/>
          </a:xfrm>
          <a:prstGeom prst="rect">
            <a:avLst/>
          </a:prstGeom>
          <a:noFill/>
          <a:ln>
            <a:noFill/>
          </a:ln>
        </p:spPr>
      </p:pic>
      <p:sp>
        <p:nvSpPr>
          <p:cNvPr id="156" name="Google Shape;156;p25"/>
          <p:cNvSpPr txBox="1"/>
          <p:nvPr/>
        </p:nvSpPr>
        <p:spPr>
          <a:xfrm>
            <a:off x="27876475" y="10459025"/>
            <a:ext cx="11580600" cy="695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000">
              <a:solidFill>
                <a:schemeClr val="dk1"/>
              </a:solidFill>
            </a:endParaRPr>
          </a:p>
          <a:p>
            <a:pPr indent="-1385145" lvl="0" marL="2262293" rtl="0" algn="l">
              <a:spcBef>
                <a:spcPts val="0"/>
              </a:spcBef>
              <a:spcAft>
                <a:spcPts val="0"/>
              </a:spcAft>
              <a:buClr>
                <a:schemeClr val="dk1"/>
              </a:buClr>
              <a:buSzPts val="4000"/>
              <a:buChar char="●"/>
            </a:pPr>
            <a:r>
              <a:rPr lang="en" sz="4000">
                <a:solidFill>
                  <a:schemeClr val="dk1"/>
                </a:solidFill>
              </a:rPr>
              <a:t>Unit testing for the pressure module includes reading the pressure as well as responses to valve commands. </a:t>
            </a:r>
            <a:endParaRPr sz="4000">
              <a:solidFill>
                <a:schemeClr val="dk1"/>
              </a:solidFill>
            </a:endParaRPr>
          </a:p>
          <a:p>
            <a:pPr indent="-1385145" lvl="0" marL="2262293" rtl="0" algn="l">
              <a:spcBef>
                <a:spcPts val="0"/>
              </a:spcBef>
              <a:spcAft>
                <a:spcPts val="0"/>
              </a:spcAft>
              <a:buClr>
                <a:schemeClr val="dk1"/>
              </a:buClr>
              <a:buSzPts val="4000"/>
              <a:buChar char="●"/>
            </a:pPr>
            <a:r>
              <a:rPr lang="en" sz="4000">
                <a:solidFill>
                  <a:schemeClr val="dk1"/>
                </a:solidFill>
              </a:rPr>
              <a:t>Unit testing for the temperature module includes converting temperature to voltage, reading the voltage, and writing the voltage. </a:t>
            </a:r>
            <a:endParaRPr sz="4000">
              <a:solidFill>
                <a:schemeClr val="dk1"/>
              </a:solidFill>
            </a:endParaRPr>
          </a:p>
          <a:p>
            <a:pPr indent="-1385145" lvl="0" marL="2262293" rtl="0" algn="l">
              <a:spcBef>
                <a:spcPts val="0"/>
              </a:spcBef>
              <a:spcAft>
                <a:spcPts val="0"/>
              </a:spcAft>
              <a:buClr>
                <a:schemeClr val="dk1"/>
              </a:buClr>
              <a:buSzPts val="4000"/>
              <a:buChar char="●"/>
            </a:pPr>
            <a:r>
              <a:rPr lang="en" sz="4000">
                <a:solidFill>
                  <a:schemeClr val="dk1"/>
                </a:solidFill>
              </a:rPr>
              <a:t>User testing includes three stages that will encompass iterative steps to meet client requirements and needs</a:t>
            </a:r>
            <a:endParaRPr sz="4000">
              <a:solidFill>
                <a:schemeClr val="dk1"/>
              </a:solidFill>
            </a:endParaRPr>
          </a:p>
        </p:txBody>
      </p:sp>
      <p:pic>
        <p:nvPicPr>
          <p:cNvPr id="157" name="Google Shape;157;p25"/>
          <p:cNvPicPr preferRelativeResize="0"/>
          <p:nvPr/>
        </p:nvPicPr>
        <p:blipFill>
          <a:blip r:embed="rId10">
            <a:alphaModFix/>
          </a:blip>
          <a:stretch>
            <a:fillRect/>
          </a:stretch>
        </p:blipFill>
        <p:spPr>
          <a:xfrm>
            <a:off x="1356526" y="10143121"/>
            <a:ext cx="10188400" cy="7656429"/>
          </a:xfrm>
          <a:prstGeom prst="rect">
            <a:avLst/>
          </a:prstGeom>
          <a:noFill/>
          <a:ln>
            <a:noFill/>
          </a:ln>
        </p:spPr>
      </p:pic>
      <p:sp>
        <p:nvSpPr>
          <p:cNvPr id="158" name="Google Shape;158;p25"/>
          <p:cNvSpPr txBox="1"/>
          <p:nvPr/>
        </p:nvSpPr>
        <p:spPr>
          <a:xfrm>
            <a:off x="18380950" y="27427425"/>
            <a:ext cx="8982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Fig. 6</a:t>
            </a:r>
            <a:endParaRPr sz="2000">
              <a:solidFill>
                <a:schemeClr val="dk1"/>
              </a:solidFill>
              <a:latin typeface="Calibri"/>
              <a:ea typeface="Calibri"/>
              <a:cs typeface="Calibri"/>
              <a:sym typeface="Calibri"/>
            </a:endParaRPr>
          </a:p>
        </p:txBody>
      </p:sp>
      <p:sp>
        <p:nvSpPr>
          <p:cNvPr id="159" name="Google Shape;159;p25"/>
          <p:cNvSpPr txBox="1"/>
          <p:nvPr/>
        </p:nvSpPr>
        <p:spPr>
          <a:xfrm>
            <a:off x="11092775" y="17723553"/>
            <a:ext cx="1182900" cy="5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Fig. 1</a:t>
            </a:r>
            <a:endParaRPr sz="2000">
              <a:solidFill>
                <a:schemeClr val="dk1"/>
              </a:solidFill>
              <a:latin typeface="Calibri"/>
              <a:ea typeface="Calibri"/>
              <a:cs typeface="Calibri"/>
              <a:sym typeface="Calibri"/>
            </a:endParaRPr>
          </a:p>
        </p:txBody>
      </p:sp>
      <p:sp>
        <p:nvSpPr>
          <p:cNvPr id="160" name="Google Shape;160;p25"/>
          <p:cNvSpPr txBox="1"/>
          <p:nvPr/>
        </p:nvSpPr>
        <p:spPr>
          <a:xfrm>
            <a:off x="27427425" y="21548100"/>
            <a:ext cx="8982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Fig. 7</a:t>
            </a:r>
            <a:endParaRPr sz="2000">
              <a:solidFill>
                <a:schemeClr val="dk1"/>
              </a:solidFill>
              <a:latin typeface="Calibri"/>
              <a:ea typeface="Calibri"/>
              <a:cs typeface="Calibri"/>
              <a:sym typeface="Calibri"/>
            </a:endParaRPr>
          </a:p>
        </p:txBody>
      </p:sp>
      <p:sp>
        <p:nvSpPr>
          <p:cNvPr id="161" name="Google Shape;161;p25"/>
          <p:cNvSpPr txBox="1"/>
          <p:nvPr/>
        </p:nvSpPr>
        <p:spPr>
          <a:xfrm>
            <a:off x="23674375" y="16792150"/>
            <a:ext cx="8982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Fig. 3</a:t>
            </a:r>
            <a:endParaRPr sz="2000">
              <a:solidFill>
                <a:schemeClr val="dk1"/>
              </a:solidFill>
              <a:latin typeface="Calibri"/>
              <a:ea typeface="Calibri"/>
              <a:cs typeface="Calibri"/>
              <a:sym typeface="Calibri"/>
            </a:endParaRPr>
          </a:p>
        </p:txBody>
      </p:sp>
      <p:sp>
        <p:nvSpPr>
          <p:cNvPr id="162" name="Google Shape;162;p25"/>
          <p:cNvSpPr txBox="1"/>
          <p:nvPr/>
        </p:nvSpPr>
        <p:spPr>
          <a:xfrm>
            <a:off x="23674375" y="10942400"/>
            <a:ext cx="8982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Fig. 2</a:t>
            </a:r>
            <a:endParaRPr sz="2000">
              <a:solidFill>
                <a:schemeClr val="dk1"/>
              </a:solidFill>
              <a:latin typeface="Calibri"/>
              <a:ea typeface="Calibri"/>
              <a:cs typeface="Calibri"/>
              <a:sym typeface="Calibri"/>
            </a:endParaRPr>
          </a:p>
        </p:txBody>
      </p:sp>
      <p:sp>
        <p:nvSpPr>
          <p:cNvPr id="163" name="Google Shape;163;p25"/>
          <p:cNvSpPr txBox="1"/>
          <p:nvPr/>
        </p:nvSpPr>
        <p:spPr>
          <a:xfrm>
            <a:off x="15391475" y="29651250"/>
            <a:ext cx="218532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650">
                <a:solidFill>
                  <a:schemeClr val="dk1"/>
                </a:solidFill>
                <a:latin typeface="Calibri"/>
                <a:ea typeface="Calibri"/>
                <a:cs typeface="Calibri"/>
                <a:sym typeface="Calibri"/>
              </a:rPr>
              <a:t>Figures provided by HeetShield and ThermoGen 2025</a:t>
            </a:r>
            <a:endParaRPr sz="4650">
              <a:solidFill>
                <a:schemeClr val="dk1"/>
              </a:solidFill>
              <a:latin typeface="Calibri"/>
              <a:ea typeface="Calibri"/>
              <a:cs typeface="Calibri"/>
              <a:sym typeface="Calibri"/>
            </a:endParaRPr>
          </a:p>
        </p:txBody>
      </p:sp>
      <p:sp>
        <p:nvSpPr>
          <p:cNvPr id="164" name="Google Shape;164;p25"/>
          <p:cNvSpPr txBox="1"/>
          <p:nvPr/>
        </p:nvSpPr>
        <p:spPr>
          <a:xfrm>
            <a:off x="33756750" y="10535538"/>
            <a:ext cx="8982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Fig. 4</a:t>
            </a:r>
            <a:endParaRPr sz="2000">
              <a:solidFill>
                <a:schemeClr val="dk1"/>
              </a:solidFill>
              <a:latin typeface="Calibri"/>
              <a:ea typeface="Calibri"/>
              <a:cs typeface="Calibri"/>
              <a:sym typeface="Calibri"/>
            </a:endParaRPr>
          </a:p>
        </p:txBody>
      </p:sp>
      <p:sp>
        <p:nvSpPr>
          <p:cNvPr id="165" name="Google Shape;165;p25"/>
          <p:cNvSpPr txBox="1"/>
          <p:nvPr/>
        </p:nvSpPr>
        <p:spPr>
          <a:xfrm>
            <a:off x="38558875" y="10459025"/>
            <a:ext cx="8982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Fig. 5</a:t>
            </a:r>
            <a:endParaRPr sz="2000">
              <a:solidFill>
                <a:schemeClr val="dk1"/>
              </a:solidFill>
              <a:latin typeface="Calibri"/>
              <a:ea typeface="Calibri"/>
              <a:cs typeface="Calibri"/>
              <a:sym typeface="Calibri"/>
            </a:endParaRPr>
          </a:p>
        </p:txBody>
      </p:sp>
      <p:pic>
        <p:nvPicPr>
          <p:cNvPr id="166" name="Google Shape;166;p25"/>
          <p:cNvPicPr preferRelativeResize="0"/>
          <p:nvPr/>
        </p:nvPicPr>
        <p:blipFill>
          <a:blip r:embed="rId11">
            <a:alphaModFix/>
          </a:blip>
          <a:stretch>
            <a:fillRect/>
          </a:stretch>
        </p:blipFill>
        <p:spPr>
          <a:xfrm>
            <a:off x="29128536" y="19523335"/>
            <a:ext cx="10550697" cy="7411650"/>
          </a:xfrm>
          <a:prstGeom prst="rect">
            <a:avLst/>
          </a:prstGeom>
          <a:noFill/>
          <a:ln>
            <a:noFill/>
          </a:ln>
        </p:spPr>
      </p:pic>
      <p:sp>
        <p:nvSpPr>
          <p:cNvPr id="167" name="Google Shape;167;p25"/>
          <p:cNvSpPr txBox="1"/>
          <p:nvPr/>
        </p:nvSpPr>
        <p:spPr>
          <a:xfrm>
            <a:off x="38803650" y="26934975"/>
            <a:ext cx="8982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Fig. 8</a:t>
            </a:r>
            <a:endParaRPr sz="2000">
              <a:solidFill>
                <a:schemeClr val="dk1"/>
              </a:solidFill>
              <a:latin typeface="Calibri"/>
              <a:ea typeface="Calibri"/>
              <a:cs typeface="Calibri"/>
              <a:sym typeface="Calibri"/>
            </a:endParaRPr>
          </a:p>
        </p:txBody>
      </p:sp>
      <p:sp>
        <p:nvSpPr>
          <p:cNvPr id="168" name="Google Shape;168;p25"/>
          <p:cNvSpPr txBox="1"/>
          <p:nvPr/>
        </p:nvSpPr>
        <p:spPr>
          <a:xfrm>
            <a:off x="533825" y="5635075"/>
            <a:ext cx="11580600" cy="44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200">
                <a:solidFill>
                  <a:schemeClr val="dk1"/>
                </a:solidFill>
              </a:rPr>
              <a:t>ThermoGen is a senior capstone project working with the client HeetShield. The purpose of this project was to automate the process used by HeetShield that tests their thermal materials in order to reduce the amount of time the test operator needs to spend testing. </a:t>
            </a:r>
            <a:endParaRPr sz="4200">
              <a:solidFill>
                <a:schemeClr val="dk1"/>
              </a:solidFill>
              <a:latin typeface="Calibri"/>
              <a:ea typeface="Calibri"/>
              <a:cs typeface="Calibri"/>
              <a:sym typeface="Calibri"/>
            </a:endParaRPr>
          </a:p>
        </p:txBody>
      </p:sp>
      <p:pic>
        <p:nvPicPr>
          <p:cNvPr id="169" name="Google Shape;169;p25"/>
          <p:cNvPicPr preferRelativeResize="0"/>
          <p:nvPr/>
        </p:nvPicPr>
        <p:blipFill rotWithShape="1">
          <a:blip r:embed="rId12">
            <a:alphaModFix/>
          </a:blip>
          <a:srcRect b="33866" l="0" r="0" t="2890"/>
          <a:stretch/>
        </p:blipFill>
        <p:spPr>
          <a:xfrm>
            <a:off x="35320400" y="5450487"/>
            <a:ext cx="3151500" cy="54569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