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3151ea0c3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3151ea0c3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315f62c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315f62c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315f62c7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315f62c7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315f62c7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315f62c7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315f62c7c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315f62c7c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7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88" y="0"/>
            <a:ext cx="760363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9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250" y="97050"/>
            <a:ext cx="725804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634" y="0"/>
            <a:ext cx="771273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8352175" y="0"/>
            <a:ext cx="1902575" cy="51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631550" y="0"/>
            <a:ext cx="1565525" cy="51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8" title="logo_transparent_lar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397" y="749800"/>
            <a:ext cx="3636600" cy="364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6070" y="1545438"/>
            <a:ext cx="1942850" cy="1889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784725" y="3962525"/>
            <a:ext cx="74589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</a:rPr>
              <a:t>https://sce.nau.edu/capstone/projects/CS/2025/Cyber%20Recon_S25/</a:t>
            </a:r>
            <a:endParaRPr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