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736" r:id="rId4"/>
    <p:sldMasterId id="214748373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IBM Plex Sans"/>
      <p:regular r:id="rId26"/>
      <p:bold r:id="rId27"/>
      <p:italic r:id="rId28"/>
      <p:boldItalic r:id="rId29"/>
    </p:embeddedFont>
    <p:embeddedFont>
      <p:font typeface="Sora SemiBold"/>
      <p:regular r:id="rId30"/>
      <p:bold r:id="rId31"/>
    </p:embeddedFont>
    <p:embeddedFont>
      <p:font typeface="Urbanist Medium"/>
      <p:regular r:id="rId32"/>
      <p:bold r:id="rId33"/>
      <p:italic r:id="rId34"/>
      <p:boldItalic r:id="rId35"/>
    </p:embeddedFont>
    <p:embeddedFont>
      <p:font typeface="Urbanist SemiBold"/>
      <p:regular r:id="rId36"/>
      <p:bold r:id="rId37"/>
      <p:italic r:id="rId38"/>
      <p:boldItalic r:id="rId39"/>
    </p:embeddedFont>
    <p:embeddedFont>
      <p:font typeface="Urbanist"/>
      <p:regular r:id="rId40"/>
      <p:bold r:id="rId41"/>
      <p:italic r:id="rId42"/>
      <p:boldItalic r:id="rId43"/>
    </p:embeddedFont>
    <p:embeddedFont>
      <p:font typeface="IBM Plex Sans Medium"/>
      <p:regular r:id="rId44"/>
      <p:bold r:id="rId45"/>
      <p:italic r:id="rId46"/>
      <p:boldItalic r:id="rId47"/>
    </p:embeddedFont>
    <p:embeddedFont>
      <p:font typeface="Sora Light"/>
      <p:regular r:id="rId48"/>
      <p:bold r:id="rId49"/>
    </p:embeddedFont>
    <p:embeddedFont>
      <p:font typeface="Sora ExtraLight"/>
      <p:regular r:id="rId50"/>
      <p:bold r:id="rId51"/>
    </p:embeddedFont>
    <p:embeddedFont>
      <p:font typeface="Sora"/>
      <p:regular r:id="rId52"/>
      <p:bold r:id="rId53"/>
    </p:embeddedFont>
    <p:embeddedFont>
      <p:font typeface="Sora Medium"/>
      <p:regular r:id="rId54"/>
      <p:bold r:id="rId55"/>
    </p:embeddedFont>
    <p:embeddedFont>
      <p:font typeface="IBM Plex Sans SemiBold"/>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Urbanist-regular.fntdata"/><Relationship Id="rId42" Type="http://schemas.openxmlformats.org/officeDocument/2006/relationships/font" Target="fonts/Urbanist-italic.fntdata"/><Relationship Id="rId41" Type="http://schemas.openxmlformats.org/officeDocument/2006/relationships/font" Target="fonts/Urbanist-bold.fntdata"/><Relationship Id="rId44" Type="http://schemas.openxmlformats.org/officeDocument/2006/relationships/font" Target="fonts/IBMPlexSansMedium-regular.fntdata"/><Relationship Id="rId43" Type="http://schemas.openxmlformats.org/officeDocument/2006/relationships/font" Target="fonts/Urbanist-boldItalic.fntdata"/><Relationship Id="rId46" Type="http://schemas.openxmlformats.org/officeDocument/2006/relationships/font" Target="fonts/IBMPlexSansMedium-italic.fntdata"/><Relationship Id="rId45" Type="http://schemas.openxmlformats.org/officeDocument/2006/relationships/font" Target="fonts/IBMPlexSansMedium-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SoraLight-regular.fntdata"/><Relationship Id="rId47" Type="http://schemas.openxmlformats.org/officeDocument/2006/relationships/font" Target="fonts/IBMPlexSansMedium-boldItalic.fntdata"/><Relationship Id="rId49" Type="http://schemas.openxmlformats.org/officeDocument/2006/relationships/font" Target="fonts/SoraLight-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oraSemiBold-bold.fntdata"/><Relationship Id="rId30" Type="http://schemas.openxmlformats.org/officeDocument/2006/relationships/font" Target="fonts/SoraSemiBold-regular.fntdata"/><Relationship Id="rId33" Type="http://schemas.openxmlformats.org/officeDocument/2006/relationships/font" Target="fonts/UrbanistMedium-bold.fntdata"/><Relationship Id="rId32" Type="http://schemas.openxmlformats.org/officeDocument/2006/relationships/font" Target="fonts/UrbanistMedium-regular.fntdata"/><Relationship Id="rId35" Type="http://schemas.openxmlformats.org/officeDocument/2006/relationships/font" Target="fonts/UrbanistMedium-boldItalic.fntdata"/><Relationship Id="rId34" Type="http://schemas.openxmlformats.org/officeDocument/2006/relationships/font" Target="fonts/UrbanistMedium-italic.fntdata"/><Relationship Id="rId37" Type="http://schemas.openxmlformats.org/officeDocument/2006/relationships/font" Target="fonts/UrbanistSemiBold-bold.fntdata"/><Relationship Id="rId36" Type="http://schemas.openxmlformats.org/officeDocument/2006/relationships/font" Target="fonts/UrbanistSemiBold-regular.fntdata"/><Relationship Id="rId39" Type="http://schemas.openxmlformats.org/officeDocument/2006/relationships/font" Target="fonts/UrbanistSemiBold-boldItalic.fntdata"/><Relationship Id="rId38" Type="http://schemas.openxmlformats.org/officeDocument/2006/relationships/font" Target="fonts/UrbanistSemi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font" Target="fonts/IBMPlexSans-regular.fntdata"/><Relationship Id="rId25" Type="http://schemas.openxmlformats.org/officeDocument/2006/relationships/slide" Target="slides/slide19.xml"/><Relationship Id="rId28" Type="http://schemas.openxmlformats.org/officeDocument/2006/relationships/font" Target="fonts/IBMPlexSans-italic.fntdata"/><Relationship Id="rId27" Type="http://schemas.openxmlformats.org/officeDocument/2006/relationships/font" Target="fonts/IBMPlexSans-bold.fntdata"/><Relationship Id="rId29" Type="http://schemas.openxmlformats.org/officeDocument/2006/relationships/font" Target="fonts/IBMPlexSans-boldItalic.fntdata"/><Relationship Id="rId51" Type="http://schemas.openxmlformats.org/officeDocument/2006/relationships/font" Target="fonts/SoraExtraLight-bold.fntdata"/><Relationship Id="rId50" Type="http://schemas.openxmlformats.org/officeDocument/2006/relationships/font" Target="fonts/SoraExtraLight-regular.fntdata"/><Relationship Id="rId53" Type="http://schemas.openxmlformats.org/officeDocument/2006/relationships/font" Target="fonts/Sora-bold.fntdata"/><Relationship Id="rId52" Type="http://schemas.openxmlformats.org/officeDocument/2006/relationships/font" Target="fonts/Sora-regular.fntdata"/><Relationship Id="rId11" Type="http://schemas.openxmlformats.org/officeDocument/2006/relationships/slide" Target="slides/slide5.xml"/><Relationship Id="rId55" Type="http://schemas.openxmlformats.org/officeDocument/2006/relationships/font" Target="fonts/SoraMedium-bold.fntdata"/><Relationship Id="rId10" Type="http://schemas.openxmlformats.org/officeDocument/2006/relationships/slide" Target="slides/slide4.xml"/><Relationship Id="rId54" Type="http://schemas.openxmlformats.org/officeDocument/2006/relationships/font" Target="fonts/SoraMedium-regular.fntdata"/><Relationship Id="rId13" Type="http://schemas.openxmlformats.org/officeDocument/2006/relationships/slide" Target="slides/slide7.xml"/><Relationship Id="rId57" Type="http://schemas.openxmlformats.org/officeDocument/2006/relationships/font" Target="fonts/IBMPlexSansSemiBold-bold.fntdata"/><Relationship Id="rId12" Type="http://schemas.openxmlformats.org/officeDocument/2006/relationships/slide" Target="slides/slide6.xml"/><Relationship Id="rId56" Type="http://schemas.openxmlformats.org/officeDocument/2006/relationships/font" Target="fonts/IBMPlexSansSemiBold-regular.fntdata"/><Relationship Id="rId15" Type="http://schemas.openxmlformats.org/officeDocument/2006/relationships/slide" Target="slides/slide9.xml"/><Relationship Id="rId59" Type="http://schemas.openxmlformats.org/officeDocument/2006/relationships/font" Target="fonts/IBMPlexSansSemiBold-boldItalic.fntdata"/><Relationship Id="rId14" Type="http://schemas.openxmlformats.org/officeDocument/2006/relationships/slide" Target="slides/slide8.xml"/><Relationship Id="rId58" Type="http://schemas.openxmlformats.org/officeDocument/2006/relationships/font" Target="fonts/IBMPlexSansSemi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387c38ce986_0_9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4" name="Google Shape;1404;g387c38ce986_0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g38d6aa39d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0" name="Google Shape;1510;g38d6aa39d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Nessus Parsing - Adopted from HighViz</a:t>
            </a:r>
            <a:endParaRPr/>
          </a:p>
          <a:p>
            <a:pPr indent="0" lvl="0" marL="0" rtl="0" algn="l">
              <a:spcBef>
                <a:spcPts val="0"/>
              </a:spcBef>
              <a:spcAft>
                <a:spcPts val="0"/>
              </a:spcAft>
              <a:buNone/>
            </a:pPr>
            <a:r>
              <a:rPr lang="en"/>
              <a:t>SQLite Schema - 3 Tables, Nessus, HighViz Map (previous entries and pre-existing knowledge), HighViz Findings. </a:t>
            </a:r>
            <a:endParaRPr/>
          </a:p>
          <a:p>
            <a:pPr indent="0" lvl="0" marL="0" rtl="0" algn="l">
              <a:spcBef>
                <a:spcPts val="0"/>
              </a:spcBef>
              <a:spcAft>
                <a:spcPts val="0"/>
              </a:spcAft>
              <a:buNone/>
            </a:pPr>
            <a:r>
              <a:rPr lang="en"/>
              <a:t>Training: on HVMap data</a:t>
            </a:r>
            <a:endParaRPr/>
          </a:p>
          <a:p>
            <a:pPr indent="0" lvl="0" marL="0" rtl="0" algn="l">
              <a:spcBef>
                <a:spcPts val="0"/>
              </a:spcBef>
              <a:spcAft>
                <a:spcPts val="0"/>
              </a:spcAft>
              <a:buNone/>
            </a:pPr>
            <a:r>
              <a:rPr lang="en"/>
              <a:t>Testing: Make model is benefitting from the training data.</a:t>
            </a:r>
            <a:endParaRPr/>
          </a:p>
          <a:p>
            <a:pPr indent="0" lvl="0" marL="0" rtl="0" algn="l">
              <a:spcBef>
                <a:spcPts val="0"/>
              </a:spcBef>
              <a:spcAft>
                <a:spcPts val="0"/>
              </a:spcAft>
              <a:buNone/>
            </a:pPr>
            <a:r>
              <a:rPr lang="en"/>
              <a:t>Scoring Algorithm - KEV: 35% CVSS: 25% AI: 20% EPSS: 20%</a:t>
            </a:r>
            <a:endParaRPr/>
          </a:p>
          <a:p>
            <a:pPr indent="0" lvl="0" marL="0" rtl="0" algn="l">
              <a:spcBef>
                <a:spcPts val="0"/>
              </a:spcBef>
              <a:spcAft>
                <a:spcPts val="0"/>
              </a:spcAft>
              <a:buNone/>
            </a:pPr>
            <a:r>
              <a:rPr lang="en"/>
              <a:t>Intel Sync - Gets a list of epss, kev, and nvd so it’s available offline</a:t>
            </a:r>
            <a:endParaRPr/>
          </a:p>
          <a:p>
            <a:pPr indent="0" lvl="0" marL="0" rtl="0" algn="l">
              <a:spcBef>
                <a:spcPts val="0"/>
              </a:spcBef>
              <a:spcAft>
                <a:spcPts val="0"/>
              </a:spcAft>
              <a:buNone/>
            </a:pPr>
            <a:r>
              <a:rPr lang="en"/>
              <a:t>Logging - ability to log so it’s well kept</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g38d6aa39d3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9" name="Google Shape;1519;g38d6aa39d3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38d6aa39d38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7" name="Google Shape;1527;g38d6aa39d38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38d6aa39d3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5" name="Google Shape;1535;g38d6aa39d3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g387c38ce986_0_1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3" name="Google Shape;1543;g387c38ce986_0_1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Integrating AI/ML Models into the Processing Pipeline</a:t>
            </a:r>
            <a:endParaRPr/>
          </a:p>
          <a:p>
            <a:pPr indent="0" lvl="0" marL="0" rtl="0" algn="l">
              <a:spcBef>
                <a:spcPts val="0"/>
              </a:spcBef>
              <a:spcAft>
                <a:spcPts val="0"/>
              </a:spcAft>
              <a:buNone/>
            </a:pPr>
            <a:r>
              <a:rPr lang="en"/>
              <a:t>During implementation, we faced challenges connecting the AI classifiers and anomaly detectors with the Nessus parsing system without disrupting existing data structures. The issue arose because raw scan data required transformation before the models could interpret it. We solved this by developing a standardized preprocessing module that converts parsed output into a uniform, ML-ready format, ensuring compatibility across the entire workflow.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Balancing Performance and Model Accuracy in Local Environments</a:t>
            </a:r>
            <a:endParaRPr/>
          </a:p>
          <a:p>
            <a:pPr indent="0" lvl="0" marL="0" rtl="0" algn="l">
              <a:spcBef>
                <a:spcPts val="0"/>
              </a:spcBef>
              <a:spcAft>
                <a:spcPts val="0"/>
              </a:spcAft>
              <a:buNone/>
            </a:pPr>
            <a:r>
              <a:rPr lang="en"/>
              <a:t>Running hybrid AI models (Random Forest and Isolation Forest) locally on M2 hardware caused noticeable slowdowns during large-scale scans. To address this, we optimized the pipeline by implementing caching for model files, using batch-based processing, and adjusting parameters like max_features and n_estimators for efficiency without compromising predictive accuracy.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Maintaining Continuous Learning Without Model Drift</a:t>
            </a:r>
            <a:endParaRPr/>
          </a:p>
          <a:p>
            <a:pPr indent="0" lvl="0" marL="0" rtl="0" algn="l">
              <a:spcBef>
                <a:spcPts val="0"/>
              </a:spcBef>
              <a:spcAft>
                <a:spcPts val="0"/>
              </a:spcAft>
              <a:buNone/>
            </a:pPr>
            <a:r>
              <a:rPr lang="en"/>
              <a:t>One ongoing challenge is retraining models on tester feedback while avoiding overfitting or performance degradation. Our current solution involves automated retraining thresholds and validation scripts that benchmark new models against prior versions. However, we’re still refining the feedback pipeline to ensure consistent quality and interpretability across retraining cycles.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g387c38ce986_0_1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1" name="Google Shape;1561;g387c38ce986_0_1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9" name="Shape 1569"/>
        <p:cNvGrpSpPr/>
        <p:nvPr/>
      </p:nvGrpSpPr>
      <p:grpSpPr>
        <a:xfrm>
          <a:off x="0" y="0"/>
          <a:ext cx="0" cy="0"/>
          <a:chOff x="0" y="0"/>
          <a:chExt cx="0" cy="0"/>
        </a:xfrm>
      </p:grpSpPr>
      <p:sp>
        <p:nvSpPr>
          <p:cNvPr id="1570" name="Google Shape;1570;g387c38ce986_0_1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1" name="Google Shape;1571;g387c38ce986_0_1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g387c38ce986_0_2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9" name="Google Shape;1599;g387c38ce986_0_2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6" name="Shape 1606"/>
        <p:cNvGrpSpPr/>
        <p:nvPr/>
      </p:nvGrpSpPr>
      <p:grpSpPr>
        <a:xfrm>
          <a:off x="0" y="0"/>
          <a:ext cx="0" cy="0"/>
          <a:chOff x="0" y="0"/>
          <a:chExt cx="0" cy="0"/>
        </a:xfrm>
      </p:grpSpPr>
      <p:sp>
        <p:nvSpPr>
          <p:cNvPr id="1607" name="Google Shape;1607;g38d5b8e52e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8" name="Google Shape;1608;g38d5b8e52e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g387c38ce986_0_1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5" name="Google Shape;1615;g387c38ce986_0_1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387c38ce986_0_2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3" name="Google Shape;1413;g387c38ce986_0_2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387c38ce986_0_1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7" name="Google Shape;1437;g387c38ce986_0_1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g387c38ce986_0_10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5" name="Google Shape;1445;g387c38ce986_0_10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387c38ce986_0_1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4" name="Google Shape;1454;g387c38ce986_0_1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g38d5b8e52e3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2" name="Google Shape;1462;g38d5b8e52e3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387c38ce986_0_10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0" name="Google Shape;1470;g387c38ce986_0_10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g387c38ce986_0_1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8" name="Google Shape;1478;g387c38ce986_0_1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g387c38ce986_0_1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6" name="Google Shape;1486;g387c38ce986_0_1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Sqlite allows for easy access to data without requiring login information. More importantly, Sqlite operates locally, which perfectly fits our use case. Scikit-Learn is simple to use and provides many routes to accomplish our goals. Pandas and NumPy both provide powerful ways of representing data, and they both integrate very well with Scikit-Learn.</a:t>
            </a:r>
            <a:endParaRPr/>
          </a:p>
          <a:p>
            <a:pPr indent="0" lvl="0" marL="0" rtl="0" algn="l">
              <a:spcBef>
                <a:spcPts val="0"/>
              </a:spcBef>
              <a:spcAft>
                <a:spcPts val="0"/>
              </a:spcAft>
              <a:buNone/>
            </a:pPr>
            <a:r>
              <a:rPr lang="en"/>
              <a:t>These databases provide various insights into CVEs, with NVD providing CVE metadata and CVSS scoring info, KEV supplying vulnerabilities with confirmed real-world exploitations, and EPSS providing scores outlining the probability of a CVE’s future exploitation. While other datasets exist, these provide enough information that we can gain a full picture of these CVEs</a:t>
            </a:r>
            <a:endParaRPr/>
          </a:p>
          <a:p>
            <a:pPr indent="0" lvl="0" marL="0" rtl="0" algn="l">
              <a:spcBef>
                <a:spcPts val="0"/>
              </a:spcBef>
              <a:spcAft>
                <a:spcPts val="0"/>
              </a:spcAft>
              <a:buNone/>
            </a:pPr>
            <a:r>
              <a:rPr lang="en"/>
              <a:t>Isolation Forest is used for detecting anomalies in data, making it a great fit for finding CVEs with scores that don’t match the data provided by our Threat Intelligence Integration. Random Forest works on prediction based on inputs, allowing NVD, KEV and EPSS data to be used to predict what the scores should be for a given vulnerability. Additionally, Random Forest is resistant to overfitting, allowing it to better identify threats it hasn’t seen. It also performs well with raw data and can handle large datasets without much loss of performance</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T 1">
  <p:cSld name="BLANK_4">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mt="50000"/>
          </a:blip>
          <a:srcRect b="8145" l="3133" r="7834" t="16785"/>
          <a:stretch/>
        </p:blipFill>
        <p:spPr>
          <a:xfrm flipH="1" rot="10800000">
            <a:off x="0" y="-3474"/>
            <a:ext cx="9161550" cy="5154499"/>
          </a:xfrm>
          <a:prstGeom prst="rect">
            <a:avLst/>
          </a:prstGeom>
          <a:noFill/>
          <a:ln>
            <a:noFill/>
          </a:ln>
        </p:spPr>
      </p:pic>
      <p:sp>
        <p:nvSpPr>
          <p:cNvPr id="12" name="Google Shape;12;p2"/>
          <p:cNvSpPr/>
          <p:nvPr/>
        </p:nvSpPr>
        <p:spPr>
          <a:xfrm flipH="1" rot="10800000">
            <a:off x="0" y="4676700"/>
            <a:ext cx="9149700" cy="466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3" name="Google Shape;13;p2"/>
          <p:cNvSpPr txBox="1"/>
          <p:nvPr>
            <p:ph idx="1" type="subTitle"/>
          </p:nvPr>
        </p:nvSpPr>
        <p:spPr>
          <a:xfrm>
            <a:off x="228600" y="1738950"/>
            <a:ext cx="4402800" cy="2520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600"/>
              <a:buFont typeface="Urbanist"/>
              <a:buNone/>
              <a:defRPr>
                <a:solidFill>
                  <a:schemeClr val="dk2"/>
                </a:solidFill>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14" name="Google Shape;14;p2"/>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5" name="Google Shape;15;p2"/>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6" name="Google Shape;16;p2"/>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7" name="Google Shape;17;p2"/>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8" name="Google Shape;18;p2"/>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9" name="Google Shape;19;p2"/>
          <p:cNvSpPr txBox="1"/>
          <p:nvPr>
            <p:ph type="title"/>
          </p:nvPr>
        </p:nvSpPr>
        <p:spPr>
          <a:xfrm>
            <a:off x="228600" y="228600"/>
            <a:ext cx="6658800" cy="1419000"/>
          </a:xfrm>
          <a:prstGeom prst="rect">
            <a:avLst/>
          </a:prstGeom>
        </p:spPr>
        <p:txBody>
          <a:bodyPr anchorCtr="0" anchor="t" bIns="0" lIns="0" spcFirstLastPara="1" rIns="0" wrap="square" tIns="0">
            <a:noAutofit/>
          </a:bodyPr>
          <a:lstStyle>
            <a:lvl1pPr lvl="0">
              <a:lnSpc>
                <a:spcPct val="85000"/>
              </a:lnSpc>
              <a:spcBef>
                <a:spcPts val="0"/>
              </a:spcBef>
              <a:spcAft>
                <a:spcPts val="0"/>
              </a:spcAft>
              <a:buNone/>
              <a:defRPr sz="4800">
                <a:solidFill>
                  <a:schemeClr val="dk2"/>
                </a:solidFill>
              </a:defRPr>
            </a:lvl1pPr>
            <a:lvl2pPr lvl="1">
              <a:lnSpc>
                <a:spcPct val="85000"/>
              </a:lnSpc>
              <a:spcBef>
                <a:spcPts val="0"/>
              </a:spcBef>
              <a:spcAft>
                <a:spcPts val="0"/>
              </a:spcAft>
              <a:buNone/>
              <a:defRPr sz="4800">
                <a:solidFill>
                  <a:schemeClr val="dk2"/>
                </a:solidFill>
              </a:defRPr>
            </a:lvl2pPr>
            <a:lvl3pPr lvl="2">
              <a:lnSpc>
                <a:spcPct val="85000"/>
              </a:lnSpc>
              <a:spcBef>
                <a:spcPts val="0"/>
              </a:spcBef>
              <a:spcAft>
                <a:spcPts val="0"/>
              </a:spcAft>
              <a:buNone/>
              <a:defRPr sz="4800">
                <a:solidFill>
                  <a:schemeClr val="dk2"/>
                </a:solidFill>
              </a:defRPr>
            </a:lvl3pPr>
            <a:lvl4pPr lvl="3">
              <a:lnSpc>
                <a:spcPct val="85000"/>
              </a:lnSpc>
              <a:spcBef>
                <a:spcPts val="0"/>
              </a:spcBef>
              <a:spcAft>
                <a:spcPts val="0"/>
              </a:spcAft>
              <a:buNone/>
              <a:defRPr sz="4800">
                <a:solidFill>
                  <a:schemeClr val="dk2"/>
                </a:solidFill>
              </a:defRPr>
            </a:lvl4pPr>
            <a:lvl5pPr lvl="4">
              <a:lnSpc>
                <a:spcPct val="85000"/>
              </a:lnSpc>
              <a:spcBef>
                <a:spcPts val="0"/>
              </a:spcBef>
              <a:spcAft>
                <a:spcPts val="0"/>
              </a:spcAft>
              <a:buNone/>
              <a:defRPr sz="4800">
                <a:solidFill>
                  <a:schemeClr val="dk2"/>
                </a:solidFill>
              </a:defRPr>
            </a:lvl5pPr>
            <a:lvl6pPr lvl="5">
              <a:lnSpc>
                <a:spcPct val="85000"/>
              </a:lnSpc>
              <a:spcBef>
                <a:spcPts val="0"/>
              </a:spcBef>
              <a:spcAft>
                <a:spcPts val="0"/>
              </a:spcAft>
              <a:buNone/>
              <a:defRPr sz="4800">
                <a:solidFill>
                  <a:schemeClr val="dk2"/>
                </a:solidFill>
              </a:defRPr>
            </a:lvl6pPr>
            <a:lvl7pPr lvl="6">
              <a:lnSpc>
                <a:spcPct val="85000"/>
              </a:lnSpc>
              <a:spcBef>
                <a:spcPts val="0"/>
              </a:spcBef>
              <a:spcAft>
                <a:spcPts val="0"/>
              </a:spcAft>
              <a:buNone/>
              <a:defRPr sz="4800">
                <a:solidFill>
                  <a:schemeClr val="dk2"/>
                </a:solidFill>
              </a:defRPr>
            </a:lvl7pPr>
            <a:lvl8pPr lvl="7">
              <a:lnSpc>
                <a:spcPct val="85000"/>
              </a:lnSpc>
              <a:spcBef>
                <a:spcPts val="0"/>
              </a:spcBef>
              <a:spcAft>
                <a:spcPts val="0"/>
              </a:spcAft>
              <a:buNone/>
              <a:defRPr sz="4800">
                <a:solidFill>
                  <a:schemeClr val="dk2"/>
                </a:solidFill>
              </a:defRPr>
            </a:lvl8pPr>
            <a:lvl9pPr lvl="8">
              <a:lnSpc>
                <a:spcPct val="85000"/>
              </a:lnSpc>
              <a:spcBef>
                <a:spcPts val="0"/>
              </a:spcBef>
              <a:spcAft>
                <a:spcPts val="0"/>
              </a:spcAft>
              <a:buNone/>
              <a:defRPr sz="4800">
                <a:solidFill>
                  <a:schemeClr val="dk2"/>
                </a:solidFill>
              </a:defRPr>
            </a:lvl9pPr>
          </a:lstStyle>
          <a:p/>
        </p:txBody>
      </p:sp>
      <p:cxnSp>
        <p:nvCxnSpPr>
          <p:cNvPr id="20" name="Google Shape;20;p2"/>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1" name="Google Shape;21;p2"/>
          <p:cNvSpPr txBox="1"/>
          <p:nvPr>
            <p:ph idx="5" type="subTitle"/>
          </p:nvPr>
        </p:nvSpPr>
        <p:spPr>
          <a:xfrm>
            <a:off x="297075" y="4175900"/>
            <a:ext cx="1264800" cy="2286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1200"/>
              <a:buFont typeface="Urbanist"/>
              <a:buNone/>
              <a:defRPr sz="1200"/>
            </a:lvl1pPr>
            <a:lvl2pPr lvl="1"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22" name="Google Shape;22;p2"/>
          <p:cNvSpPr txBox="1"/>
          <p:nvPr>
            <p:ph idx="6" type="subTitle"/>
          </p:nvPr>
        </p:nvSpPr>
        <p:spPr>
          <a:xfrm>
            <a:off x="1786375" y="4175900"/>
            <a:ext cx="1264800" cy="2286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1200"/>
              <a:buFont typeface="Urbanist"/>
              <a:buNone/>
              <a:defRPr sz="1200"/>
            </a:lvl1pPr>
            <a:lvl2pPr lvl="1"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23" name="Google Shape;23;p2"/>
          <p:cNvSpPr txBox="1"/>
          <p:nvPr>
            <p:ph idx="7" type="subTitle"/>
          </p:nvPr>
        </p:nvSpPr>
        <p:spPr>
          <a:xfrm>
            <a:off x="228591" y="3454475"/>
            <a:ext cx="4659600" cy="252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b="1" sz="1200"/>
            </a:lvl1pPr>
            <a:lvl2pPr lvl="1">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9pPr>
          </a:lstStyle>
          <a:p/>
        </p:txBody>
      </p:sp>
      <p:sp>
        <p:nvSpPr>
          <p:cNvPr id="24" name="Google Shape;24;p2"/>
          <p:cNvSpPr txBox="1"/>
          <p:nvPr>
            <p:ph idx="8" type="subTitle"/>
          </p:nvPr>
        </p:nvSpPr>
        <p:spPr>
          <a:xfrm>
            <a:off x="228591" y="3743050"/>
            <a:ext cx="4659600" cy="252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b="1" sz="1200"/>
            </a:lvl1pPr>
            <a:lvl2pPr lvl="1">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9pPr>
          </a:lstStyle>
          <a:p/>
        </p:txBody>
      </p:sp>
      <p:sp>
        <p:nvSpPr>
          <p:cNvPr id="25" name="Google Shape;25;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ort big title and body">
  <p:cSld name="BLANK_1_1_1_1_1_1_1_1_1_1_2">
    <p:spTree>
      <p:nvGrpSpPr>
        <p:cNvPr id="170" name="Shape 170"/>
        <p:cNvGrpSpPr/>
        <p:nvPr/>
      </p:nvGrpSpPr>
      <p:grpSpPr>
        <a:xfrm>
          <a:off x="0" y="0"/>
          <a:ext cx="0" cy="0"/>
          <a:chOff x="0" y="0"/>
          <a:chExt cx="0" cy="0"/>
        </a:xfrm>
      </p:grpSpPr>
      <p:pic>
        <p:nvPicPr>
          <p:cNvPr descr="Oval black shapes against a shadowy background. " id="171" name="Google Shape;171;p11"/>
          <p:cNvPicPr preferRelativeResize="0"/>
          <p:nvPr/>
        </p:nvPicPr>
        <p:blipFill rotWithShape="1">
          <a:blip r:embed="rId2">
            <a:alphaModFix/>
          </a:blip>
          <a:srcRect b="42245" l="17240" r="25038" t="34"/>
          <a:stretch/>
        </p:blipFill>
        <p:spPr>
          <a:xfrm>
            <a:off x="0" y="-289"/>
            <a:ext cx="9144000" cy="5144100"/>
          </a:xfrm>
          <a:prstGeom prst="roundRect">
            <a:avLst>
              <a:gd fmla="val 0" name="adj"/>
            </a:avLst>
          </a:prstGeom>
          <a:noFill/>
          <a:ln cap="flat" cmpd="sng" w="9525">
            <a:solidFill>
              <a:schemeClr val="accent1"/>
            </a:solidFill>
            <a:prstDash val="solid"/>
            <a:round/>
            <a:headEnd len="sm" w="sm" type="none"/>
            <a:tailEnd len="sm" w="sm" type="none"/>
          </a:ln>
        </p:spPr>
      </p:pic>
      <p:sp>
        <p:nvSpPr>
          <p:cNvPr id="172" name="Google Shape;172;p11"/>
          <p:cNvSpPr txBox="1"/>
          <p:nvPr>
            <p:ph idx="1" type="subTitle"/>
          </p:nvPr>
        </p:nvSpPr>
        <p:spPr>
          <a:xfrm>
            <a:off x="4314775" y="3818375"/>
            <a:ext cx="4230600" cy="452700"/>
          </a:xfrm>
          <a:prstGeom prst="rect">
            <a:avLst/>
          </a:prstGeom>
        </p:spPr>
        <p:txBody>
          <a:bodyPr anchorCtr="0" anchor="b"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73" name="Google Shape;173;p11"/>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74" name="Google Shape;174;p11"/>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75" name="Google Shape;175;p11"/>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76" name="Google Shape;176;p11"/>
          <p:cNvSpPr txBox="1"/>
          <p:nvPr>
            <p:ph type="title"/>
          </p:nvPr>
        </p:nvSpPr>
        <p:spPr>
          <a:xfrm>
            <a:off x="228600" y="290448"/>
            <a:ext cx="3655800" cy="2407500"/>
          </a:xfrm>
          <a:prstGeom prst="rect">
            <a:avLst/>
          </a:prstGeom>
        </p:spPr>
        <p:txBody>
          <a:bodyPr anchorCtr="0" anchor="t" bIns="91425" lIns="0" spcFirstLastPara="1" rIns="91425" wrap="square" tIns="91425">
            <a:spAutoFit/>
          </a:bodyPr>
          <a:lstStyle>
            <a:lvl1pPr lvl="0">
              <a:lnSpc>
                <a:spcPct val="85000"/>
              </a:lnSpc>
              <a:spcBef>
                <a:spcPts val="0"/>
              </a:spcBef>
              <a:spcAft>
                <a:spcPts val="0"/>
              </a:spcAft>
              <a:buNone/>
              <a:defRPr sz="4800">
                <a:solidFill>
                  <a:schemeClr val="dk2"/>
                </a:solidFill>
              </a:defRPr>
            </a:lvl1pPr>
            <a:lvl2pPr lvl="1">
              <a:lnSpc>
                <a:spcPct val="85000"/>
              </a:lnSpc>
              <a:spcBef>
                <a:spcPts val="0"/>
              </a:spcBef>
              <a:spcAft>
                <a:spcPts val="0"/>
              </a:spcAft>
              <a:buNone/>
              <a:defRPr sz="4800">
                <a:solidFill>
                  <a:schemeClr val="dk2"/>
                </a:solidFill>
              </a:defRPr>
            </a:lvl2pPr>
            <a:lvl3pPr lvl="2">
              <a:lnSpc>
                <a:spcPct val="85000"/>
              </a:lnSpc>
              <a:spcBef>
                <a:spcPts val="0"/>
              </a:spcBef>
              <a:spcAft>
                <a:spcPts val="0"/>
              </a:spcAft>
              <a:buNone/>
              <a:defRPr sz="4800">
                <a:solidFill>
                  <a:schemeClr val="dk2"/>
                </a:solidFill>
              </a:defRPr>
            </a:lvl3pPr>
            <a:lvl4pPr lvl="3">
              <a:lnSpc>
                <a:spcPct val="85000"/>
              </a:lnSpc>
              <a:spcBef>
                <a:spcPts val="0"/>
              </a:spcBef>
              <a:spcAft>
                <a:spcPts val="0"/>
              </a:spcAft>
              <a:buNone/>
              <a:defRPr sz="4800">
                <a:solidFill>
                  <a:schemeClr val="dk2"/>
                </a:solidFill>
              </a:defRPr>
            </a:lvl4pPr>
            <a:lvl5pPr lvl="4">
              <a:lnSpc>
                <a:spcPct val="85000"/>
              </a:lnSpc>
              <a:spcBef>
                <a:spcPts val="0"/>
              </a:spcBef>
              <a:spcAft>
                <a:spcPts val="0"/>
              </a:spcAft>
              <a:buNone/>
              <a:defRPr sz="4800">
                <a:solidFill>
                  <a:schemeClr val="dk2"/>
                </a:solidFill>
              </a:defRPr>
            </a:lvl5pPr>
            <a:lvl6pPr lvl="5">
              <a:lnSpc>
                <a:spcPct val="85000"/>
              </a:lnSpc>
              <a:spcBef>
                <a:spcPts val="0"/>
              </a:spcBef>
              <a:spcAft>
                <a:spcPts val="0"/>
              </a:spcAft>
              <a:buNone/>
              <a:defRPr sz="4800">
                <a:solidFill>
                  <a:schemeClr val="dk2"/>
                </a:solidFill>
              </a:defRPr>
            </a:lvl6pPr>
            <a:lvl7pPr lvl="6">
              <a:lnSpc>
                <a:spcPct val="85000"/>
              </a:lnSpc>
              <a:spcBef>
                <a:spcPts val="0"/>
              </a:spcBef>
              <a:spcAft>
                <a:spcPts val="0"/>
              </a:spcAft>
              <a:buNone/>
              <a:defRPr sz="4800">
                <a:solidFill>
                  <a:schemeClr val="dk2"/>
                </a:solidFill>
              </a:defRPr>
            </a:lvl7pPr>
            <a:lvl8pPr lvl="7">
              <a:lnSpc>
                <a:spcPct val="85000"/>
              </a:lnSpc>
              <a:spcBef>
                <a:spcPts val="0"/>
              </a:spcBef>
              <a:spcAft>
                <a:spcPts val="0"/>
              </a:spcAft>
              <a:buNone/>
              <a:defRPr sz="4800">
                <a:solidFill>
                  <a:schemeClr val="dk2"/>
                </a:solidFill>
              </a:defRPr>
            </a:lvl8pPr>
            <a:lvl9pPr lvl="8">
              <a:lnSpc>
                <a:spcPct val="85000"/>
              </a:lnSpc>
              <a:spcBef>
                <a:spcPts val="0"/>
              </a:spcBef>
              <a:spcAft>
                <a:spcPts val="0"/>
              </a:spcAft>
              <a:buNone/>
              <a:defRPr sz="4800">
                <a:solidFill>
                  <a:schemeClr val="dk2"/>
                </a:solidFill>
              </a:defRPr>
            </a:lvl9pPr>
          </a:lstStyle>
          <a:p/>
        </p:txBody>
      </p:sp>
      <p:cxnSp>
        <p:nvCxnSpPr>
          <p:cNvPr id="177" name="Google Shape;177;p11"/>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cxnSp>
        <p:nvCxnSpPr>
          <p:cNvPr id="178" name="Google Shape;178;p11"/>
          <p:cNvCxnSpPr/>
          <p:nvPr/>
        </p:nvCxnSpPr>
        <p:spPr>
          <a:xfrm>
            <a:off x="4159025" y="226100"/>
            <a:ext cx="0" cy="4457700"/>
          </a:xfrm>
          <a:prstGeom prst="straightConnector1">
            <a:avLst/>
          </a:prstGeom>
          <a:noFill/>
          <a:ln cap="flat" cmpd="sng" w="9525">
            <a:solidFill>
              <a:schemeClr val="accent1"/>
            </a:solidFill>
            <a:prstDash val="solid"/>
            <a:round/>
            <a:headEnd len="med" w="med" type="none"/>
            <a:tailEnd len="med" w="med" type="none"/>
          </a:ln>
        </p:spPr>
      </p:cxnSp>
      <p:cxnSp>
        <p:nvCxnSpPr>
          <p:cNvPr id="179" name="Google Shape;179;p11"/>
          <p:cNvCxnSpPr/>
          <p:nvPr/>
        </p:nvCxnSpPr>
        <p:spPr>
          <a:xfrm>
            <a:off x="228600" y="226100"/>
            <a:ext cx="8687100" cy="0"/>
          </a:xfrm>
          <a:prstGeom prst="straightConnector1">
            <a:avLst/>
          </a:prstGeom>
          <a:noFill/>
          <a:ln cap="flat" cmpd="sng" w="9525">
            <a:solidFill>
              <a:schemeClr val="accent1"/>
            </a:solidFill>
            <a:prstDash val="solid"/>
            <a:round/>
            <a:headEnd len="med" w="med" type="none"/>
            <a:tailEnd len="med" w="med" type="none"/>
          </a:ln>
        </p:spPr>
      </p:cxnSp>
      <p:sp>
        <p:nvSpPr>
          <p:cNvPr id="180" name="Google Shape;180;p11"/>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81" name="Google Shape;181;p11"/>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82" name="Google Shape;182;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ALT 2">
  <p:cSld name="BLANK_1_1_1_1_1_1_1_1_1_1_1_1_2">
    <p:spTree>
      <p:nvGrpSpPr>
        <p:cNvPr id="183" name="Shape 183"/>
        <p:cNvGrpSpPr/>
        <p:nvPr/>
      </p:nvGrpSpPr>
      <p:grpSpPr>
        <a:xfrm>
          <a:off x="0" y="0"/>
          <a:ext cx="0" cy="0"/>
          <a:chOff x="0" y="0"/>
          <a:chExt cx="0" cy="0"/>
        </a:xfrm>
      </p:grpSpPr>
      <p:sp>
        <p:nvSpPr>
          <p:cNvPr id="184" name="Google Shape;184;p12"/>
          <p:cNvSpPr txBox="1"/>
          <p:nvPr>
            <p:ph idx="1" type="body"/>
          </p:nvPr>
        </p:nvSpPr>
        <p:spPr>
          <a:xfrm>
            <a:off x="228600" y="1743625"/>
            <a:ext cx="4296600" cy="2709000"/>
          </a:xfrm>
          <a:prstGeom prst="rect">
            <a:avLst/>
          </a:prstGeom>
        </p:spPr>
        <p:txBody>
          <a:bodyPr anchorCtr="0" anchor="b" bIns="91425" lIns="0"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800"/>
              </a:spcBef>
              <a:spcAft>
                <a:spcPts val="0"/>
              </a:spcAft>
              <a:buSzPts val="1400"/>
              <a:buChar char="○"/>
              <a:defRPr sz="1400"/>
            </a:lvl2pPr>
            <a:lvl3pPr indent="-317500" lvl="2" marL="1371600">
              <a:spcBef>
                <a:spcPts val="800"/>
              </a:spcBef>
              <a:spcAft>
                <a:spcPts val="0"/>
              </a:spcAft>
              <a:buSzPts val="1400"/>
              <a:buChar char="■"/>
              <a:defRPr sz="1400"/>
            </a:lvl3pPr>
            <a:lvl4pPr indent="-317500" lvl="3" marL="1828800">
              <a:spcBef>
                <a:spcPts val="800"/>
              </a:spcBef>
              <a:spcAft>
                <a:spcPts val="0"/>
              </a:spcAft>
              <a:buSzPts val="1400"/>
              <a:buChar char="●"/>
              <a:defRPr sz="1400"/>
            </a:lvl4pPr>
            <a:lvl5pPr indent="-317500" lvl="4" marL="2286000">
              <a:spcBef>
                <a:spcPts val="800"/>
              </a:spcBef>
              <a:spcAft>
                <a:spcPts val="0"/>
              </a:spcAft>
              <a:buSzPts val="1400"/>
              <a:buChar char="○"/>
              <a:defRPr sz="1400"/>
            </a:lvl5pPr>
            <a:lvl6pPr indent="-317500" lvl="5" marL="2743200">
              <a:spcBef>
                <a:spcPts val="800"/>
              </a:spcBef>
              <a:spcAft>
                <a:spcPts val="0"/>
              </a:spcAft>
              <a:buSzPts val="1400"/>
              <a:buChar char="■"/>
              <a:defRPr sz="1400"/>
            </a:lvl6pPr>
            <a:lvl7pPr indent="-317500" lvl="6" marL="3200400">
              <a:spcBef>
                <a:spcPts val="800"/>
              </a:spcBef>
              <a:spcAft>
                <a:spcPts val="0"/>
              </a:spcAft>
              <a:buSzPts val="1400"/>
              <a:buChar char="●"/>
              <a:defRPr sz="1400"/>
            </a:lvl7pPr>
            <a:lvl8pPr indent="-317500" lvl="7" marL="3657600">
              <a:spcBef>
                <a:spcPts val="800"/>
              </a:spcBef>
              <a:spcAft>
                <a:spcPts val="0"/>
              </a:spcAft>
              <a:buSzPts val="1400"/>
              <a:buChar char="○"/>
              <a:defRPr sz="1400"/>
            </a:lvl8pPr>
            <a:lvl9pPr indent="-317500" lvl="8" marL="4114800">
              <a:spcBef>
                <a:spcPts val="800"/>
              </a:spcBef>
              <a:spcAft>
                <a:spcPts val="800"/>
              </a:spcAft>
              <a:buSzPts val="1400"/>
              <a:buChar char="■"/>
              <a:defRPr sz="1400"/>
            </a:lvl9pPr>
          </a:lstStyle>
          <a:p/>
        </p:txBody>
      </p:sp>
      <p:sp>
        <p:nvSpPr>
          <p:cNvPr id="185" name="Google Shape;185;p12"/>
          <p:cNvSpPr/>
          <p:nvPr>
            <p:ph idx="2" type="pic"/>
          </p:nvPr>
        </p:nvSpPr>
        <p:spPr>
          <a:xfrm>
            <a:off x="5342000" y="457200"/>
            <a:ext cx="3573300" cy="3995400"/>
          </a:xfrm>
          <a:prstGeom prst="roundRect">
            <a:avLst>
              <a:gd fmla="val 6865" name="adj"/>
            </a:avLst>
          </a:prstGeom>
          <a:noFill/>
          <a:ln>
            <a:noFill/>
          </a:ln>
        </p:spPr>
      </p:sp>
      <p:sp>
        <p:nvSpPr>
          <p:cNvPr id="186" name="Google Shape;186;p12"/>
          <p:cNvSpPr txBox="1"/>
          <p:nvPr>
            <p:ph idx="3"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87" name="Google Shape;187;p12"/>
          <p:cNvSpPr txBox="1"/>
          <p:nvPr>
            <p:ph idx="4"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88" name="Google Shape;188;p12"/>
          <p:cNvSpPr txBox="1"/>
          <p:nvPr>
            <p:ph idx="5"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89" name="Google Shape;189;p12"/>
          <p:cNvSpPr txBox="1"/>
          <p:nvPr>
            <p:ph idx="6"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Medium"/>
              <a:buNone/>
              <a:defRPr sz="1200">
                <a:latin typeface="Urbanist Medium"/>
                <a:ea typeface="Urbanist Medium"/>
                <a:cs typeface="Urbanist Medium"/>
                <a:sym typeface="Urbanist Medium"/>
              </a:defRPr>
            </a:lvl1pPr>
            <a:lvl2pPr lvl="1">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2pPr>
            <a:lvl3pPr lvl="2">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3pPr>
            <a:lvl4pPr lvl="3">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4pPr>
            <a:lvl5pPr lvl="4">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5pPr>
            <a:lvl6pPr lvl="5">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6pPr>
            <a:lvl7pPr lvl="6">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7pPr>
            <a:lvl8pPr lvl="7">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8pPr>
            <a:lvl9pPr lvl="8">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9pPr>
          </a:lstStyle>
          <a:p/>
        </p:txBody>
      </p:sp>
      <p:sp>
        <p:nvSpPr>
          <p:cNvPr id="190" name="Google Shape;190;p12"/>
          <p:cNvSpPr txBox="1"/>
          <p:nvPr>
            <p:ph type="title"/>
          </p:nvPr>
        </p:nvSpPr>
        <p:spPr>
          <a:xfrm>
            <a:off x="228600" y="613525"/>
            <a:ext cx="4296600" cy="11628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191" name="Google Shape;191;p12"/>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192" name="Google Shape;192;p12"/>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93" name="Google Shape;193;p12"/>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94" name="Google Shape;194;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cards">
  <p:cSld name="CUSTOM_1">
    <p:spTree>
      <p:nvGrpSpPr>
        <p:cNvPr id="195" name="Shape 195"/>
        <p:cNvGrpSpPr/>
        <p:nvPr/>
      </p:nvGrpSpPr>
      <p:grpSpPr>
        <a:xfrm>
          <a:off x="0" y="0"/>
          <a:ext cx="0" cy="0"/>
          <a:chOff x="0" y="0"/>
          <a:chExt cx="0" cy="0"/>
        </a:xfrm>
      </p:grpSpPr>
      <p:sp>
        <p:nvSpPr>
          <p:cNvPr id="196" name="Google Shape;196;p13"/>
          <p:cNvSpPr txBox="1"/>
          <p:nvPr>
            <p:ph type="title"/>
          </p:nvPr>
        </p:nvSpPr>
        <p:spPr>
          <a:xfrm>
            <a:off x="3386700" y="489887"/>
            <a:ext cx="18621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Medium"/>
              <a:buNone/>
              <a:defRPr sz="1800">
                <a:solidFill>
                  <a:schemeClr val="accent3"/>
                </a:solidFill>
              </a:defRPr>
            </a:lvl2pPr>
            <a:lvl3pPr lvl="2">
              <a:spcBef>
                <a:spcPts val="0"/>
              </a:spcBef>
              <a:spcAft>
                <a:spcPts val="0"/>
              </a:spcAft>
              <a:buClr>
                <a:schemeClr val="accent3"/>
              </a:buClr>
              <a:buSzPts val="1800"/>
              <a:buFont typeface="Urbanist Medium"/>
              <a:buNone/>
              <a:defRPr sz="1800">
                <a:solidFill>
                  <a:schemeClr val="accent3"/>
                </a:solidFill>
              </a:defRPr>
            </a:lvl3pPr>
            <a:lvl4pPr lvl="3">
              <a:spcBef>
                <a:spcPts val="0"/>
              </a:spcBef>
              <a:spcAft>
                <a:spcPts val="0"/>
              </a:spcAft>
              <a:buClr>
                <a:schemeClr val="accent3"/>
              </a:buClr>
              <a:buSzPts val="1800"/>
              <a:buFont typeface="Urbanist Medium"/>
              <a:buNone/>
              <a:defRPr sz="1800">
                <a:solidFill>
                  <a:schemeClr val="accent3"/>
                </a:solidFill>
              </a:defRPr>
            </a:lvl4pPr>
            <a:lvl5pPr lvl="4">
              <a:spcBef>
                <a:spcPts val="0"/>
              </a:spcBef>
              <a:spcAft>
                <a:spcPts val="0"/>
              </a:spcAft>
              <a:buClr>
                <a:schemeClr val="accent3"/>
              </a:buClr>
              <a:buSzPts val="1800"/>
              <a:buFont typeface="Urbanist Medium"/>
              <a:buNone/>
              <a:defRPr sz="1800">
                <a:solidFill>
                  <a:schemeClr val="accent3"/>
                </a:solidFill>
              </a:defRPr>
            </a:lvl5pPr>
            <a:lvl6pPr lvl="5">
              <a:spcBef>
                <a:spcPts val="0"/>
              </a:spcBef>
              <a:spcAft>
                <a:spcPts val="0"/>
              </a:spcAft>
              <a:buClr>
                <a:schemeClr val="accent3"/>
              </a:buClr>
              <a:buSzPts val="1800"/>
              <a:buFont typeface="Urbanist Medium"/>
              <a:buNone/>
              <a:defRPr sz="1800">
                <a:solidFill>
                  <a:schemeClr val="accent3"/>
                </a:solidFill>
              </a:defRPr>
            </a:lvl6pPr>
            <a:lvl7pPr lvl="6">
              <a:spcBef>
                <a:spcPts val="0"/>
              </a:spcBef>
              <a:spcAft>
                <a:spcPts val="0"/>
              </a:spcAft>
              <a:buClr>
                <a:schemeClr val="accent3"/>
              </a:buClr>
              <a:buSzPts val="1800"/>
              <a:buFont typeface="Urbanist Medium"/>
              <a:buNone/>
              <a:defRPr sz="1800">
                <a:solidFill>
                  <a:schemeClr val="accent3"/>
                </a:solidFill>
              </a:defRPr>
            </a:lvl7pPr>
            <a:lvl8pPr lvl="7">
              <a:spcBef>
                <a:spcPts val="0"/>
              </a:spcBef>
              <a:spcAft>
                <a:spcPts val="0"/>
              </a:spcAft>
              <a:buClr>
                <a:schemeClr val="accent3"/>
              </a:buClr>
              <a:buSzPts val="1800"/>
              <a:buFont typeface="Urbanist Medium"/>
              <a:buNone/>
              <a:defRPr sz="1800">
                <a:solidFill>
                  <a:schemeClr val="accent3"/>
                </a:solidFill>
              </a:defRPr>
            </a:lvl8pPr>
            <a:lvl9pPr lvl="8">
              <a:spcBef>
                <a:spcPts val="0"/>
              </a:spcBef>
              <a:spcAft>
                <a:spcPts val="0"/>
              </a:spcAft>
              <a:buClr>
                <a:schemeClr val="accent3"/>
              </a:buClr>
              <a:buSzPts val="1800"/>
              <a:buFont typeface="Urbanist Medium"/>
              <a:buNone/>
              <a:defRPr sz="1800">
                <a:solidFill>
                  <a:schemeClr val="accent3"/>
                </a:solidFill>
              </a:defRPr>
            </a:lvl9pPr>
          </a:lstStyle>
          <a:p/>
        </p:txBody>
      </p:sp>
      <p:sp>
        <p:nvSpPr>
          <p:cNvPr id="197" name="Google Shape;197;p13"/>
          <p:cNvSpPr txBox="1"/>
          <p:nvPr>
            <p:ph idx="1" type="subTitle"/>
          </p:nvPr>
        </p:nvSpPr>
        <p:spPr>
          <a:xfrm>
            <a:off x="3386700" y="690369"/>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198" name="Google Shape;198;p13"/>
          <p:cNvSpPr txBox="1"/>
          <p:nvPr>
            <p:ph idx="2" type="subTitle"/>
          </p:nvPr>
        </p:nvSpPr>
        <p:spPr>
          <a:xfrm>
            <a:off x="3386700" y="1070875"/>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199" name="Google Shape;199;p13"/>
          <p:cNvSpPr txBox="1"/>
          <p:nvPr>
            <p:ph idx="3" type="title"/>
          </p:nvPr>
        </p:nvSpPr>
        <p:spPr>
          <a:xfrm>
            <a:off x="6307650" y="482616"/>
            <a:ext cx="18621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200" name="Google Shape;200;p13"/>
          <p:cNvSpPr txBox="1"/>
          <p:nvPr>
            <p:ph idx="4" type="subTitle"/>
          </p:nvPr>
        </p:nvSpPr>
        <p:spPr>
          <a:xfrm>
            <a:off x="6307650" y="690369"/>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201" name="Google Shape;201;p13"/>
          <p:cNvSpPr txBox="1"/>
          <p:nvPr>
            <p:ph idx="5" type="subTitle"/>
          </p:nvPr>
        </p:nvSpPr>
        <p:spPr>
          <a:xfrm>
            <a:off x="6307650" y="1070875"/>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202" name="Google Shape;202;p13"/>
          <p:cNvSpPr txBox="1"/>
          <p:nvPr>
            <p:ph idx="6"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1pPr>
            <a:lvl2pPr lvl="1">
              <a:spcBef>
                <a:spcPts val="0"/>
              </a:spcBef>
              <a:spcAft>
                <a:spcPts val="0"/>
              </a:spcAft>
              <a:buClr>
                <a:schemeClr val="dk2"/>
              </a:buClr>
              <a:buSzPts val="3000"/>
              <a:buFont typeface="Urbanist"/>
              <a:buNone/>
              <a:defRPr>
                <a:solidFill>
                  <a:schemeClr val="dk2"/>
                </a:solidFill>
              </a:defRPr>
            </a:lvl2pPr>
            <a:lvl3pPr lvl="2">
              <a:spcBef>
                <a:spcPts val="0"/>
              </a:spcBef>
              <a:spcAft>
                <a:spcPts val="0"/>
              </a:spcAft>
              <a:buClr>
                <a:schemeClr val="dk2"/>
              </a:buClr>
              <a:buSzPts val="3000"/>
              <a:buFont typeface="Urbanist"/>
              <a:buNone/>
              <a:defRPr>
                <a:solidFill>
                  <a:schemeClr val="dk2"/>
                </a:solidFill>
              </a:defRPr>
            </a:lvl3pPr>
            <a:lvl4pPr lvl="3">
              <a:spcBef>
                <a:spcPts val="0"/>
              </a:spcBef>
              <a:spcAft>
                <a:spcPts val="0"/>
              </a:spcAft>
              <a:buClr>
                <a:schemeClr val="dk2"/>
              </a:buClr>
              <a:buSzPts val="3000"/>
              <a:buFont typeface="Urbanist"/>
              <a:buNone/>
              <a:defRPr>
                <a:solidFill>
                  <a:schemeClr val="dk2"/>
                </a:solidFill>
              </a:defRPr>
            </a:lvl4pPr>
            <a:lvl5pPr lvl="4">
              <a:spcBef>
                <a:spcPts val="0"/>
              </a:spcBef>
              <a:spcAft>
                <a:spcPts val="0"/>
              </a:spcAft>
              <a:buClr>
                <a:schemeClr val="dk2"/>
              </a:buClr>
              <a:buSzPts val="3000"/>
              <a:buFont typeface="Urbanist"/>
              <a:buNone/>
              <a:defRPr>
                <a:solidFill>
                  <a:schemeClr val="dk2"/>
                </a:solidFill>
              </a:defRPr>
            </a:lvl5pPr>
            <a:lvl6pPr lvl="5">
              <a:spcBef>
                <a:spcPts val="0"/>
              </a:spcBef>
              <a:spcAft>
                <a:spcPts val="0"/>
              </a:spcAft>
              <a:buClr>
                <a:schemeClr val="dk2"/>
              </a:buClr>
              <a:buSzPts val="3000"/>
              <a:buFont typeface="Urbanist"/>
              <a:buNone/>
              <a:defRPr>
                <a:solidFill>
                  <a:schemeClr val="dk2"/>
                </a:solidFill>
              </a:defRPr>
            </a:lvl6pPr>
            <a:lvl7pPr lvl="6">
              <a:spcBef>
                <a:spcPts val="0"/>
              </a:spcBef>
              <a:spcAft>
                <a:spcPts val="0"/>
              </a:spcAft>
              <a:buClr>
                <a:schemeClr val="dk2"/>
              </a:buClr>
              <a:buSzPts val="3000"/>
              <a:buFont typeface="Urbanist"/>
              <a:buNone/>
              <a:defRPr>
                <a:solidFill>
                  <a:schemeClr val="dk2"/>
                </a:solidFill>
              </a:defRPr>
            </a:lvl7pPr>
            <a:lvl8pPr lvl="7">
              <a:spcBef>
                <a:spcPts val="0"/>
              </a:spcBef>
              <a:spcAft>
                <a:spcPts val="0"/>
              </a:spcAft>
              <a:buClr>
                <a:schemeClr val="dk2"/>
              </a:buClr>
              <a:buSzPts val="3000"/>
              <a:buFont typeface="Urbanist"/>
              <a:buNone/>
              <a:defRPr>
                <a:solidFill>
                  <a:schemeClr val="dk2"/>
                </a:solidFill>
              </a:defRPr>
            </a:lvl8pPr>
            <a:lvl9pPr lvl="8">
              <a:spcBef>
                <a:spcPts val="0"/>
              </a:spcBef>
              <a:spcAft>
                <a:spcPts val="0"/>
              </a:spcAft>
              <a:buClr>
                <a:schemeClr val="dk2"/>
              </a:buClr>
              <a:buSzPts val="3000"/>
              <a:buFont typeface="Urbanist"/>
              <a:buNone/>
              <a:defRPr>
                <a:solidFill>
                  <a:schemeClr val="dk2"/>
                </a:solidFill>
              </a:defRPr>
            </a:lvl9pPr>
          </a:lstStyle>
          <a:p/>
        </p:txBody>
      </p:sp>
      <p:sp>
        <p:nvSpPr>
          <p:cNvPr id="203" name="Google Shape;203;p13"/>
          <p:cNvSpPr txBox="1"/>
          <p:nvPr>
            <p:ph idx="7" type="subTitle"/>
          </p:nvPr>
        </p:nvSpPr>
        <p:spPr>
          <a:xfrm>
            <a:off x="3482800" y="4057204"/>
            <a:ext cx="1076100" cy="168300"/>
          </a:xfrm>
          <a:prstGeom prst="rect">
            <a:avLst/>
          </a:prstGeom>
        </p:spPr>
        <p:txBody>
          <a:bodyPr anchorCtr="0" anchor="t" bIns="91425" lIns="0" spcFirstLastPara="1" rIns="91425" wrap="square" tIns="0">
            <a:noAutofit/>
          </a:bodyPr>
          <a:lstStyle>
            <a:lvl1pPr lvl="0" algn="ctr">
              <a:lnSpc>
                <a:spcPct val="85000"/>
              </a:lnSpc>
              <a:spcBef>
                <a:spcPts val="0"/>
              </a:spcBef>
              <a:spcAft>
                <a:spcPts val="0"/>
              </a:spcAft>
              <a:buNone/>
              <a:defRPr sz="800">
                <a:solidFill>
                  <a:schemeClr val="dk1"/>
                </a:solidFill>
                <a:latin typeface="Urbanist Medium"/>
                <a:ea typeface="Urbanist Medium"/>
                <a:cs typeface="Urbanist Medium"/>
                <a:sym typeface="Urbanist Medium"/>
              </a:defRPr>
            </a:lvl1pPr>
            <a:lvl2pPr lvl="1"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2pPr>
            <a:lvl3pPr lvl="2"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3pPr>
            <a:lvl4pPr lvl="3"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4pPr>
            <a:lvl5pPr lvl="4"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5pPr>
            <a:lvl6pPr lvl="5"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6pPr>
            <a:lvl7pPr lvl="6"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7pPr>
            <a:lvl8pPr lvl="7"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8pPr>
            <a:lvl9pPr lvl="8"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9pPr>
          </a:lstStyle>
          <a:p/>
        </p:txBody>
      </p:sp>
      <p:sp>
        <p:nvSpPr>
          <p:cNvPr id="204" name="Google Shape;204;p13"/>
          <p:cNvSpPr txBox="1"/>
          <p:nvPr>
            <p:ph idx="8" type="subTitle"/>
          </p:nvPr>
        </p:nvSpPr>
        <p:spPr>
          <a:xfrm>
            <a:off x="6405300" y="4057079"/>
            <a:ext cx="1076100" cy="168300"/>
          </a:xfrm>
          <a:prstGeom prst="rect">
            <a:avLst/>
          </a:prstGeom>
        </p:spPr>
        <p:txBody>
          <a:bodyPr anchorCtr="0" anchor="t" bIns="91425" lIns="0" spcFirstLastPara="1" rIns="91425" wrap="square" tIns="0">
            <a:noAutofit/>
          </a:bodyPr>
          <a:lstStyle>
            <a:lvl1pPr lvl="0" algn="ctr">
              <a:lnSpc>
                <a:spcPct val="85000"/>
              </a:lnSpc>
              <a:spcBef>
                <a:spcPts val="0"/>
              </a:spcBef>
              <a:spcAft>
                <a:spcPts val="0"/>
              </a:spcAft>
              <a:buNone/>
              <a:defRPr sz="800">
                <a:solidFill>
                  <a:schemeClr val="dk1"/>
                </a:solidFill>
                <a:latin typeface="Urbanist Medium"/>
                <a:ea typeface="Urbanist Medium"/>
                <a:cs typeface="Urbanist Medium"/>
                <a:sym typeface="Urbanist Medium"/>
              </a:defRPr>
            </a:lvl1pPr>
            <a:lvl2pPr lvl="1"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2pPr>
            <a:lvl3pPr lvl="2"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3pPr>
            <a:lvl4pPr lvl="3"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4pPr>
            <a:lvl5pPr lvl="4"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5pPr>
            <a:lvl6pPr lvl="5"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6pPr>
            <a:lvl7pPr lvl="6"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7pPr>
            <a:lvl8pPr lvl="7"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8pPr>
            <a:lvl9pPr lvl="8"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9pPr>
          </a:lstStyle>
          <a:p/>
        </p:txBody>
      </p:sp>
      <p:sp>
        <p:nvSpPr>
          <p:cNvPr id="205" name="Google Shape;205;p13"/>
          <p:cNvSpPr txBox="1"/>
          <p:nvPr>
            <p:ph idx="9"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06" name="Google Shape;206;p13"/>
          <p:cNvSpPr txBox="1"/>
          <p:nvPr>
            <p:ph idx="1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07" name="Google Shape;207;p13"/>
          <p:cNvSpPr txBox="1"/>
          <p:nvPr>
            <p:ph idx="1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208" name="Google Shape;208;p13"/>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grpSp>
        <p:nvGrpSpPr>
          <p:cNvPr id="209" name="Google Shape;209;p13"/>
          <p:cNvGrpSpPr/>
          <p:nvPr/>
        </p:nvGrpSpPr>
        <p:grpSpPr>
          <a:xfrm rot="-5400000">
            <a:off x="4794488" y="4206993"/>
            <a:ext cx="141588" cy="73485"/>
            <a:chOff x="498725" y="2069800"/>
            <a:chExt cx="205200" cy="106500"/>
          </a:xfrm>
        </p:grpSpPr>
        <p:cxnSp>
          <p:nvCxnSpPr>
            <p:cNvPr id="210" name="Google Shape;210;p13"/>
            <p:cNvCxnSpPr/>
            <p:nvPr/>
          </p:nvCxnSpPr>
          <p:spPr>
            <a:xfrm flipH="1" rot="-5400000">
              <a:off x="498725" y="2069800"/>
              <a:ext cx="103500" cy="103500"/>
            </a:xfrm>
            <a:prstGeom prst="straightConnector1">
              <a:avLst/>
            </a:prstGeom>
            <a:noFill/>
            <a:ln cap="flat" cmpd="sng" w="9525">
              <a:solidFill>
                <a:schemeClr val="lt2"/>
              </a:solidFill>
              <a:prstDash val="solid"/>
              <a:round/>
              <a:headEnd len="med" w="med" type="none"/>
              <a:tailEnd len="med" w="med" type="none"/>
            </a:ln>
          </p:spPr>
        </p:cxnSp>
        <p:cxnSp>
          <p:nvCxnSpPr>
            <p:cNvPr id="211" name="Google Shape;211;p13"/>
            <p:cNvCxnSpPr/>
            <p:nvPr/>
          </p:nvCxnSpPr>
          <p:spPr>
            <a:xfrm rot="5400000">
              <a:off x="596825" y="2069200"/>
              <a:ext cx="106500" cy="107700"/>
            </a:xfrm>
            <a:prstGeom prst="straightConnector1">
              <a:avLst/>
            </a:prstGeom>
            <a:noFill/>
            <a:ln cap="flat" cmpd="sng" w="9525">
              <a:solidFill>
                <a:schemeClr val="lt2"/>
              </a:solidFill>
              <a:prstDash val="solid"/>
              <a:round/>
              <a:headEnd len="med" w="med" type="none"/>
              <a:tailEnd len="med" w="med" type="none"/>
            </a:ln>
          </p:spPr>
        </p:cxnSp>
      </p:grpSp>
      <p:sp>
        <p:nvSpPr>
          <p:cNvPr id="212" name="Google Shape;212;p13"/>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13" name="Google Shape;213;p13"/>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14" name="Google Shape;214;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cards">
  <p:cSld name="CUSTOM_1_1">
    <p:spTree>
      <p:nvGrpSpPr>
        <p:cNvPr id="215" name="Shape 215"/>
        <p:cNvGrpSpPr/>
        <p:nvPr/>
      </p:nvGrpSpPr>
      <p:grpSpPr>
        <a:xfrm>
          <a:off x="0" y="0"/>
          <a:ext cx="0" cy="0"/>
          <a:chOff x="0" y="0"/>
          <a:chExt cx="0" cy="0"/>
        </a:xfrm>
      </p:grpSpPr>
      <p:sp>
        <p:nvSpPr>
          <p:cNvPr id="216" name="Google Shape;216;p14"/>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217" name="Google Shape;217;p14"/>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18" name="Google Shape;218;p14"/>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19" name="Google Shape;219;p14"/>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220" name="Google Shape;220;p14"/>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21" name="Google Shape;221;p14"/>
          <p:cNvSpPr txBox="1"/>
          <p:nvPr>
            <p:ph idx="4" type="title"/>
          </p:nvPr>
        </p:nvSpPr>
        <p:spPr>
          <a:xfrm>
            <a:off x="3379125" y="491100"/>
            <a:ext cx="14613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222" name="Google Shape;222;p14"/>
          <p:cNvSpPr txBox="1"/>
          <p:nvPr>
            <p:ph idx="5" type="subTitle"/>
          </p:nvPr>
        </p:nvSpPr>
        <p:spPr>
          <a:xfrm>
            <a:off x="3379125" y="691577"/>
            <a:ext cx="15495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223" name="Google Shape;223;p14"/>
          <p:cNvSpPr txBox="1"/>
          <p:nvPr>
            <p:ph idx="6" type="subTitle"/>
          </p:nvPr>
        </p:nvSpPr>
        <p:spPr>
          <a:xfrm>
            <a:off x="3379123" y="1072077"/>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224" name="Google Shape;224;p14"/>
          <p:cNvSpPr txBox="1"/>
          <p:nvPr>
            <p:ph idx="7" type="title"/>
          </p:nvPr>
        </p:nvSpPr>
        <p:spPr>
          <a:xfrm>
            <a:off x="6318039" y="491100"/>
            <a:ext cx="14613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225" name="Google Shape;225;p14"/>
          <p:cNvSpPr txBox="1"/>
          <p:nvPr>
            <p:ph idx="8" type="subTitle"/>
          </p:nvPr>
        </p:nvSpPr>
        <p:spPr>
          <a:xfrm>
            <a:off x="6318039" y="691577"/>
            <a:ext cx="15495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226" name="Google Shape;226;p14"/>
          <p:cNvSpPr txBox="1"/>
          <p:nvPr>
            <p:ph idx="9" type="subTitle"/>
          </p:nvPr>
        </p:nvSpPr>
        <p:spPr>
          <a:xfrm>
            <a:off x="6318036" y="1072077"/>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227" name="Google Shape;227;p14"/>
          <p:cNvSpPr txBox="1"/>
          <p:nvPr>
            <p:ph idx="13" type="title"/>
          </p:nvPr>
        </p:nvSpPr>
        <p:spPr>
          <a:xfrm>
            <a:off x="6318039" y="2655740"/>
            <a:ext cx="14613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228" name="Google Shape;228;p14"/>
          <p:cNvSpPr txBox="1"/>
          <p:nvPr>
            <p:ph idx="14" type="subTitle"/>
          </p:nvPr>
        </p:nvSpPr>
        <p:spPr>
          <a:xfrm>
            <a:off x="6318039" y="2856216"/>
            <a:ext cx="15495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229" name="Google Shape;229;p14"/>
          <p:cNvSpPr txBox="1"/>
          <p:nvPr>
            <p:ph idx="15" type="subTitle"/>
          </p:nvPr>
        </p:nvSpPr>
        <p:spPr>
          <a:xfrm>
            <a:off x="6318036" y="3236717"/>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230" name="Google Shape;230;p14"/>
          <p:cNvSpPr txBox="1"/>
          <p:nvPr>
            <p:ph idx="16" type="title"/>
          </p:nvPr>
        </p:nvSpPr>
        <p:spPr>
          <a:xfrm>
            <a:off x="3379125" y="2655740"/>
            <a:ext cx="14613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231" name="Google Shape;231;p14"/>
          <p:cNvSpPr txBox="1"/>
          <p:nvPr>
            <p:ph idx="17" type="subTitle"/>
          </p:nvPr>
        </p:nvSpPr>
        <p:spPr>
          <a:xfrm>
            <a:off x="3379125" y="2856216"/>
            <a:ext cx="15495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232" name="Google Shape;232;p14"/>
          <p:cNvSpPr txBox="1"/>
          <p:nvPr>
            <p:ph idx="18" type="subTitle"/>
          </p:nvPr>
        </p:nvSpPr>
        <p:spPr>
          <a:xfrm>
            <a:off x="3379123" y="3236717"/>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233" name="Google Shape;233;p14"/>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34" name="Google Shape;234;p14"/>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35" name="Google Shape;235;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CUSTOM_7_1_1_1_1_1_1_1_1_1_1_1_1_1_1_1_1_1">
    <p:spTree>
      <p:nvGrpSpPr>
        <p:cNvPr id="236" name="Shape 236"/>
        <p:cNvGrpSpPr/>
        <p:nvPr/>
      </p:nvGrpSpPr>
      <p:grpSpPr>
        <a:xfrm>
          <a:off x="0" y="0"/>
          <a:ext cx="0" cy="0"/>
          <a:chOff x="0" y="0"/>
          <a:chExt cx="0" cy="0"/>
        </a:xfrm>
      </p:grpSpPr>
      <p:pic>
        <p:nvPicPr>
          <p:cNvPr id="237" name="Google Shape;237;p15"/>
          <p:cNvPicPr preferRelativeResize="0"/>
          <p:nvPr/>
        </p:nvPicPr>
        <p:blipFill rotWithShape="1">
          <a:blip r:embed="rId2">
            <a:alphaModFix/>
          </a:blip>
          <a:srcRect b="14588" l="0" r="15469" t="0"/>
          <a:stretch/>
        </p:blipFill>
        <p:spPr>
          <a:xfrm flipH="1">
            <a:off x="4571999" y="2061075"/>
            <a:ext cx="4572001" cy="3082424"/>
          </a:xfrm>
          <a:prstGeom prst="rect">
            <a:avLst/>
          </a:prstGeom>
          <a:noFill/>
          <a:ln>
            <a:noFill/>
          </a:ln>
        </p:spPr>
      </p:pic>
      <p:cxnSp>
        <p:nvCxnSpPr>
          <p:cNvPr id="238" name="Google Shape;238;p15"/>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39" name="Google Shape;239;p15"/>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40" name="Google Shape;240;p15"/>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41" name="Google Shape;241;p15"/>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42" name="Google Shape;242;p15"/>
          <p:cNvSpPr txBox="1"/>
          <p:nvPr>
            <p:ph idx="4"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sp>
        <p:nvSpPr>
          <p:cNvPr id="243" name="Google Shape;243;p15"/>
          <p:cNvSpPr txBox="1"/>
          <p:nvPr>
            <p:ph type="title"/>
          </p:nvPr>
        </p:nvSpPr>
        <p:spPr>
          <a:xfrm>
            <a:off x="355225" y="1775475"/>
            <a:ext cx="18621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3000"/>
              <a:buFont typeface="Urbanist"/>
              <a:buNone/>
              <a:defRPr sz="1800">
                <a:solidFill>
                  <a:schemeClr val="accent3"/>
                </a:solidFill>
              </a:defRPr>
            </a:lvl1pPr>
            <a:lvl2pPr lvl="1">
              <a:spcBef>
                <a:spcPts val="0"/>
              </a:spcBef>
              <a:spcAft>
                <a:spcPts val="0"/>
              </a:spcAft>
              <a:buClr>
                <a:schemeClr val="accent3"/>
              </a:buClr>
              <a:buSzPts val="3000"/>
              <a:buFont typeface="Urbanist"/>
              <a:buNone/>
              <a:defRPr>
                <a:solidFill>
                  <a:schemeClr val="accent3"/>
                </a:solidFill>
              </a:defRPr>
            </a:lvl2pPr>
            <a:lvl3pPr lvl="2">
              <a:spcBef>
                <a:spcPts val="0"/>
              </a:spcBef>
              <a:spcAft>
                <a:spcPts val="0"/>
              </a:spcAft>
              <a:buClr>
                <a:schemeClr val="accent3"/>
              </a:buClr>
              <a:buSzPts val="3000"/>
              <a:buFont typeface="Urbanist"/>
              <a:buNone/>
              <a:defRPr>
                <a:solidFill>
                  <a:schemeClr val="accent3"/>
                </a:solidFill>
              </a:defRPr>
            </a:lvl3pPr>
            <a:lvl4pPr lvl="3">
              <a:spcBef>
                <a:spcPts val="0"/>
              </a:spcBef>
              <a:spcAft>
                <a:spcPts val="0"/>
              </a:spcAft>
              <a:buClr>
                <a:schemeClr val="accent3"/>
              </a:buClr>
              <a:buSzPts val="3000"/>
              <a:buFont typeface="Urbanist"/>
              <a:buNone/>
              <a:defRPr>
                <a:solidFill>
                  <a:schemeClr val="accent3"/>
                </a:solidFill>
              </a:defRPr>
            </a:lvl4pPr>
            <a:lvl5pPr lvl="4">
              <a:spcBef>
                <a:spcPts val="0"/>
              </a:spcBef>
              <a:spcAft>
                <a:spcPts val="0"/>
              </a:spcAft>
              <a:buClr>
                <a:schemeClr val="accent3"/>
              </a:buClr>
              <a:buSzPts val="3000"/>
              <a:buFont typeface="Urbanist"/>
              <a:buNone/>
              <a:defRPr>
                <a:solidFill>
                  <a:schemeClr val="accent3"/>
                </a:solidFill>
              </a:defRPr>
            </a:lvl5pPr>
            <a:lvl6pPr lvl="5">
              <a:spcBef>
                <a:spcPts val="0"/>
              </a:spcBef>
              <a:spcAft>
                <a:spcPts val="0"/>
              </a:spcAft>
              <a:buClr>
                <a:schemeClr val="accent3"/>
              </a:buClr>
              <a:buSzPts val="3000"/>
              <a:buFont typeface="Urbanist"/>
              <a:buNone/>
              <a:defRPr>
                <a:solidFill>
                  <a:schemeClr val="accent3"/>
                </a:solidFill>
              </a:defRPr>
            </a:lvl6pPr>
            <a:lvl7pPr lvl="6">
              <a:spcBef>
                <a:spcPts val="0"/>
              </a:spcBef>
              <a:spcAft>
                <a:spcPts val="0"/>
              </a:spcAft>
              <a:buClr>
                <a:schemeClr val="accent3"/>
              </a:buClr>
              <a:buSzPts val="3000"/>
              <a:buFont typeface="Urbanist"/>
              <a:buNone/>
              <a:defRPr>
                <a:solidFill>
                  <a:schemeClr val="accent3"/>
                </a:solidFill>
              </a:defRPr>
            </a:lvl7pPr>
            <a:lvl8pPr lvl="7">
              <a:spcBef>
                <a:spcPts val="0"/>
              </a:spcBef>
              <a:spcAft>
                <a:spcPts val="0"/>
              </a:spcAft>
              <a:buClr>
                <a:schemeClr val="accent3"/>
              </a:buClr>
              <a:buSzPts val="3000"/>
              <a:buFont typeface="Urbanist"/>
              <a:buNone/>
              <a:defRPr>
                <a:solidFill>
                  <a:schemeClr val="accent3"/>
                </a:solidFill>
              </a:defRPr>
            </a:lvl8pPr>
            <a:lvl9pPr lvl="8">
              <a:spcBef>
                <a:spcPts val="0"/>
              </a:spcBef>
              <a:spcAft>
                <a:spcPts val="0"/>
              </a:spcAft>
              <a:buClr>
                <a:schemeClr val="accent3"/>
              </a:buClr>
              <a:buSzPts val="3000"/>
              <a:buFont typeface="Urbanist"/>
              <a:buNone/>
              <a:defRPr>
                <a:solidFill>
                  <a:schemeClr val="accent3"/>
                </a:solidFill>
              </a:defRPr>
            </a:lvl9pPr>
          </a:lstStyle>
          <a:p/>
        </p:txBody>
      </p:sp>
      <p:sp>
        <p:nvSpPr>
          <p:cNvPr id="244" name="Google Shape;244;p15"/>
          <p:cNvSpPr txBox="1"/>
          <p:nvPr>
            <p:ph idx="5" type="subTitle"/>
          </p:nvPr>
        </p:nvSpPr>
        <p:spPr>
          <a:xfrm>
            <a:off x="355225" y="2161825"/>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3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245" name="Google Shape;245;p15"/>
          <p:cNvSpPr txBox="1"/>
          <p:nvPr>
            <p:ph idx="6" type="body"/>
          </p:nvPr>
        </p:nvSpPr>
        <p:spPr>
          <a:xfrm>
            <a:off x="355225" y="2465025"/>
            <a:ext cx="1826700" cy="477900"/>
          </a:xfrm>
          <a:prstGeom prst="rect">
            <a:avLst/>
          </a:prstGeom>
        </p:spPr>
        <p:txBody>
          <a:bodyPr anchorCtr="0" anchor="t" bIns="91425" lIns="0" spcFirstLastPara="1" rIns="91425" wrap="square" tIns="0">
            <a:noAutofit/>
          </a:bodyPr>
          <a:lstStyle>
            <a:lvl1pPr indent="-279400" lvl="0" marL="457200">
              <a:spcBef>
                <a:spcPts val="0"/>
              </a:spcBef>
              <a:spcAft>
                <a:spcPts val="0"/>
              </a:spcAft>
              <a:buClr>
                <a:schemeClr val="dk2"/>
              </a:buClr>
              <a:buSzPts val="800"/>
              <a:buFont typeface="Urbanist"/>
              <a:buChar char="●"/>
              <a:defRPr sz="800">
                <a:solidFill>
                  <a:schemeClr val="dk2"/>
                </a:solidFill>
              </a:defRPr>
            </a:lvl1pPr>
            <a:lvl2pPr indent="-279400" lvl="1" marL="914400">
              <a:spcBef>
                <a:spcPts val="0"/>
              </a:spcBef>
              <a:spcAft>
                <a:spcPts val="0"/>
              </a:spcAft>
              <a:buClr>
                <a:schemeClr val="dk2"/>
              </a:buClr>
              <a:buSzPts val="800"/>
              <a:buFont typeface="Urbanist"/>
              <a:buChar char="○"/>
              <a:defRPr sz="800">
                <a:solidFill>
                  <a:schemeClr val="dk2"/>
                </a:solidFill>
              </a:defRPr>
            </a:lvl2pPr>
            <a:lvl3pPr indent="-279400" lvl="2" marL="1371600">
              <a:spcBef>
                <a:spcPts val="0"/>
              </a:spcBef>
              <a:spcAft>
                <a:spcPts val="0"/>
              </a:spcAft>
              <a:buClr>
                <a:schemeClr val="dk2"/>
              </a:buClr>
              <a:buSzPts val="800"/>
              <a:buFont typeface="Urbanist"/>
              <a:buChar char="■"/>
              <a:defRPr sz="800">
                <a:solidFill>
                  <a:schemeClr val="dk2"/>
                </a:solidFill>
              </a:defRPr>
            </a:lvl3pPr>
            <a:lvl4pPr indent="-279400" lvl="3" marL="1828800">
              <a:spcBef>
                <a:spcPts val="0"/>
              </a:spcBef>
              <a:spcAft>
                <a:spcPts val="0"/>
              </a:spcAft>
              <a:buClr>
                <a:schemeClr val="dk2"/>
              </a:buClr>
              <a:buSzPts val="800"/>
              <a:buFont typeface="Urbanist"/>
              <a:buChar char="●"/>
              <a:defRPr sz="800">
                <a:solidFill>
                  <a:schemeClr val="dk2"/>
                </a:solidFill>
              </a:defRPr>
            </a:lvl4pPr>
            <a:lvl5pPr indent="-279400" lvl="4" marL="2286000">
              <a:spcBef>
                <a:spcPts val="0"/>
              </a:spcBef>
              <a:spcAft>
                <a:spcPts val="0"/>
              </a:spcAft>
              <a:buClr>
                <a:schemeClr val="dk2"/>
              </a:buClr>
              <a:buSzPts val="800"/>
              <a:buFont typeface="Urbanist"/>
              <a:buChar char="○"/>
              <a:defRPr sz="800">
                <a:solidFill>
                  <a:schemeClr val="dk2"/>
                </a:solidFill>
              </a:defRPr>
            </a:lvl5pPr>
            <a:lvl6pPr indent="-279400" lvl="5" marL="2743200">
              <a:spcBef>
                <a:spcPts val="0"/>
              </a:spcBef>
              <a:spcAft>
                <a:spcPts val="0"/>
              </a:spcAft>
              <a:buClr>
                <a:schemeClr val="dk2"/>
              </a:buClr>
              <a:buSzPts val="800"/>
              <a:buFont typeface="Urbanist"/>
              <a:buChar char="■"/>
              <a:defRPr sz="800">
                <a:solidFill>
                  <a:schemeClr val="dk2"/>
                </a:solidFill>
              </a:defRPr>
            </a:lvl6pPr>
            <a:lvl7pPr indent="-279400" lvl="6" marL="3200400">
              <a:spcBef>
                <a:spcPts val="0"/>
              </a:spcBef>
              <a:spcAft>
                <a:spcPts val="0"/>
              </a:spcAft>
              <a:buClr>
                <a:schemeClr val="dk2"/>
              </a:buClr>
              <a:buSzPts val="800"/>
              <a:buFont typeface="Urbanist"/>
              <a:buChar char="●"/>
              <a:defRPr sz="800">
                <a:solidFill>
                  <a:schemeClr val="dk2"/>
                </a:solidFill>
              </a:defRPr>
            </a:lvl7pPr>
            <a:lvl8pPr indent="-279400" lvl="7" marL="3657600">
              <a:spcBef>
                <a:spcPts val="0"/>
              </a:spcBef>
              <a:spcAft>
                <a:spcPts val="0"/>
              </a:spcAft>
              <a:buClr>
                <a:schemeClr val="dk2"/>
              </a:buClr>
              <a:buSzPts val="800"/>
              <a:buFont typeface="Urbanist"/>
              <a:buChar char="○"/>
              <a:defRPr sz="800">
                <a:solidFill>
                  <a:schemeClr val="dk2"/>
                </a:solidFill>
              </a:defRPr>
            </a:lvl8pPr>
            <a:lvl9pPr indent="-279400" lvl="8" marL="4114800">
              <a:spcBef>
                <a:spcPts val="0"/>
              </a:spcBef>
              <a:spcAft>
                <a:spcPts val="0"/>
              </a:spcAft>
              <a:buClr>
                <a:schemeClr val="dk2"/>
              </a:buClr>
              <a:buSzPts val="800"/>
              <a:buFont typeface="Urbanist"/>
              <a:buChar char="■"/>
              <a:defRPr sz="800">
                <a:solidFill>
                  <a:schemeClr val="dk2"/>
                </a:solidFill>
              </a:defRPr>
            </a:lvl9pPr>
          </a:lstStyle>
          <a:p/>
        </p:txBody>
      </p:sp>
      <p:sp>
        <p:nvSpPr>
          <p:cNvPr id="246" name="Google Shape;246;p15"/>
          <p:cNvSpPr txBox="1"/>
          <p:nvPr>
            <p:ph idx="7" type="title"/>
          </p:nvPr>
        </p:nvSpPr>
        <p:spPr>
          <a:xfrm>
            <a:off x="2543875" y="1775475"/>
            <a:ext cx="1862100" cy="293100"/>
          </a:xfrm>
          <a:prstGeom prst="rect">
            <a:avLst/>
          </a:prstGeom>
        </p:spPr>
        <p:txBody>
          <a:bodyPr anchorCtr="0" anchor="b" bIns="91425" lIns="0" spcFirstLastPara="1" rIns="91425" wrap="square" tIns="0">
            <a:noAutofit/>
          </a:bodyPr>
          <a:lstStyle>
            <a:lvl1pPr lvl="0">
              <a:lnSpc>
                <a:spcPct val="90000"/>
              </a:lnSpc>
              <a:spcBef>
                <a:spcPts val="0"/>
              </a:spcBef>
              <a:spcAft>
                <a:spcPts val="0"/>
              </a:spcAft>
              <a:buClr>
                <a:schemeClr val="accent3"/>
              </a:buClr>
              <a:buSzPts val="3000"/>
              <a:buFont typeface="Urbanist"/>
              <a:buNone/>
              <a:defRPr sz="1800">
                <a:solidFill>
                  <a:schemeClr val="accent3"/>
                </a:solidFill>
              </a:defRPr>
            </a:lvl1pPr>
            <a:lvl2pPr lvl="1">
              <a:spcBef>
                <a:spcPts val="0"/>
              </a:spcBef>
              <a:spcAft>
                <a:spcPts val="0"/>
              </a:spcAft>
              <a:buClr>
                <a:schemeClr val="accent3"/>
              </a:buClr>
              <a:buSzPts val="3000"/>
              <a:buFont typeface="Urbanist"/>
              <a:buNone/>
              <a:defRPr>
                <a:solidFill>
                  <a:schemeClr val="accent3"/>
                </a:solidFill>
              </a:defRPr>
            </a:lvl2pPr>
            <a:lvl3pPr lvl="2">
              <a:spcBef>
                <a:spcPts val="0"/>
              </a:spcBef>
              <a:spcAft>
                <a:spcPts val="0"/>
              </a:spcAft>
              <a:buClr>
                <a:schemeClr val="accent3"/>
              </a:buClr>
              <a:buSzPts val="3000"/>
              <a:buFont typeface="Urbanist"/>
              <a:buNone/>
              <a:defRPr>
                <a:solidFill>
                  <a:schemeClr val="accent3"/>
                </a:solidFill>
              </a:defRPr>
            </a:lvl3pPr>
            <a:lvl4pPr lvl="3">
              <a:spcBef>
                <a:spcPts val="0"/>
              </a:spcBef>
              <a:spcAft>
                <a:spcPts val="0"/>
              </a:spcAft>
              <a:buClr>
                <a:schemeClr val="accent3"/>
              </a:buClr>
              <a:buSzPts val="3000"/>
              <a:buFont typeface="Urbanist"/>
              <a:buNone/>
              <a:defRPr>
                <a:solidFill>
                  <a:schemeClr val="accent3"/>
                </a:solidFill>
              </a:defRPr>
            </a:lvl4pPr>
            <a:lvl5pPr lvl="4">
              <a:spcBef>
                <a:spcPts val="0"/>
              </a:spcBef>
              <a:spcAft>
                <a:spcPts val="0"/>
              </a:spcAft>
              <a:buClr>
                <a:schemeClr val="accent3"/>
              </a:buClr>
              <a:buSzPts val="3000"/>
              <a:buFont typeface="Urbanist"/>
              <a:buNone/>
              <a:defRPr>
                <a:solidFill>
                  <a:schemeClr val="accent3"/>
                </a:solidFill>
              </a:defRPr>
            </a:lvl5pPr>
            <a:lvl6pPr lvl="5">
              <a:spcBef>
                <a:spcPts val="0"/>
              </a:spcBef>
              <a:spcAft>
                <a:spcPts val="0"/>
              </a:spcAft>
              <a:buClr>
                <a:schemeClr val="accent3"/>
              </a:buClr>
              <a:buSzPts val="3000"/>
              <a:buFont typeface="Urbanist"/>
              <a:buNone/>
              <a:defRPr>
                <a:solidFill>
                  <a:schemeClr val="accent3"/>
                </a:solidFill>
              </a:defRPr>
            </a:lvl6pPr>
            <a:lvl7pPr lvl="6">
              <a:spcBef>
                <a:spcPts val="0"/>
              </a:spcBef>
              <a:spcAft>
                <a:spcPts val="0"/>
              </a:spcAft>
              <a:buClr>
                <a:schemeClr val="accent3"/>
              </a:buClr>
              <a:buSzPts val="3000"/>
              <a:buFont typeface="Urbanist"/>
              <a:buNone/>
              <a:defRPr>
                <a:solidFill>
                  <a:schemeClr val="accent3"/>
                </a:solidFill>
              </a:defRPr>
            </a:lvl7pPr>
            <a:lvl8pPr lvl="7">
              <a:spcBef>
                <a:spcPts val="0"/>
              </a:spcBef>
              <a:spcAft>
                <a:spcPts val="0"/>
              </a:spcAft>
              <a:buClr>
                <a:schemeClr val="accent3"/>
              </a:buClr>
              <a:buSzPts val="3000"/>
              <a:buFont typeface="Urbanist"/>
              <a:buNone/>
              <a:defRPr>
                <a:solidFill>
                  <a:schemeClr val="accent3"/>
                </a:solidFill>
              </a:defRPr>
            </a:lvl8pPr>
            <a:lvl9pPr lvl="8">
              <a:spcBef>
                <a:spcPts val="0"/>
              </a:spcBef>
              <a:spcAft>
                <a:spcPts val="0"/>
              </a:spcAft>
              <a:buClr>
                <a:schemeClr val="accent3"/>
              </a:buClr>
              <a:buSzPts val="3000"/>
              <a:buFont typeface="Urbanist"/>
              <a:buNone/>
              <a:defRPr>
                <a:solidFill>
                  <a:schemeClr val="accent3"/>
                </a:solidFill>
              </a:defRPr>
            </a:lvl9pPr>
          </a:lstStyle>
          <a:p/>
        </p:txBody>
      </p:sp>
      <p:sp>
        <p:nvSpPr>
          <p:cNvPr id="247" name="Google Shape;247;p15"/>
          <p:cNvSpPr txBox="1"/>
          <p:nvPr>
            <p:ph idx="8" type="subTitle"/>
          </p:nvPr>
        </p:nvSpPr>
        <p:spPr>
          <a:xfrm>
            <a:off x="2543875" y="2161825"/>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3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248" name="Google Shape;248;p15"/>
          <p:cNvSpPr txBox="1"/>
          <p:nvPr>
            <p:ph idx="9" type="body"/>
          </p:nvPr>
        </p:nvSpPr>
        <p:spPr>
          <a:xfrm>
            <a:off x="2543875" y="2465025"/>
            <a:ext cx="1826700" cy="477900"/>
          </a:xfrm>
          <a:prstGeom prst="rect">
            <a:avLst/>
          </a:prstGeom>
        </p:spPr>
        <p:txBody>
          <a:bodyPr anchorCtr="0" anchor="t" bIns="91425" lIns="0" spcFirstLastPara="1" rIns="91425" wrap="square" tIns="0">
            <a:noAutofit/>
          </a:bodyPr>
          <a:lstStyle>
            <a:lvl1pPr indent="-279400" lvl="0" marL="457200">
              <a:spcBef>
                <a:spcPts val="0"/>
              </a:spcBef>
              <a:spcAft>
                <a:spcPts val="0"/>
              </a:spcAft>
              <a:buClr>
                <a:schemeClr val="dk2"/>
              </a:buClr>
              <a:buSzPts val="800"/>
              <a:buFont typeface="Urbanist"/>
              <a:buChar char="●"/>
              <a:defRPr sz="800">
                <a:solidFill>
                  <a:schemeClr val="dk2"/>
                </a:solidFill>
              </a:defRPr>
            </a:lvl1pPr>
            <a:lvl2pPr indent="-279400" lvl="1" marL="914400">
              <a:spcBef>
                <a:spcPts val="0"/>
              </a:spcBef>
              <a:spcAft>
                <a:spcPts val="0"/>
              </a:spcAft>
              <a:buClr>
                <a:schemeClr val="dk2"/>
              </a:buClr>
              <a:buSzPts val="800"/>
              <a:buFont typeface="Urbanist"/>
              <a:buChar char="○"/>
              <a:defRPr sz="800">
                <a:solidFill>
                  <a:schemeClr val="dk2"/>
                </a:solidFill>
              </a:defRPr>
            </a:lvl2pPr>
            <a:lvl3pPr indent="-279400" lvl="2" marL="1371600">
              <a:spcBef>
                <a:spcPts val="0"/>
              </a:spcBef>
              <a:spcAft>
                <a:spcPts val="0"/>
              </a:spcAft>
              <a:buClr>
                <a:schemeClr val="dk2"/>
              </a:buClr>
              <a:buSzPts val="800"/>
              <a:buFont typeface="Urbanist"/>
              <a:buChar char="■"/>
              <a:defRPr sz="800">
                <a:solidFill>
                  <a:schemeClr val="dk2"/>
                </a:solidFill>
              </a:defRPr>
            </a:lvl3pPr>
            <a:lvl4pPr indent="-279400" lvl="3" marL="1828800">
              <a:spcBef>
                <a:spcPts val="0"/>
              </a:spcBef>
              <a:spcAft>
                <a:spcPts val="0"/>
              </a:spcAft>
              <a:buClr>
                <a:schemeClr val="dk2"/>
              </a:buClr>
              <a:buSzPts val="800"/>
              <a:buFont typeface="Urbanist"/>
              <a:buChar char="●"/>
              <a:defRPr sz="800">
                <a:solidFill>
                  <a:schemeClr val="dk2"/>
                </a:solidFill>
              </a:defRPr>
            </a:lvl4pPr>
            <a:lvl5pPr indent="-279400" lvl="4" marL="2286000">
              <a:spcBef>
                <a:spcPts val="0"/>
              </a:spcBef>
              <a:spcAft>
                <a:spcPts val="0"/>
              </a:spcAft>
              <a:buClr>
                <a:schemeClr val="dk2"/>
              </a:buClr>
              <a:buSzPts val="800"/>
              <a:buFont typeface="Urbanist"/>
              <a:buChar char="○"/>
              <a:defRPr sz="800">
                <a:solidFill>
                  <a:schemeClr val="dk2"/>
                </a:solidFill>
              </a:defRPr>
            </a:lvl5pPr>
            <a:lvl6pPr indent="-279400" lvl="5" marL="2743200">
              <a:spcBef>
                <a:spcPts val="0"/>
              </a:spcBef>
              <a:spcAft>
                <a:spcPts val="0"/>
              </a:spcAft>
              <a:buClr>
                <a:schemeClr val="dk2"/>
              </a:buClr>
              <a:buSzPts val="800"/>
              <a:buFont typeface="Urbanist"/>
              <a:buChar char="■"/>
              <a:defRPr sz="800">
                <a:solidFill>
                  <a:schemeClr val="dk2"/>
                </a:solidFill>
              </a:defRPr>
            </a:lvl6pPr>
            <a:lvl7pPr indent="-279400" lvl="6" marL="3200400">
              <a:spcBef>
                <a:spcPts val="0"/>
              </a:spcBef>
              <a:spcAft>
                <a:spcPts val="0"/>
              </a:spcAft>
              <a:buClr>
                <a:schemeClr val="dk2"/>
              </a:buClr>
              <a:buSzPts val="800"/>
              <a:buFont typeface="Urbanist"/>
              <a:buChar char="●"/>
              <a:defRPr sz="800">
                <a:solidFill>
                  <a:schemeClr val="dk2"/>
                </a:solidFill>
              </a:defRPr>
            </a:lvl7pPr>
            <a:lvl8pPr indent="-279400" lvl="7" marL="3657600">
              <a:spcBef>
                <a:spcPts val="0"/>
              </a:spcBef>
              <a:spcAft>
                <a:spcPts val="0"/>
              </a:spcAft>
              <a:buClr>
                <a:schemeClr val="dk2"/>
              </a:buClr>
              <a:buSzPts val="800"/>
              <a:buFont typeface="Urbanist"/>
              <a:buChar char="○"/>
              <a:defRPr sz="800">
                <a:solidFill>
                  <a:schemeClr val="dk2"/>
                </a:solidFill>
              </a:defRPr>
            </a:lvl8pPr>
            <a:lvl9pPr indent="-279400" lvl="8" marL="4114800">
              <a:spcBef>
                <a:spcPts val="0"/>
              </a:spcBef>
              <a:spcAft>
                <a:spcPts val="0"/>
              </a:spcAft>
              <a:buClr>
                <a:schemeClr val="dk2"/>
              </a:buClr>
              <a:buSzPts val="800"/>
              <a:buFont typeface="Urbanist"/>
              <a:buChar char="■"/>
              <a:defRPr sz="800">
                <a:solidFill>
                  <a:schemeClr val="dk2"/>
                </a:solidFill>
              </a:defRPr>
            </a:lvl9pPr>
          </a:lstStyle>
          <a:p/>
        </p:txBody>
      </p:sp>
      <p:sp>
        <p:nvSpPr>
          <p:cNvPr id="249" name="Google Shape;249;p15"/>
          <p:cNvSpPr txBox="1"/>
          <p:nvPr>
            <p:ph idx="13" type="title"/>
          </p:nvPr>
        </p:nvSpPr>
        <p:spPr>
          <a:xfrm>
            <a:off x="4745500" y="1775475"/>
            <a:ext cx="1862100" cy="293100"/>
          </a:xfrm>
          <a:prstGeom prst="rect">
            <a:avLst/>
          </a:prstGeom>
        </p:spPr>
        <p:txBody>
          <a:bodyPr anchorCtr="0" anchor="b" bIns="91425" lIns="0" spcFirstLastPara="1" rIns="91425" wrap="square" tIns="0">
            <a:noAutofit/>
          </a:bodyPr>
          <a:lstStyle>
            <a:lvl1pPr lvl="0">
              <a:lnSpc>
                <a:spcPct val="90000"/>
              </a:lnSpc>
              <a:spcBef>
                <a:spcPts val="0"/>
              </a:spcBef>
              <a:spcAft>
                <a:spcPts val="0"/>
              </a:spcAft>
              <a:buClr>
                <a:schemeClr val="accent3"/>
              </a:buClr>
              <a:buSzPts val="3000"/>
              <a:buFont typeface="Urbanist"/>
              <a:buNone/>
              <a:defRPr sz="1800">
                <a:solidFill>
                  <a:schemeClr val="accent3"/>
                </a:solidFill>
              </a:defRPr>
            </a:lvl1pPr>
            <a:lvl2pPr lvl="1">
              <a:spcBef>
                <a:spcPts val="0"/>
              </a:spcBef>
              <a:spcAft>
                <a:spcPts val="0"/>
              </a:spcAft>
              <a:buClr>
                <a:schemeClr val="accent3"/>
              </a:buClr>
              <a:buSzPts val="3000"/>
              <a:buFont typeface="Urbanist"/>
              <a:buNone/>
              <a:defRPr>
                <a:solidFill>
                  <a:schemeClr val="accent3"/>
                </a:solidFill>
              </a:defRPr>
            </a:lvl2pPr>
            <a:lvl3pPr lvl="2">
              <a:spcBef>
                <a:spcPts val="0"/>
              </a:spcBef>
              <a:spcAft>
                <a:spcPts val="0"/>
              </a:spcAft>
              <a:buClr>
                <a:schemeClr val="accent3"/>
              </a:buClr>
              <a:buSzPts val="3000"/>
              <a:buFont typeface="Urbanist"/>
              <a:buNone/>
              <a:defRPr>
                <a:solidFill>
                  <a:schemeClr val="accent3"/>
                </a:solidFill>
              </a:defRPr>
            </a:lvl3pPr>
            <a:lvl4pPr lvl="3">
              <a:spcBef>
                <a:spcPts val="0"/>
              </a:spcBef>
              <a:spcAft>
                <a:spcPts val="0"/>
              </a:spcAft>
              <a:buClr>
                <a:schemeClr val="accent3"/>
              </a:buClr>
              <a:buSzPts val="3000"/>
              <a:buFont typeface="Urbanist"/>
              <a:buNone/>
              <a:defRPr>
                <a:solidFill>
                  <a:schemeClr val="accent3"/>
                </a:solidFill>
              </a:defRPr>
            </a:lvl4pPr>
            <a:lvl5pPr lvl="4">
              <a:spcBef>
                <a:spcPts val="0"/>
              </a:spcBef>
              <a:spcAft>
                <a:spcPts val="0"/>
              </a:spcAft>
              <a:buClr>
                <a:schemeClr val="accent3"/>
              </a:buClr>
              <a:buSzPts val="3000"/>
              <a:buFont typeface="Urbanist"/>
              <a:buNone/>
              <a:defRPr>
                <a:solidFill>
                  <a:schemeClr val="accent3"/>
                </a:solidFill>
              </a:defRPr>
            </a:lvl5pPr>
            <a:lvl6pPr lvl="5">
              <a:spcBef>
                <a:spcPts val="0"/>
              </a:spcBef>
              <a:spcAft>
                <a:spcPts val="0"/>
              </a:spcAft>
              <a:buClr>
                <a:schemeClr val="accent3"/>
              </a:buClr>
              <a:buSzPts val="3000"/>
              <a:buFont typeface="Urbanist"/>
              <a:buNone/>
              <a:defRPr>
                <a:solidFill>
                  <a:schemeClr val="accent3"/>
                </a:solidFill>
              </a:defRPr>
            </a:lvl6pPr>
            <a:lvl7pPr lvl="6">
              <a:spcBef>
                <a:spcPts val="0"/>
              </a:spcBef>
              <a:spcAft>
                <a:spcPts val="0"/>
              </a:spcAft>
              <a:buClr>
                <a:schemeClr val="accent3"/>
              </a:buClr>
              <a:buSzPts val="3000"/>
              <a:buFont typeface="Urbanist"/>
              <a:buNone/>
              <a:defRPr>
                <a:solidFill>
                  <a:schemeClr val="accent3"/>
                </a:solidFill>
              </a:defRPr>
            </a:lvl7pPr>
            <a:lvl8pPr lvl="7">
              <a:spcBef>
                <a:spcPts val="0"/>
              </a:spcBef>
              <a:spcAft>
                <a:spcPts val="0"/>
              </a:spcAft>
              <a:buClr>
                <a:schemeClr val="accent3"/>
              </a:buClr>
              <a:buSzPts val="3000"/>
              <a:buFont typeface="Urbanist"/>
              <a:buNone/>
              <a:defRPr>
                <a:solidFill>
                  <a:schemeClr val="accent3"/>
                </a:solidFill>
              </a:defRPr>
            </a:lvl8pPr>
            <a:lvl9pPr lvl="8">
              <a:spcBef>
                <a:spcPts val="0"/>
              </a:spcBef>
              <a:spcAft>
                <a:spcPts val="0"/>
              </a:spcAft>
              <a:buClr>
                <a:schemeClr val="accent3"/>
              </a:buClr>
              <a:buSzPts val="3000"/>
              <a:buFont typeface="Urbanist"/>
              <a:buNone/>
              <a:defRPr>
                <a:solidFill>
                  <a:schemeClr val="accent3"/>
                </a:solidFill>
              </a:defRPr>
            </a:lvl9pPr>
          </a:lstStyle>
          <a:p/>
        </p:txBody>
      </p:sp>
      <p:sp>
        <p:nvSpPr>
          <p:cNvPr id="250" name="Google Shape;250;p15"/>
          <p:cNvSpPr txBox="1"/>
          <p:nvPr>
            <p:ph idx="14" type="subTitle"/>
          </p:nvPr>
        </p:nvSpPr>
        <p:spPr>
          <a:xfrm>
            <a:off x="4745500" y="2161825"/>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3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251" name="Google Shape;251;p15"/>
          <p:cNvSpPr txBox="1"/>
          <p:nvPr>
            <p:ph idx="15" type="body"/>
          </p:nvPr>
        </p:nvSpPr>
        <p:spPr>
          <a:xfrm>
            <a:off x="4745400" y="2465025"/>
            <a:ext cx="1826700" cy="477900"/>
          </a:xfrm>
          <a:prstGeom prst="rect">
            <a:avLst/>
          </a:prstGeom>
        </p:spPr>
        <p:txBody>
          <a:bodyPr anchorCtr="0" anchor="t" bIns="91425" lIns="0" spcFirstLastPara="1" rIns="91425" wrap="square" tIns="0">
            <a:noAutofit/>
          </a:bodyPr>
          <a:lstStyle>
            <a:lvl1pPr indent="-279400" lvl="0" marL="457200">
              <a:spcBef>
                <a:spcPts val="0"/>
              </a:spcBef>
              <a:spcAft>
                <a:spcPts val="0"/>
              </a:spcAft>
              <a:buClr>
                <a:schemeClr val="dk2"/>
              </a:buClr>
              <a:buSzPts val="800"/>
              <a:buFont typeface="Urbanist"/>
              <a:buChar char="●"/>
              <a:defRPr sz="800">
                <a:solidFill>
                  <a:schemeClr val="dk2"/>
                </a:solidFill>
              </a:defRPr>
            </a:lvl1pPr>
            <a:lvl2pPr indent="-279400" lvl="1" marL="914400">
              <a:spcBef>
                <a:spcPts val="0"/>
              </a:spcBef>
              <a:spcAft>
                <a:spcPts val="0"/>
              </a:spcAft>
              <a:buClr>
                <a:schemeClr val="dk2"/>
              </a:buClr>
              <a:buSzPts val="800"/>
              <a:buFont typeface="Urbanist"/>
              <a:buChar char="○"/>
              <a:defRPr sz="800">
                <a:solidFill>
                  <a:schemeClr val="dk2"/>
                </a:solidFill>
              </a:defRPr>
            </a:lvl2pPr>
            <a:lvl3pPr indent="-279400" lvl="2" marL="1371600">
              <a:spcBef>
                <a:spcPts val="0"/>
              </a:spcBef>
              <a:spcAft>
                <a:spcPts val="0"/>
              </a:spcAft>
              <a:buClr>
                <a:schemeClr val="dk2"/>
              </a:buClr>
              <a:buSzPts val="800"/>
              <a:buFont typeface="Urbanist"/>
              <a:buChar char="■"/>
              <a:defRPr sz="800">
                <a:solidFill>
                  <a:schemeClr val="dk2"/>
                </a:solidFill>
              </a:defRPr>
            </a:lvl3pPr>
            <a:lvl4pPr indent="-279400" lvl="3" marL="1828800">
              <a:spcBef>
                <a:spcPts val="0"/>
              </a:spcBef>
              <a:spcAft>
                <a:spcPts val="0"/>
              </a:spcAft>
              <a:buClr>
                <a:schemeClr val="dk2"/>
              </a:buClr>
              <a:buSzPts val="800"/>
              <a:buFont typeface="Urbanist"/>
              <a:buChar char="●"/>
              <a:defRPr sz="800">
                <a:solidFill>
                  <a:schemeClr val="dk2"/>
                </a:solidFill>
              </a:defRPr>
            </a:lvl4pPr>
            <a:lvl5pPr indent="-279400" lvl="4" marL="2286000">
              <a:spcBef>
                <a:spcPts val="0"/>
              </a:spcBef>
              <a:spcAft>
                <a:spcPts val="0"/>
              </a:spcAft>
              <a:buClr>
                <a:schemeClr val="dk2"/>
              </a:buClr>
              <a:buSzPts val="800"/>
              <a:buFont typeface="Urbanist"/>
              <a:buChar char="○"/>
              <a:defRPr sz="800">
                <a:solidFill>
                  <a:schemeClr val="dk2"/>
                </a:solidFill>
              </a:defRPr>
            </a:lvl5pPr>
            <a:lvl6pPr indent="-279400" lvl="5" marL="2743200">
              <a:spcBef>
                <a:spcPts val="0"/>
              </a:spcBef>
              <a:spcAft>
                <a:spcPts val="0"/>
              </a:spcAft>
              <a:buClr>
                <a:schemeClr val="dk2"/>
              </a:buClr>
              <a:buSzPts val="800"/>
              <a:buFont typeface="Urbanist"/>
              <a:buChar char="■"/>
              <a:defRPr sz="800">
                <a:solidFill>
                  <a:schemeClr val="dk2"/>
                </a:solidFill>
              </a:defRPr>
            </a:lvl6pPr>
            <a:lvl7pPr indent="-279400" lvl="6" marL="3200400">
              <a:spcBef>
                <a:spcPts val="0"/>
              </a:spcBef>
              <a:spcAft>
                <a:spcPts val="0"/>
              </a:spcAft>
              <a:buClr>
                <a:schemeClr val="dk2"/>
              </a:buClr>
              <a:buSzPts val="800"/>
              <a:buFont typeface="Urbanist"/>
              <a:buChar char="●"/>
              <a:defRPr sz="800">
                <a:solidFill>
                  <a:schemeClr val="dk2"/>
                </a:solidFill>
              </a:defRPr>
            </a:lvl7pPr>
            <a:lvl8pPr indent="-279400" lvl="7" marL="3657600">
              <a:spcBef>
                <a:spcPts val="0"/>
              </a:spcBef>
              <a:spcAft>
                <a:spcPts val="0"/>
              </a:spcAft>
              <a:buClr>
                <a:schemeClr val="dk2"/>
              </a:buClr>
              <a:buSzPts val="800"/>
              <a:buFont typeface="Urbanist"/>
              <a:buChar char="○"/>
              <a:defRPr sz="800">
                <a:solidFill>
                  <a:schemeClr val="dk2"/>
                </a:solidFill>
              </a:defRPr>
            </a:lvl8pPr>
            <a:lvl9pPr indent="-279400" lvl="8" marL="4114800">
              <a:spcBef>
                <a:spcPts val="0"/>
              </a:spcBef>
              <a:spcAft>
                <a:spcPts val="0"/>
              </a:spcAft>
              <a:buClr>
                <a:schemeClr val="dk2"/>
              </a:buClr>
              <a:buSzPts val="800"/>
              <a:buFont typeface="Urbanist"/>
              <a:buChar char="■"/>
              <a:defRPr sz="800">
                <a:solidFill>
                  <a:schemeClr val="dk2"/>
                </a:solidFill>
              </a:defRPr>
            </a:lvl9pPr>
          </a:lstStyle>
          <a:p/>
        </p:txBody>
      </p:sp>
      <p:sp>
        <p:nvSpPr>
          <p:cNvPr id="252" name="Google Shape;252;p15"/>
          <p:cNvSpPr txBox="1"/>
          <p:nvPr>
            <p:ph idx="16" type="title"/>
          </p:nvPr>
        </p:nvSpPr>
        <p:spPr>
          <a:xfrm>
            <a:off x="6942300" y="1775475"/>
            <a:ext cx="1862100" cy="293100"/>
          </a:xfrm>
          <a:prstGeom prst="rect">
            <a:avLst/>
          </a:prstGeom>
        </p:spPr>
        <p:txBody>
          <a:bodyPr anchorCtr="0" anchor="b" bIns="91425" lIns="0" spcFirstLastPara="1" rIns="91425" wrap="square" tIns="0">
            <a:noAutofit/>
          </a:bodyPr>
          <a:lstStyle>
            <a:lvl1pPr lvl="0">
              <a:lnSpc>
                <a:spcPct val="90000"/>
              </a:lnSpc>
              <a:spcBef>
                <a:spcPts val="0"/>
              </a:spcBef>
              <a:spcAft>
                <a:spcPts val="0"/>
              </a:spcAft>
              <a:buClr>
                <a:schemeClr val="accent3"/>
              </a:buClr>
              <a:buSzPts val="3000"/>
              <a:buFont typeface="Urbanist"/>
              <a:buNone/>
              <a:defRPr sz="1800">
                <a:solidFill>
                  <a:schemeClr val="accent3"/>
                </a:solidFill>
              </a:defRPr>
            </a:lvl1pPr>
            <a:lvl2pPr lvl="1">
              <a:spcBef>
                <a:spcPts val="0"/>
              </a:spcBef>
              <a:spcAft>
                <a:spcPts val="0"/>
              </a:spcAft>
              <a:buClr>
                <a:schemeClr val="accent3"/>
              </a:buClr>
              <a:buSzPts val="3000"/>
              <a:buFont typeface="Urbanist"/>
              <a:buNone/>
              <a:defRPr>
                <a:solidFill>
                  <a:schemeClr val="accent3"/>
                </a:solidFill>
              </a:defRPr>
            </a:lvl2pPr>
            <a:lvl3pPr lvl="2">
              <a:spcBef>
                <a:spcPts val="0"/>
              </a:spcBef>
              <a:spcAft>
                <a:spcPts val="0"/>
              </a:spcAft>
              <a:buClr>
                <a:schemeClr val="accent3"/>
              </a:buClr>
              <a:buSzPts val="3000"/>
              <a:buFont typeface="Urbanist"/>
              <a:buNone/>
              <a:defRPr>
                <a:solidFill>
                  <a:schemeClr val="accent3"/>
                </a:solidFill>
              </a:defRPr>
            </a:lvl3pPr>
            <a:lvl4pPr lvl="3">
              <a:spcBef>
                <a:spcPts val="0"/>
              </a:spcBef>
              <a:spcAft>
                <a:spcPts val="0"/>
              </a:spcAft>
              <a:buClr>
                <a:schemeClr val="accent3"/>
              </a:buClr>
              <a:buSzPts val="3000"/>
              <a:buFont typeface="Urbanist"/>
              <a:buNone/>
              <a:defRPr>
                <a:solidFill>
                  <a:schemeClr val="accent3"/>
                </a:solidFill>
              </a:defRPr>
            </a:lvl4pPr>
            <a:lvl5pPr lvl="4">
              <a:spcBef>
                <a:spcPts val="0"/>
              </a:spcBef>
              <a:spcAft>
                <a:spcPts val="0"/>
              </a:spcAft>
              <a:buClr>
                <a:schemeClr val="accent3"/>
              </a:buClr>
              <a:buSzPts val="3000"/>
              <a:buFont typeface="Urbanist"/>
              <a:buNone/>
              <a:defRPr>
                <a:solidFill>
                  <a:schemeClr val="accent3"/>
                </a:solidFill>
              </a:defRPr>
            </a:lvl5pPr>
            <a:lvl6pPr lvl="5">
              <a:spcBef>
                <a:spcPts val="0"/>
              </a:spcBef>
              <a:spcAft>
                <a:spcPts val="0"/>
              </a:spcAft>
              <a:buClr>
                <a:schemeClr val="accent3"/>
              </a:buClr>
              <a:buSzPts val="3000"/>
              <a:buFont typeface="Urbanist"/>
              <a:buNone/>
              <a:defRPr>
                <a:solidFill>
                  <a:schemeClr val="accent3"/>
                </a:solidFill>
              </a:defRPr>
            </a:lvl6pPr>
            <a:lvl7pPr lvl="6">
              <a:spcBef>
                <a:spcPts val="0"/>
              </a:spcBef>
              <a:spcAft>
                <a:spcPts val="0"/>
              </a:spcAft>
              <a:buClr>
                <a:schemeClr val="accent3"/>
              </a:buClr>
              <a:buSzPts val="3000"/>
              <a:buFont typeface="Urbanist"/>
              <a:buNone/>
              <a:defRPr>
                <a:solidFill>
                  <a:schemeClr val="accent3"/>
                </a:solidFill>
              </a:defRPr>
            </a:lvl7pPr>
            <a:lvl8pPr lvl="7">
              <a:spcBef>
                <a:spcPts val="0"/>
              </a:spcBef>
              <a:spcAft>
                <a:spcPts val="0"/>
              </a:spcAft>
              <a:buClr>
                <a:schemeClr val="accent3"/>
              </a:buClr>
              <a:buSzPts val="3000"/>
              <a:buFont typeface="Urbanist"/>
              <a:buNone/>
              <a:defRPr>
                <a:solidFill>
                  <a:schemeClr val="accent3"/>
                </a:solidFill>
              </a:defRPr>
            </a:lvl8pPr>
            <a:lvl9pPr lvl="8">
              <a:spcBef>
                <a:spcPts val="0"/>
              </a:spcBef>
              <a:spcAft>
                <a:spcPts val="0"/>
              </a:spcAft>
              <a:buClr>
                <a:schemeClr val="accent3"/>
              </a:buClr>
              <a:buSzPts val="3000"/>
              <a:buFont typeface="Urbanist"/>
              <a:buNone/>
              <a:defRPr>
                <a:solidFill>
                  <a:schemeClr val="accent3"/>
                </a:solidFill>
              </a:defRPr>
            </a:lvl9pPr>
          </a:lstStyle>
          <a:p/>
        </p:txBody>
      </p:sp>
      <p:sp>
        <p:nvSpPr>
          <p:cNvPr id="253" name="Google Shape;253;p15"/>
          <p:cNvSpPr txBox="1"/>
          <p:nvPr>
            <p:ph idx="17" type="subTitle"/>
          </p:nvPr>
        </p:nvSpPr>
        <p:spPr>
          <a:xfrm>
            <a:off x="6942300" y="2161825"/>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3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254" name="Google Shape;254;p15"/>
          <p:cNvSpPr txBox="1"/>
          <p:nvPr>
            <p:ph idx="18" type="body"/>
          </p:nvPr>
        </p:nvSpPr>
        <p:spPr>
          <a:xfrm>
            <a:off x="6942300" y="2465025"/>
            <a:ext cx="1791600" cy="477900"/>
          </a:xfrm>
          <a:prstGeom prst="rect">
            <a:avLst/>
          </a:prstGeom>
        </p:spPr>
        <p:txBody>
          <a:bodyPr anchorCtr="0" anchor="t" bIns="91425" lIns="0" spcFirstLastPara="1" rIns="91425" wrap="square" tIns="0">
            <a:noAutofit/>
          </a:bodyPr>
          <a:lstStyle>
            <a:lvl1pPr indent="-279400" lvl="0" marL="457200">
              <a:spcBef>
                <a:spcPts val="0"/>
              </a:spcBef>
              <a:spcAft>
                <a:spcPts val="0"/>
              </a:spcAft>
              <a:buClr>
                <a:schemeClr val="dk2"/>
              </a:buClr>
              <a:buSzPts val="800"/>
              <a:buFont typeface="Urbanist"/>
              <a:buChar char="●"/>
              <a:defRPr sz="800">
                <a:solidFill>
                  <a:schemeClr val="dk2"/>
                </a:solidFill>
              </a:defRPr>
            </a:lvl1pPr>
            <a:lvl2pPr indent="-279400" lvl="1" marL="914400">
              <a:spcBef>
                <a:spcPts val="0"/>
              </a:spcBef>
              <a:spcAft>
                <a:spcPts val="0"/>
              </a:spcAft>
              <a:buClr>
                <a:schemeClr val="dk2"/>
              </a:buClr>
              <a:buSzPts val="800"/>
              <a:buFont typeface="Urbanist"/>
              <a:buChar char="○"/>
              <a:defRPr sz="800">
                <a:solidFill>
                  <a:schemeClr val="dk2"/>
                </a:solidFill>
              </a:defRPr>
            </a:lvl2pPr>
            <a:lvl3pPr indent="-279400" lvl="2" marL="1371600">
              <a:spcBef>
                <a:spcPts val="0"/>
              </a:spcBef>
              <a:spcAft>
                <a:spcPts val="0"/>
              </a:spcAft>
              <a:buClr>
                <a:schemeClr val="dk2"/>
              </a:buClr>
              <a:buSzPts val="800"/>
              <a:buFont typeface="Urbanist"/>
              <a:buChar char="■"/>
              <a:defRPr sz="800">
                <a:solidFill>
                  <a:schemeClr val="dk2"/>
                </a:solidFill>
              </a:defRPr>
            </a:lvl3pPr>
            <a:lvl4pPr indent="-279400" lvl="3" marL="1828800">
              <a:spcBef>
                <a:spcPts val="0"/>
              </a:spcBef>
              <a:spcAft>
                <a:spcPts val="0"/>
              </a:spcAft>
              <a:buClr>
                <a:schemeClr val="dk2"/>
              </a:buClr>
              <a:buSzPts val="800"/>
              <a:buFont typeface="Urbanist"/>
              <a:buChar char="●"/>
              <a:defRPr sz="800">
                <a:solidFill>
                  <a:schemeClr val="dk2"/>
                </a:solidFill>
              </a:defRPr>
            </a:lvl4pPr>
            <a:lvl5pPr indent="-279400" lvl="4" marL="2286000">
              <a:spcBef>
                <a:spcPts val="0"/>
              </a:spcBef>
              <a:spcAft>
                <a:spcPts val="0"/>
              </a:spcAft>
              <a:buClr>
                <a:schemeClr val="dk2"/>
              </a:buClr>
              <a:buSzPts val="800"/>
              <a:buFont typeface="Urbanist"/>
              <a:buChar char="○"/>
              <a:defRPr sz="800">
                <a:solidFill>
                  <a:schemeClr val="dk2"/>
                </a:solidFill>
              </a:defRPr>
            </a:lvl5pPr>
            <a:lvl6pPr indent="-279400" lvl="5" marL="2743200">
              <a:spcBef>
                <a:spcPts val="0"/>
              </a:spcBef>
              <a:spcAft>
                <a:spcPts val="0"/>
              </a:spcAft>
              <a:buClr>
                <a:schemeClr val="dk2"/>
              </a:buClr>
              <a:buSzPts val="800"/>
              <a:buFont typeface="Urbanist"/>
              <a:buChar char="■"/>
              <a:defRPr sz="800">
                <a:solidFill>
                  <a:schemeClr val="dk2"/>
                </a:solidFill>
              </a:defRPr>
            </a:lvl6pPr>
            <a:lvl7pPr indent="-279400" lvl="6" marL="3200400">
              <a:spcBef>
                <a:spcPts val="0"/>
              </a:spcBef>
              <a:spcAft>
                <a:spcPts val="0"/>
              </a:spcAft>
              <a:buClr>
                <a:schemeClr val="dk2"/>
              </a:buClr>
              <a:buSzPts val="800"/>
              <a:buFont typeface="Urbanist"/>
              <a:buChar char="●"/>
              <a:defRPr sz="800">
                <a:solidFill>
                  <a:schemeClr val="dk2"/>
                </a:solidFill>
              </a:defRPr>
            </a:lvl7pPr>
            <a:lvl8pPr indent="-279400" lvl="7" marL="3657600">
              <a:spcBef>
                <a:spcPts val="0"/>
              </a:spcBef>
              <a:spcAft>
                <a:spcPts val="0"/>
              </a:spcAft>
              <a:buClr>
                <a:schemeClr val="dk2"/>
              </a:buClr>
              <a:buSzPts val="800"/>
              <a:buFont typeface="Urbanist"/>
              <a:buChar char="○"/>
              <a:defRPr sz="800">
                <a:solidFill>
                  <a:schemeClr val="dk2"/>
                </a:solidFill>
              </a:defRPr>
            </a:lvl8pPr>
            <a:lvl9pPr indent="-279400" lvl="8" marL="4114800">
              <a:spcBef>
                <a:spcPts val="0"/>
              </a:spcBef>
              <a:spcAft>
                <a:spcPts val="0"/>
              </a:spcAft>
              <a:buClr>
                <a:schemeClr val="dk2"/>
              </a:buClr>
              <a:buSzPts val="800"/>
              <a:buFont typeface="Urbanist"/>
              <a:buChar char="■"/>
              <a:defRPr sz="800">
                <a:solidFill>
                  <a:schemeClr val="dk2"/>
                </a:solidFill>
              </a:defRPr>
            </a:lvl9pPr>
          </a:lstStyle>
          <a:p/>
        </p:txBody>
      </p:sp>
      <p:sp>
        <p:nvSpPr>
          <p:cNvPr id="255" name="Google Shape;255;p15"/>
          <p:cNvSpPr txBox="1"/>
          <p:nvPr>
            <p:ph idx="19" type="title"/>
          </p:nvPr>
        </p:nvSpPr>
        <p:spPr>
          <a:xfrm>
            <a:off x="228600" y="613525"/>
            <a:ext cx="3904500" cy="8649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256" name="Google Shape;256;p15"/>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57" name="Google Shape;257;p15"/>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58" name="Google Shape;258;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ers">
  <p:cSld name="CUSTOM">
    <p:spTree>
      <p:nvGrpSpPr>
        <p:cNvPr id="259" name="Shape 259"/>
        <p:cNvGrpSpPr/>
        <p:nvPr/>
      </p:nvGrpSpPr>
      <p:grpSpPr>
        <a:xfrm>
          <a:off x="0" y="0"/>
          <a:ext cx="0" cy="0"/>
          <a:chOff x="0" y="0"/>
          <a:chExt cx="0" cy="0"/>
        </a:xfrm>
      </p:grpSpPr>
      <p:sp>
        <p:nvSpPr>
          <p:cNvPr id="260" name="Google Shape;260;p16"/>
          <p:cNvSpPr txBox="1"/>
          <p:nvPr>
            <p:ph idx="1"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Medium"/>
              <a:buNone/>
              <a:defRPr sz="1200">
                <a:latin typeface="Urbanist Medium"/>
                <a:ea typeface="Urbanist Medium"/>
                <a:cs typeface="Urbanist Medium"/>
                <a:sym typeface="Urbanist Medium"/>
              </a:defRPr>
            </a:lvl1pPr>
            <a:lvl2pPr lvl="1">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2pPr>
            <a:lvl3pPr lvl="2">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3pPr>
            <a:lvl4pPr lvl="3">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4pPr>
            <a:lvl5pPr lvl="4">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5pPr>
            <a:lvl6pPr lvl="5">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6pPr>
            <a:lvl7pPr lvl="6">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7pPr>
            <a:lvl8pPr lvl="7">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8pPr>
            <a:lvl9pPr lvl="8">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9pPr>
          </a:lstStyle>
          <a:p/>
        </p:txBody>
      </p:sp>
      <p:cxnSp>
        <p:nvCxnSpPr>
          <p:cNvPr id="261" name="Google Shape;261;p16"/>
          <p:cNvCxnSpPr/>
          <p:nvPr/>
        </p:nvCxnSpPr>
        <p:spPr>
          <a:xfrm>
            <a:off x="228450" y="2061025"/>
            <a:ext cx="8687100" cy="0"/>
          </a:xfrm>
          <a:prstGeom prst="straightConnector1">
            <a:avLst/>
          </a:prstGeom>
          <a:noFill/>
          <a:ln cap="flat" cmpd="sng" w="9525">
            <a:solidFill>
              <a:schemeClr val="lt2"/>
            </a:solidFill>
            <a:prstDash val="solid"/>
            <a:round/>
            <a:headEnd len="med" w="med" type="none"/>
            <a:tailEnd len="med" w="med" type="none"/>
          </a:ln>
        </p:spPr>
      </p:cxnSp>
      <p:sp>
        <p:nvSpPr>
          <p:cNvPr id="262" name="Google Shape;262;p16"/>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63" name="Google Shape;263;p16"/>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64" name="Google Shape;264;p16"/>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265" name="Google Shape;265;p16"/>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66" name="Google Shape;266;p16"/>
          <p:cNvSpPr txBox="1"/>
          <p:nvPr>
            <p:ph type="title"/>
          </p:nvPr>
        </p:nvSpPr>
        <p:spPr>
          <a:xfrm>
            <a:off x="228600" y="369300"/>
            <a:ext cx="6480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3400"/>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267" name="Google Shape;267;p16"/>
          <p:cNvSpPr/>
          <p:nvPr>
            <p:ph idx="5" type="pic"/>
          </p:nvPr>
        </p:nvSpPr>
        <p:spPr>
          <a:xfrm>
            <a:off x="3795900" y="2682425"/>
            <a:ext cx="1458300" cy="1458300"/>
          </a:xfrm>
          <a:prstGeom prst="ellipse">
            <a:avLst/>
          </a:prstGeom>
          <a:noFill/>
          <a:ln cap="flat" cmpd="sng" w="9525">
            <a:solidFill>
              <a:schemeClr val="accent3"/>
            </a:solidFill>
            <a:prstDash val="solid"/>
            <a:round/>
            <a:headEnd len="sm" w="sm" type="none"/>
            <a:tailEnd len="sm" w="sm" type="none"/>
          </a:ln>
        </p:spPr>
      </p:sp>
      <p:sp>
        <p:nvSpPr>
          <p:cNvPr id="268" name="Google Shape;268;p16"/>
          <p:cNvSpPr txBox="1"/>
          <p:nvPr>
            <p:ph idx="6" type="body"/>
          </p:nvPr>
        </p:nvSpPr>
        <p:spPr>
          <a:xfrm>
            <a:off x="5871500" y="2468775"/>
            <a:ext cx="2864700" cy="6765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dk2"/>
              </a:buClr>
              <a:buSzPts val="1000"/>
              <a:buFont typeface="Urbanist"/>
              <a:buChar char="●"/>
              <a:defRPr sz="1000">
                <a:solidFill>
                  <a:schemeClr val="dk2"/>
                </a:solidFill>
              </a:defRPr>
            </a:lvl1pPr>
            <a:lvl2pPr indent="-292100" lvl="1" marL="914400">
              <a:spcBef>
                <a:spcPts val="0"/>
              </a:spcBef>
              <a:spcAft>
                <a:spcPts val="0"/>
              </a:spcAft>
              <a:buClr>
                <a:schemeClr val="dk2"/>
              </a:buClr>
              <a:buSzPts val="1000"/>
              <a:buFont typeface="Urbanist"/>
              <a:buChar char="○"/>
              <a:defRPr sz="1000">
                <a:solidFill>
                  <a:schemeClr val="dk2"/>
                </a:solidFill>
              </a:defRPr>
            </a:lvl2pPr>
            <a:lvl3pPr indent="-292100" lvl="2" marL="1371600">
              <a:spcBef>
                <a:spcPts val="0"/>
              </a:spcBef>
              <a:spcAft>
                <a:spcPts val="0"/>
              </a:spcAft>
              <a:buClr>
                <a:schemeClr val="dk2"/>
              </a:buClr>
              <a:buSzPts val="1000"/>
              <a:buFont typeface="Urbanist"/>
              <a:buChar char="■"/>
              <a:defRPr sz="1000">
                <a:solidFill>
                  <a:schemeClr val="dk2"/>
                </a:solidFill>
              </a:defRPr>
            </a:lvl3pPr>
            <a:lvl4pPr indent="-292100" lvl="3" marL="1828800">
              <a:spcBef>
                <a:spcPts val="0"/>
              </a:spcBef>
              <a:spcAft>
                <a:spcPts val="0"/>
              </a:spcAft>
              <a:buClr>
                <a:schemeClr val="dk2"/>
              </a:buClr>
              <a:buSzPts val="1000"/>
              <a:buFont typeface="Urbanist"/>
              <a:buChar char="●"/>
              <a:defRPr sz="1000">
                <a:solidFill>
                  <a:schemeClr val="dk2"/>
                </a:solidFill>
              </a:defRPr>
            </a:lvl4pPr>
            <a:lvl5pPr indent="-292100" lvl="4" marL="2286000">
              <a:spcBef>
                <a:spcPts val="0"/>
              </a:spcBef>
              <a:spcAft>
                <a:spcPts val="0"/>
              </a:spcAft>
              <a:buClr>
                <a:schemeClr val="dk2"/>
              </a:buClr>
              <a:buSzPts val="1000"/>
              <a:buFont typeface="Urbanist"/>
              <a:buChar char="○"/>
              <a:defRPr sz="1000">
                <a:solidFill>
                  <a:schemeClr val="dk2"/>
                </a:solidFill>
              </a:defRPr>
            </a:lvl5pPr>
            <a:lvl6pPr indent="-292100" lvl="5" marL="2743200">
              <a:spcBef>
                <a:spcPts val="0"/>
              </a:spcBef>
              <a:spcAft>
                <a:spcPts val="0"/>
              </a:spcAft>
              <a:buClr>
                <a:schemeClr val="dk2"/>
              </a:buClr>
              <a:buSzPts val="1000"/>
              <a:buFont typeface="Urbanist"/>
              <a:buChar char="■"/>
              <a:defRPr sz="1000">
                <a:solidFill>
                  <a:schemeClr val="dk2"/>
                </a:solidFill>
              </a:defRPr>
            </a:lvl6pPr>
            <a:lvl7pPr indent="-292100" lvl="6" marL="3200400">
              <a:spcBef>
                <a:spcPts val="0"/>
              </a:spcBef>
              <a:spcAft>
                <a:spcPts val="0"/>
              </a:spcAft>
              <a:buClr>
                <a:schemeClr val="dk2"/>
              </a:buClr>
              <a:buSzPts val="1000"/>
              <a:buFont typeface="Urbanist"/>
              <a:buChar char="●"/>
              <a:defRPr sz="1000">
                <a:solidFill>
                  <a:schemeClr val="dk2"/>
                </a:solidFill>
              </a:defRPr>
            </a:lvl7pPr>
            <a:lvl8pPr indent="-292100" lvl="7" marL="3657600">
              <a:spcBef>
                <a:spcPts val="0"/>
              </a:spcBef>
              <a:spcAft>
                <a:spcPts val="0"/>
              </a:spcAft>
              <a:buClr>
                <a:schemeClr val="dk2"/>
              </a:buClr>
              <a:buSzPts val="1000"/>
              <a:buFont typeface="Urbanist"/>
              <a:buChar char="○"/>
              <a:defRPr sz="1000">
                <a:solidFill>
                  <a:schemeClr val="dk2"/>
                </a:solidFill>
              </a:defRPr>
            </a:lvl8pPr>
            <a:lvl9pPr indent="-292100" lvl="8" marL="4114800">
              <a:spcBef>
                <a:spcPts val="0"/>
              </a:spcBef>
              <a:spcAft>
                <a:spcPts val="0"/>
              </a:spcAft>
              <a:buClr>
                <a:schemeClr val="dk2"/>
              </a:buClr>
              <a:buSzPts val="1000"/>
              <a:buFont typeface="Urbanist"/>
              <a:buChar char="■"/>
              <a:defRPr sz="1000">
                <a:solidFill>
                  <a:schemeClr val="dk2"/>
                </a:solidFill>
              </a:defRPr>
            </a:lvl9pPr>
          </a:lstStyle>
          <a:p/>
        </p:txBody>
      </p:sp>
      <p:sp>
        <p:nvSpPr>
          <p:cNvPr id="269" name="Google Shape;269;p16"/>
          <p:cNvSpPr txBox="1"/>
          <p:nvPr>
            <p:ph idx="7" type="body"/>
          </p:nvPr>
        </p:nvSpPr>
        <p:spPr>
          <a:xfrm>
            <a:off x="5871500" y="3553025"/>
            <a:ext cx="2864700" cy="696000"/>
          </a:xfrm>
          <a:prstGeom prst="rect">
            <a:avLst/>
          </a:prstGeom>
        </p:spPr>
        <p:txBody>
          <a:bodyPr anchorCtr="0" anchor="t" bIns="91425" lIns="0" spcFirstLastPara="1" rIns="91425" wrap="square" tIns="0">
            <a:spAutoFit/>
          </a:bodyPr>
          <a:lstStyle>
            <a:lvl1pPr indent="-304800" lvl="0" marL="457200">
              <a:lnSpc>
                <a:spcPct val="100000"/>
              </a:lnSpc>
              <a:spcBef>
                <a:spcPts val="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1pPr>
            <a:lvl2pPr indent="-304800" lvl="1" marL="9144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2pPr>
            <a:lvl3pPr indent="-304800" lvl="2" marL="13716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3pPr>
            <a:lvl4pPr indent="-304800" lvl="3" marL="18288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4pPr>
            <a:lvl5pPr indent="-304800" lvl="4" marL="22860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5pPr>
            <a:lvl6pPr indent="-304800" lvl="5" marL="27432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6pPr>
            <a:lvl7pPr indent="-304800" lvl="6" marL="32004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7pPr>
            <a:lvl8pPr indent="-304800" lvl="7" marL="36576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8pPr>
            <a:lvl9pPr indent="-304800" lvl="8" marL="4114800">
              <a:lnSpc>
                <a:spcPct val="100000"/>
              </a:lnSpc>
              <a:spcBef>
                <a:spcPts val="800"/>
              </a:spcBef>
              <a:spcAft>
                <a:spcPts val="80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9pPr>
          </a:lstStyle>
          <a:p/>
        </p:txBody>
      </p:sp>
      <p:sp>
        <p:nvSpPr>
          <p:cNvPr id="270" name="Google Shape;270;p16"/>
          <p:cNvSpPr txBox="1"/>
          <p:nvPr>
            <p:ph idx="8" type="subTitle"/>
          </p:nvPr>
        </p:nvSpPr>
        <p:spPr>
          <a:xfrm>
            <a:off x="238800" y="2720113"/>
            <a:ext cx="2824500" cy="1458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2pPr>
            <a:lvl3pPr lvl="2">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3pPr>
            <a:lvl4pPr lvl="3">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4pPr>
            <a:lvl5pPr lvl="4">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5pPr>
            <a:lvl6pPr lvl="5">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6pPr>
            <a:lvl7pPr lvl="6">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7pPr>
            <a:lvl8pPr lvl="7">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8pPr>
            <a:lvl9pPr lvl="8">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9pPr>
          </a:lstStyle>
          <a:p/>
        </p:txBody>
      </p:sp>
      <p:sp>
        <p:nvSpPr>
          <p:cNvPr id="271" name="Google Shape;271;p16"/>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72" name="Google Shape;272;p16"/>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73" name="Google Shape;273;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s">
  <p:cSld name="CUSTOM_2">
    <p:spTree>
      <p:nvGrpSpPr>
        <p:cNvPr id="274" name="Shape 274"/>
        <p:cNvGrpSpPr/>
        <p:nvPr/>
      </p:nvGrpSpPr>
      <p:grpSpPr>
        <a:xfrm>
          <a:off x="0" y="0"/>
          <a:ext cx="0" cy="0"/>
          <a:chOff x="0" y="0"/>
          <a:chExt cx="0" cy="0"/>
        </a:xfrm>
      </p:grpSpPr>
      <p:sp>
        <p:nvSpPr>
          <p:cNvPr id="275" name="Google Shape;275;p17"/>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76" name="Google Shape;276;p17"/>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77" name="Google Shape;277;p17"/>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278" name="Google Shape;278;p17"/>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79" name="Google Shape;279;p17"/>
          <p:cNvSpPr/>
          <p:nvPr/>
        </p:nvSpPr>
        <p:spPr>
          <a:xfrm>
            <a:off x="228600" y="1395962"/>
            <a:ext cx="2101200" cy="30540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80" name="Google Shape;280;p17"/>
          <p:cNvSpPr/>
          <p:nvPr/>
        </p:nvSpPr>
        <p:spPr>
          <a:xfrm>
            <a:off x="2423700" y="1395962"/>
            <a:ext cx="3198600" cy="3054000"/>
          </a:xfrm>
          <a:prstGeom prst="roundRect">
            <a:avLst>
              <a:gd fmla="val 674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81" name="Google Shape;281;p17"/>
          <p:cNvSpPr/>
          <p:nvPr/>
        </p:nvSpPr>
        <p:spPr>
          <a:xfrm>
            <a:off x="5716850" y="1395962"/>
            <a:ext cx="3198600" cy="1758300"/>
          </a:xfrm>
          <a:prstGeom prst="roundRect">
            <a:avLst>
              <a:gd fmla="val 963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82" name="Google Shape;282;p17"/>
          <p:cNvSpPr/>
          <p:nvPr/>
        </p:nvSpPr>
        <p:spPr>
          <a:xfrm>
            <a:off x="5716200" y="3231390"/>
            <a:ext cx="3198600" cy="1217400"/>
          </a:xfrm>
          <a:prstGeom prst="roundRect">
            <a:avLst>
              <a:gd fmla="val 1360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83" name="Google Shape;283;p17"/>
          <p:cNvSpPr/>
          <p:nvPr>
            <p:ph idx="4" type="pic"/>
          </p:nvPr>
        </p:nvSpPr>
        <p:spPr>
          <a:xfrm>
            <a:off x="381950" y="993050"/>
            <a:ext cx="850500" cy="850500"/>
          </a:xfrm>
          <a:prstGeom prst="ellipse">
            <a:avLst/>
          </a:prstGeom>
          <a:noFill/>
          <a:ln cap="flat" cmpd="sng" w="9525">
            <a:solidFill>
              <a:schemeClr val="accent3"/>
            </a:solidFill>
            <a:prstDash val="solid"/>
            <a:round/>
            <a:headEnd len="sm" w="sm" type="none"/>
            <a:tailEnd len="sm" w="sm" type="none"/>
          </a:ln>
        </p:spPr>
      </p:sp>
      <p:sp>
        <p:nvSpPr>
          <p:cNvPr id="284" name="Google Shape;284;p17"/>
          <p:cNvSpPr txBox="1"/>
          <p:nvPr>
            <p:ph idx="5" type="subTitle"/>
          </p:nvPr>
        </p:nvSpPr>
        <p:spPr>
          <a:xfrm>
            <a:off x="381950" y="2062875"/>
            <a:ext cx="1786500" cy="236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Urbanist"/>
              <a:buNone/>
              <a:defRPr b="1" sz="1200">
                <a:solidFill>
                  <a:schemeClr val="dk1"/>
                </a:solidFill>
              </a:defRPr>
            </a:lvl1pPr>
            <a:lvl2pPr lvl="1">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2pPr>
            <a:lvl3pPr lvl="2">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3pPr>
            <a:lvl4pPr lvl="3">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4pPr>
            <a:lvl5pPr lvl="4">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5pPr>
            <a:lvl6pPr lvl="5">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6pPr>
            <a:lvl7pPr lvl="6">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7pPr>
            <a:lvl8pPr lvl="7">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8pPr>
            <a:lvl9pPr lvl="8">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9pPr>
          </a:lstStyle>
          <a:p/>
        </p:txBody>
      </p:sp>
      <p:sp>
        <p:nvSpPr>
          <p:cNvPr id="285" name="Google Shape;285;p17"/>
          <p:cNvSpPr txBox="1"/>
          <p:nvPr>
            <p:ph idx="6" type="body"/>
          </p:nvPr>
        </p:nvSpPr>
        <p:spPr>
          <a:xfrm>
            <a:off x="381950" y="2453500"/>
            <a:ext cx="1786500" cy="15363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Urbanist"/>
              <a:buChar char="●"/>
              <a:defRPr sz="1000">
                <a:solidFill>
                  <a:schemeClr val="dk1"/>
                </a:solidFill>
              </a:defRPr>
            </a:lvl1pPr>
            <a:lvl2pPr indent="-292100" lvl="1" marL="914400">
              <a:spcBef>
                <a:spcPts val="0"/>
              </a:spcBef>
              <a:spcAft>
                <a:spcPts val="0"/>
              </a:spcAft>
              <a:buClr>
                <a:schemeClr val="dk1"/>
              </a:buClr>
              <a:buSzPts val="1000"/>
              <a:buFont typeface="Urbanist"/>
              <a:buChar char="○"/>
              <a:defRPr sz="1000">
                <a:solidFill>
                  <a:schemeClr val="dk1"/>
                </a:solidFill>
              </a:defRPr>
            </a:lvl2pPr>
            <a:lvl3pPr indent="-292100" lvl="2" marL="1371600">
              <a:spcBef>
                <a:spcPts val="0"/>
              </a:spcBef>
              <a:spcAft>
                <a:spcPts val="0"/>
              </a:spcAft>
              <a:buClr>
                <a:schemeClr val="dk1"/>
              </a:buClr>
              <a:buSzPts val="1000"/>
              <a:buFont typeface="Urbanist"/>
              <a:buChar char="■"/>
              <a:defRPr sz="1000">
                <a:solidFill>
                  <a:schemeClr val="dk1"/>
                </a:solidFill>
              </a:defRPr>
            </a:lvl3pPr>
            <a:lvl4pPr indent="-292100" lvl="3" marL="1828800">
              <a:spcBef>
                <a:spcPts val="0"/>
              </a:spcBef>
              <a:spcAft>
                <a:spcPts val="0"/>
              </a:spcAft>
              <a:buClr>
                <a:schemeClr val="dk1"/>
              </a:buClr>
              <a:buSzPts val="1000"/>
              <a:buFont typeface="Urbanist"/>
              <a:buChar char="●"/>
              <a:defRPr sz="1000">
                <a:solidFill>
                  <a:schemeClr val="dk1"/>
                </a:solidFill>
              </a:defRPr>
            </a:lvl4pPr>
            <a:lvl5pPr indent="-292100" lvl="4" marL="2286000">
              <a:spcBef>
                <a:spcPts val="0"/>
              </a:spcBef>
              <a:spcAft>
                <a:spcPts val="0"/>
              </a:spcAft>
              <a:buClr>
                <a:schemeClr val="dk1"/>
              </a:buClr>
              <a:buSzPts val="1000"/>
              <a:buFont typeface="Urbanist"/>
              <a:buChar char="○"/>
              <a:defRPr sz="1000">
                <a:solidFill>
                  <a:schemeClr val="dk1"/>
                </a:solidFill>
              </a:defRPr>
            </a:lvl5pPr>
            <a:lvl6pPr indent="-292100" lvl="5" marL="2743200">
              <a:spcBef>
                <a:spcPts val="0"/>
              </a:spcBef>
              <a:spcAft>
                <a:spcPts val="0"/>
              </a:spcAft>
              <a:buClr>
                <a:schemeClr val="dk1"/>
              </a:buClr>
              <a:buSzPts val="1000"/>
              <a:buFont typeface="Urbanist"/>
              <a:buChar char="■"/>
              <a:defRPr sz="1000">
                <a:solidFill>
                  <a:schemeClr val="dk1"/>
                </a:solidFill>
              </a:defRPr>
            </a:lvl6pPr>
            <a:lvl7pPr indent="-292100" lvl="6" marL="3200400">
              <a:spcBef>
                <a:spcPts val="0"/>
              </a:spcBef>
              <a:spcAft>
                <a:spcPts val="0"/>
              </a:spcAft>
              <a:buClr>
                <a:schemeClr val="dk1"/>
              </a:buClr>
              <a:buSzPts val="1000"/>
              <a:buFont typeface="Urbanist"/>
              <a:buChar char="●"/>
              <a:defRPr sz="1000">
                <a:solidFill>
                  <a:schemeClr val="dk1"/>
                </a:solidFill>
              </a:defRPr>
            </a:lvl7pPr>
            <a:lvl8pPr indent="-292100" lvl="7" marL="3657600">
              <a:spcBef>
                <a:spcPts val="0"/>
              </a:spcBef>
              <a:spcAft>
                <a:spcPts val="0"/>
              </a:spcAft>
              <a:buClr>
                <a:schemeClr val="dk1"/>
              </a:buClr>
              <a:buSzPts val="1000"/>
              <a:buFont typeface="Urbanist"/>
              <a:buChar char="○"/>
              <a:defRPr sz="1000">
                <a:solidFill>
                  <a:schemeClr val="dk1"/>
                </a:solidFill>
              </a:defRPr>
            </a:lvl8pPr>
            <a:lvl9pPr indent="-292100" lvl="8" marL="4114800">
              <a:spcBef>
                <a:spcPts val="0"/>
              </a:spcBef>
              <a:spcAft>
                <a:spcPts val="0"/>
              </a:spcAft>
              <a:buClr>
                <a:schemeClr val="dk1"/>
              </a:buClr>
              <a:buSzPts val="1000"/>
              <a:buFont typeface="Urbanist"/>
              <a:buChar char="■"/>
              <a:defRPr sz="1000">
                <a:solidFill>
                  <a:schemeClr val="dk1"/>
                </a:solidFill>
              </a:defRPr>
            </a:lvl9pPr>
          </a:lstStyle>
          <a:p/>
        </p:txBody>
      </p:sp>
      <p:sp>
        <p:nvSpPr>
          <p:cNvPr id="286" name="Google Shape;286;p17"/>
          <p:cNvSpPr txBox="1"/>
          <p:nvPr>
            <p:ph idx="7" type="subTitle"/>
          </p:nvPr>
        </p:nvSpPr>
        <p:spPr>
          <a:xfrm>
            <a:off x="2580250" y="1528150"/>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287" name="Google Shape;287;p17"/>
          <p:cNvSpPr txBox="1"/>
          <p:nvPr>
            <p:ph idx="8" type="body"/>
          </p:nvPr>
        </p:nvSpPr>
        <p:spPr>
          <a:xfrm>
            <a:off x="2580250" y="1791652"/>
            <a:ext cx="2911500" cy="6105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cxnSp>
        <p:nvCxnSpPr>
          <p:cNvPr id="288" name="Google Shape;288;p17"/>
          <p:cNvCxnSpPr/>
          <p:nvPr/>
        </p:nvCxnSpPr>
        <p:spPr>
          <a:xfrm>
            <a:off x="2423700" y="2531312"/>
            <a:ext cx="3194400" cy="0"/>
          </a:xfrm>
          <a:prstGeom prst="straightConnector1">
            <a:avLst/>
          </a:prstGeom>
          <a:noFill/>
          <a:ln cap="flat" cmpd="sng" w="9525">
            <a:solidFill>
              <a:schemeClr val="dk1"/>
            </a:solidFill>
            <a:prstDash val="solid"/>
            <a:round/>
            <a:headEnd len="med" w="med" type="none"/>
            <a:tailEnd len="med" w="med" type="none"/>
          </a:ln>
        </p:spPr>
      </p:cxnSp>
      <p:cxnSp>
        <p:nvCxnSpPr>
          <p:cNvPr id="289" name="Google Shape;289;p17"/>
          <p:cNvCxnSpPr/>
          <p:nvPr/>
        </p:nvCxnSpPr>
        <p:spPr>
          <a:xfrm>
            <a:off x="2423700" y="3583537"/>
            <a:ext cx="3194400" cy="0"/>
          </a:xfrm>
          <a:prstGeom prst="straightConnector1">
            <a:avLst/>
          </a:prstGeom>
          <a:noFill/>
          <a:ln cap="flat" cmpd="sng" w="9525">
            <a:solidFill>
              <a:schemeClr val="dk1"/>
            </a:solidFill>
            <a:prstDash val="solid"/>
            <a:round/>
            <a:headEnd len="med" w="med" type="none"/>
            <a:tailEnd len="med" w="med" type="none"/>
          </a:ln>
        </p:spPr>
      </p:cxnSp>
      <p:sp>
        <p:nvSpPr>
          <p:cNvPr id="290" name="Google Shape;290;p17"/>
          <p:cNvSpPr txBox="1"/>
          <p:nvPr>
            <p:ph idx="9" type="subTitle"/>
          </p:nvPr>
        </p:nvSpPr>
        <p:spPr>
          <a:xfrm>
            <a:off x="2580250" y="2660457"/>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291" name="Google Shape;291;p17"/>
          <p:cNvSpPr txBox="1"/>
          <p:nvPr>
            <p:ph idx="13" type="body"/>
          </p:nvPr>
        </p:nvSpPr>
        <p:spPr>
          <a:xfrm>
            <a:off x="2580250" y="2931046"/>
            <a:ext cx="2911500" cy="6105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292" name="Google Shape;292;p17"/>
          <p:cNvSpPr/>
          <p:nvPr/>
        </p:nvSpPr>
        <p:spPr>
          <a:xfrm flipH="1">
            <a:off x="2600988" y="3992942"/>
            <a:ext cx="681000" cy="2736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t/>
            </a:r>
            <a:endParaRPr b="1" sz="800">
              <a:solidFill>
                <a:schemeClr val="dk1"/>
              </a:solidFill>
              <a:latin typeface="Urbanist"/>
              <a:ea typeface="Urbanist"/>
              <a:cs typeface="Urbanist"/>
              <a:sym typeface="Urbanist"/>
            </a:endParaRPr>
          </a:p>
        </p:txBody>
      </p:sp>
      <p:sp>
        <p:nvSpPr>
          <p:cNvPr id="293" name="Google Shape;293;p17"/>
          <p:cNvSpPr/>
          <p:nvPr/>
        </p:nvSpPr>
        <p:spPr>
          <a:xfrm flipH="1">
            <a:off x="3654625" y="3992942"/>
            <a:ext cx="681000" cy="2736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t/>
            </a:r>
            <a:endParaRPr b="1" sz="800">
              <a:solidFill>
                <a:schemeClr val="dk1"/>
              </a:solidFill>
              <a:latin typeface="Urbanist"/>
              <a:ea typeface="Urbanist"/>
              <a:cs typeface="Urbanist"/>
              <a:sym typeface="Urbanist"/>
            </a:endParaRPr>
          </a:p>
        </p:txBody>
      </p:sp>
      <p:sp>
        <p:nvSpPr>
          <p:cNvPr id="294" name="Google Shape;294;p17"/>
          <p:cNvSpPr/>
          <p:nvPr/>
        </p:nvSpPr>
        <p:spPr>
          <a:xfrm flipH="1">
            <a:off x="4602650" y="3992942"/>
            <a:ext cx="681000" cy="2736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t/>
            </a:r>
            <a:endParaRPr b="1" sz="800">
              <a:solidFill>
                <a:schemeClr val="dk1"/>
              </a:solidFill>
              <a:latin typeface="Urbanist"/>
              <a:ea typeface="Urbanist"/>
              <a:cs typeface="Urbanist"/>
              <a:sym typeface="Urbanist"/>
            </a:endParaRPr>
          </a:p>
        </p:txBody>
      </p:sp>
      <p:sp>
        <p:nvSpPr>
          <p:cNvPr id="295" name="Google Shape;295;p17"/>
          <p:cNvSpPr txBox="1"/>
          <p:nvPr>
            <p:ph idx="14" type="subTitle"/>
          </p:nvPr>
        </p:nvSpPr>
        <p:spPr>
          <a:xfrm>
            <a:off x="2567250" y="3671882"/>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296" name="Google Shape;296;p17"/>
          <p:cNvSpPr txBox="1"/>
          <p:nvPr>
            <p:ph idx="15" type="subTitle"/>
          </p:nvPr>
        </p:nvSpPr>
        <p:spPr>
          <a:xfrm>
            <a:off x="5877425" y="1528157"/>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2pPr>
            <a:lvl3pPr lvl="2">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3pPr>
            <a:lvl4pPr lvl="3">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4pPr>
            <a:lvl5pPr lvl="4">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5pPr>
            <a:lvl6pPr lvl="5">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6pPr>
            <a:lvl7pPr lvl="6">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7pPr>
            <a:lvl8pPr lvl="7">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8pPr>
            <a:lvl9pPr lvl="8">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9pPr>
          </a:lstStyle>
          <a:p/>
        </p:txBody>
      </p:sp>
      <p:sp>
        <p:nvSpPr>
          <p:cNvPr id="297" name="Google Shape;297;p17"/>
          <p:cNvSpPr txBox="1"/>
          <p:nvPr>
            <p:ph idx="16" type="subTitle"/>
          </p:nvPr>
        </p:nvSpPr>
        <p:spPr>
          <a:xfrm>
            <a:off x="5877425" y="1781107"/>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800"/>
              <a:buFont typeface="Urbanist"/>
              <a:buNone/>
              <a:defRPr b="1" sz="800">
                <a:solidFill>
                  <a:schemeClr val="accent3"/>
                </a:solidFill>
              </a:defRPr>
            </a:lvl1pPr>
            <a:lvl2pPr lvl="1">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2pPr>
            <a:lvl3pPr lvl="2">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3pPr>
            <a:lvl4pPr lvl="3">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4pPr>
            <a:lvl5pPr lvl="4">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5pPr>
            <a:lvl6pPr lvl="5">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6pPr>
            <a:lvl7pPr lvl="6">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7pPr>
            <a:lvl8pPr lvl="7">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8pPr>
            <a:lvl9pPr lvl="8">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9pPr>
          </a:lstStyle>
          <a:p/>
        </p:txBody>
      </p:sp>
      <p:sp>
        <p:nvSpPr>
          <p:cNvPr id="298" name="Google Shape;298;p17"/>
          <p:cNvSpPr txBox="1"/>
          <p:nvPr>
            <p:ph idx="17" type="subTitle"/>
          </p:nvPr>
        </p:nvSpPr>
        <p:spPr>
          <a:xfrm>
            <a:off x="5877425" y="2219182"/>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800"/>
              <a:buFont typeface="Urbanist"/>
              <a:buNone/>
              <a:defRPr b="1" sz="800">
                <a:solidFill>
                  <a:schemeClr val="accent3"/>
                </a:solidFill>
              </a:defRPr>
            </a:lvl1pPr>
            <a:lvl2pPr lvl="1">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2pPr>
            <a:lvl3pPr lvl="2">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3pPr>
            <a:lvl4pPr lvl="3">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4pPr>
            <a:lvl5pPr lvl="4">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5pPr>
            <a:lvl6pPr lvl="5">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6pPr>
            <a:lvl7pPr lvl="6">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7pPr>
            <a:lvl8pPr lvl="7">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8pPr>
            <a:lvl9pPr lvl="8">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9pPr>
          </a:lstStyle>
          <a:p/>
        </p:txBody>
      </p:sp>
      <p:sp>
        <p:nvSpPr>
          <p:cNvPr id="299" name="Google Shape;299;p17"/>
          <p:cNvSpPr txBox="1"/>
          <p:nvPr>
            <p:ph idx="18" type="subTitle"/>
          </p:nvPr>
        </p:nvSpPr>
        <p:spPr>
          <a:xfrm>
            <a:off x="5877425" y="2657257"/>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800"/>
              <a:buFont typeface="Urbanist"/>
              <a:buNone/>
              <a:defRPr b="1" sz="800">
                <a:solidFill>
                  <a:schemeClr val="accent3"/>
                </a:solidFill>
              </a:defRPr>
            </a:lvl1pPr>
            <a:lvl2pPr lvl="1">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2pPr>
            <a:lvl3pPr lvl="2">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3pPr>
            <a:lvl4pPr lvl="3">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4pPr>
            <a:lvl5pPr lvl="4">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5pPr>
            <a:lvl6pPr lvl="5">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6pPr>
            <a:lvl7pPr lvl="6">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7pPr>
            <a:lvl8pPr lvl="7">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8pPr>
            <a:lvl9pPr lvl="8">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9pPr>
          </a:lstStyle>
          <a:p/>
        </p:txBody>
      </p:sp>
      <p:sp>
        <p:nvSpPr>
          <p:cNvPr id="300" name="Google Shape;300;p17"/>
          <p:cNvSpPr txBox="1"/>
          <p:nvPr>
            <p:ph idx="19" type="subTitle"/>
          </p:nvPr>
        </p:nvSpPr>
        <p:spPr>
          <a:xfrm>
            <a:off x="5877425" y="3354932"/>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2pPr>
            <a:lvl3pPr lvl="2">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3pPr>
            <a:lvl4pPr lvl="3">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4pPr>
            <a:lvl5pPr lvl="4">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5pPr>
            <a:lvl6pPr lvl="5">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6pPr>
            <a:lvl7pPr lvl="6">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7pPr>
            <a:lvl8pPr lvl="7">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8pPr>
            <a:lvl9pPr lvl="8">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9pPr>
          </a:lstStyle>
          <a:p/>
        </p:txBody>
      </p:sp>
      <p:sp>
        <p:nvSpPr>
          <p:cNvPr id="301" name="Google Shape;301;p17"/>
          <p:cNvSpPr txBox="1"/>
          <p:nvPr>
            <p:ph idx="20"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sp>
        <p:nvSpPr>
          <p:cNvPr id="302" name="Google Shape;302;p17"/>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03" name="Google Shape;303;p17"/>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04" name="Google Shape;304;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lestones">
  <p:cSld name="CUSTOM_4">
    <p:spTree>
      <p:nvGrpSpPr>
        <p:cNvPr id="305" name="Shape 305"/>
        <p:cNvGrpSpPr/>
        <p:nvPr/>
      </p:nvGrpSpPr>
      <p:grpSpPr>
        <a:xfrm>
          <a:off x="0" y="0"/>
          <a:ext cx="0" cy="0"/>
          <a:chOff x="0" y="0"/>
          <a:chExt cx="0" cy="0"/>
        </a:xfrm>
      </p:grpSpPr>
      <p:sp>
        <p:nvSpPr>
          <p:cNvPr id="306" name="Google Shape;306;p18"/>
          <p:cNvSpPr txBox="1"/>
          <p:nvPr>
            <p:ph idx="1" type="body"/>
          </p:nvPr>
        </p:nvSpPr>
        <p:spPr>
          <a:xfrm>
            <a:off x="2054000" y="2952175"/>
            <a:ext cx="1377600" cy="937800"/>
          </a:xfrm>
          <a:prstGeom prst="rect">
            <a:avLst/>
          </a:prstGeom>
        </p:spPr>
        <p:txBody>
          <a:bodyPr anchorCtr="0" anchor="t" bIns="0" lIns="0" spcFirstLastPara="1" rIns="0" wrap="square" tIns="0">
            <a:sp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sp>
        <p:nvSpPr>
          <p:cNvPr id="307" name="Google Shape;307;p18"/>
          <p:cNvSpPr txBox="1"/>
          <p:nvPr>
            <p:ph idx="2" type="body"/>
          </p:nvPr>
        </p:nvSpPr>
        <p:spPr>
          <a:xfrm>
            <a:off x="246150" y="2952175"/>
            <a:ext cx="1458000" cy="812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308" name="Google Shape;308;p18"/>
          <p:cNvSpPr txBox="1"/>
          <p:nvPr>
            <p:ph idx="3" type="subTitle"/>
          </p:nvPr>
        </p:nvSpPr>
        <p:spPr>
          <a:xfrm>
            <a:off x="3829950"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SemiBold"/>
              <a:buNone/>
              <a:defRPr sz="1200">
                <a:latin typeface="Urbanist SemiBold"/>
                <a:ea typeface="Urbanist SemiBold"/>
                <a:cs typeface="Urbanist SemiBold"/>
                <a:sym typeface="Urbanist SemiBold"/>
              </a:defRPr>
            </a:lvl1pPr>
            <a:lvl2pPr lvl="1">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9pPr>
          </a:lstStyle>
          <a:p/>
        </p:txBody>
      </p:sp>
      <p:sp>
        <p:nvSpPr>
          <p:cNvPr id="309" name="Google Shape;309;p18"/>
          <p:cNvSpPr txBox="1"/>
          <p:nvPr>
            <p:ph idx="4" type="body"/>
          </p:nvPr>
        </p:nvSpPr>
        <p:spPr>
          <a:xfrm>
            <a:off x="3848250" y="2952163"/>
            <a:ext cx="1458000" cy="812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310" name="Google Shape;310;p18"/>
          <p:cNvSpPr txBox="1"/>
          <p:nvPr>
            <p:ph idx="5" type="subTitle"/>
          </p:nvPr>
        </p:nvSpPr>
        <p:spPr>
          <a:xfrm>
            <a:off x="20774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000"/>
              <a:buFont typeface="Urbanist"/>
              <a:buNone/>
              <a:defRPr sz="1000">
                <a:solidFill>
                  <a:schemeClr val="accent3"/>
                </a:solidFill>
              </a:defRPr>
            </a:lvl1pPr>
            <a:lvl2pPr lvl="1"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2pPr>
            <a:lvl3pPr lvl="2"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3pPr>
            <a:lvl4pPr lvl="3"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4pPr>
            <a:lvl5pPr lvl="4"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5pPr>
            <a:lvl6pPr lvl="5"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6pPr>
            <a:lvl7pPr lvl="6"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7pPr>
            <a:lvl8pPr lvl="7"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8pPr>
            <a:lvl9pPr lvl="8"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9pPr>
          </a:lstStyle>
          <a:p/>
        </p:txBody>
      </p:sp>
      <p:sp>
        <p:nvSpPr>
          <p:cNvPr id="311" name="Google Shape;311;p18"/>
          <p:cNvSpPr txBox="1"/>
          <p:nvPr>
            <p:ph idx="6" type="body"/>
          </p:nvPr>
        </p:nvSpPr>
        <p:spPr>
          <a:xfrm>
            <a:off x="5634175" y="2952175"/>
            <a:ext cx="1458000" cy="812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312" name="Google Shape;312;p18"/>
          <p:cNvSpPr txBox="1"/>
          <p:nvPr>
            <p:ph idx="7"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13" name="Google Shape;313;p18"/>
          <p:cNvSpPr txBox="1"/>
          <p:nvPr>
            <p:ph idx="8"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14" name="Google Shape;314;p18"/>
          <p:cNvSpPr txBox="1"/>
          <p:nvPr>
            <p:ph idx="9"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315" name="Google Shape;315;p18"/>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316" name="Google Shape;316;p18"/>
          <p:cNvSpPr txBox="1"/>
          <p:nvPr>
            <p:ph type="title"/>
          </p:nvPr>
        </p:nvSpPr>
        <p:spPr>
          <a:xfrm>
            <a:off x="228600" y="613525"/>
            <a:ext cx="6841500" cy="7530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317" name="Google Shape;317;p18"/>
          <p:cNvSpPr txBox="1"/>
          <p:nvPr>
            <p:ph idx="13" type="subTitle"/>
          </p:nvPr>
        </p:nvSpPr>
        <p:spPr>
          <a:xfrm>
            <a:off x="2775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1000"/>
              <a:buFont typeface="Urbanist"/>
              <a:buNone/>
              <a:defRPr sz="1000">
                <a:solidFill>
                  <a:schemeClr val="dk1"/>
                </a:solidFill>
              </a:defRPr>
            </a:lvl1pPr>
            <a:lvl2pPr lvl="1"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2pPr>
            <a:lvl3pPr lvl="2"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3pPr>
            <a:lvl4pPr lvl="3"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4pPr>
            <a:lvl5pPr lvl="4"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5pPr>
            <a:lvl6pPr lvl="5"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6pPr>
            <a:lvl7pPr lvl="6"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7pPr>
            <a:lvl8pPr lvl="7"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8pPr>
            <a:lvl9pPr lvl="8"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9pPr>
          </a:lstStyle>
          <a:p/>
        </p:txBody>
      </p:sp>
      <p:sp>
        <p:nvSpPr>
          <p:cNvPr id="318" name="Google Shape;318;p18"/>
          <p:cNvSpPr txBox="1"/>
          <p:nvPr>
            <p:ph idx="14" type="subTitle"/>
          </p:nvPr>
        </p:nvSpPr>
        <p:spPr>
          <a:xfrm>
            <a:off x="38773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000"/>
              <a:buFont typeface="Urbanist"/>
              <a:buNone/>
              <a:defRPr sz="1000">
                <a:solidFill>
                  <a:schemeClr val="accent3"/>
                </a:solidFill>
              </a:defRPr>
            </a:lvl1pPr>
            <a:lvl2pPr lvl="1"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2pPr>
            <a:lvl3pPr lvl="2"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3pPr>
            <a:lvl4pPr lvl="3"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4pPr>
            <a:lvl5pPr lvl="4"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5pPr>
            <a:lvl6pPr lvl="5"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6pPr>
            <a:lvl7pPr lvl="6"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7pPr>
            <a:lvl8pPr lvl="7"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8pPr>
            <a:lvl9pPr lvl="8"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9pPr>
          </a:lstStyle>
          <a:p/>
        </p:txBody>
      </p:sp>
      <p:sp>
        <p:nvSpPr>
          <p:cNvPr id="319" name="Google Shape;319;p18"/>
          <p:cNvSpPr txBox="1"/>
          <p:nvPr>
            <p:ph idx="15" type="subTitle"/>
          </p:nvPr>
        </p:nvSpPr>
        <p:spPr>
          <a:xfrm>
            <a:off x="56772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000"/>
              <a:buFont typeface="Urbanist"/>
              <a:buNone/>
              <a:defRPr sz="1000">
                <a:solidFill>
                  <a:schemeClr val="accent3"/>
                </a:solidFill>
              </a:defRPr>
            </a:lvl1pPr>
            <a:lvl2pPr lvl="1"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2pPr>
            <a:lvl3pPr lvl="2"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3pPr>
            <a:lvl4pPr lvl="3"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4pPr>
            <a:lvl5pPr lvl="4"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5pPr>
            <a:lvl6pPr lvl="5"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6pPr>
            <a:lvl7pPr lvl="6"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7pPr>
            <a:lvl8pPr lvl="7"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8pPr>
            <a:lvl9pPr lvl="8"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9pPr>
          </a:lstStyle>
          <a:p/>
        </p:txBody>
      </p:sp>
      <p:sp>
        <p:nvSpPr>
          <p:cNvPr id="320" name="Google Shape;320;p18"/>
          <p:cNvSpPr txBox="1"/>
          <p:nvPr>
            <p:ph idx="16" type="subTitle"/>
          </p:nvPr>
        </p:nvSpPr>
        <p:spPr>
          <a:xfrm>
            <a:off x="74771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000"/>
              <a:buFont typeface="Urbanist"/>
              <a:buNone/>
              <a:defRPr sz="1000">
                <a:solidFill>
                  <a:schemeClr val="accent3"/>
                </a:solidFill>
              </a:defRPr>
            </a:lvl1pPr>
            <a:lvl2pPr lvl="1"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2pPr>
            <a:lvl3pPr lvl="2"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3pPr>
            <a:lvl4pPr lvl="3"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4pPr>
            <a:lvl5pPr lvl="4"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5pPr>
            <a:lvl6pPr lvl="5"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6pPr>
            <a:lvl7pPr lvl="6"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7pPr>
            <a:lvl8pPr lvl="7"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8pPr>
            <a:lvl9pPr lvl="8"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9pPr>
          </a:lstStyle>
          <a:p/>
        </p:txBody>
      </p:sp>
      <p:sp>
        <p:nvSpPr>
          <p:cNvPr id="321" name="Google Shape;321;p18"/>
          <p:cNvSpPr txBox="1"/>
          <p:nvPr>
            <p:ph idx="17" type="subTitle"/>
          </p:nvPr>
        </p:nvSpPr>
        <p:spPr>
          <a:xfrm>
            <a:off x="238800"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1200"/>
              <a:buFont typeface="Urbanist"/>
              <a:buNone/>
              <a:defRPr b="1" sz="12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2" name="Google Shape;322;p18"/>
          <p:cNvSpPr txBox="1"/>
          <p:nvPr>
            <p:ph idx="18" type="subTitle"/>
          </p:nvPr>
        </p:nvSpPr>
        <p:spPr>
          <a:xfrm>
            <a:off x="2034375"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SemiBold"/>
              <a:buNone/>
              <a:defRPr sz="1200">
                <a:latin typeface="Urbanist SemiBold"/>
                <a:ea typeface="Urbanist SemiBold"/>
                <a:cs typeface="Urbanist SemiBold"/>
                <a:sym typeface="Urbanist SemiBold"/>
              </a:defRPr>
            </a:lvl1pPr>
            <a:lvl2pPr lvl="1">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9pPr>
          </a:lstStyle>
          <a:p/>
        </p:txBody>
      </p:sp>
      <p:sp>
        <p:nvSpPr>
          <p:cNvPr id="323" name="Google Shape;323;p18"/>
          <p:cNvSpPr txBox="1"/>
          <p:nvPr>
            <p:ph idx="19" type="subTitle"/>
          </p:nvPr>
        </p:nvSpPr>
        <p:spPr>
          <a:xfrm>
            <a:off x="5645375"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SemiBold"/>
              <a:buNone/>
              <a:defRPr sz="1200">
                <a:latin typeface="Urbanist SemiBold"/>
                <a:ea typeface="Urbanist SemiBold"/>
                <a:cs typeface="Urbanist SemiBold"/>
                <a:sym typeface="Urbanist SemiBold"/>
              </a:defRPr>
            </a:lvl1pPr>
            <a:lvl2pPr lvl="1">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9pPr>
          </a:lstStyle>
          <a:p/>
        </p:txBody>
      </p:sp>
      <p:sp>
        <p:nvSpPr>
          <p:cNvPr id="324" name="Google Shape;324;p18"/>
          <p:cNvSpPr txBox="1"/>
          <p:nvPr>
            <p:ph idx="20" type="subTitle"/>
          </p:nvPr>
        </p:nvSpPr>
        <p:spPr>
          <a:xfrm>
            <a:off x="7460789"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SemiBold"/>
              <a:buNone/>
              <a:defRPr sz="1200">
                <a:latin typeface="Urbanist SemiBold"/>
                <a:ea typeface="Urbanist SemiBold"/>
                <a:cs typeface="Urbanist SemiBold"/>
                <a:sym typeface="Urbanist SemiBold"/>
              </a:defRPr>
            </a:lvl1pPr>
            <a:lvl2pPr lvl="1">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9pPr>
          </a:lstStyle>
          <a:p/>
        </p:txBody>
      </p:sp>
      <p:sp>
        <p:nvSpPr>
          <p:cNvPr id="325" name="Google Shape;325;p18"/>
          <p:cNvSpPr txBox="1"/>
          <p:nvPr>
            <p:ph idx="21" type="subTitle"/>
          </p:nvPr>
        </p:nvSpPr>
        <p:spPr>
          <a:xfrm>
            <a:off x="372900" y="202945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dk1"/>
              </a:buClr>
              <a:buSzPts val="1600"/>
              <a:buFont typeface="Urbanist"/>
              <a:buNone/>
              <a:defRPr b="1">
                <a:solidFill>
                  <a:schemeClr val="dk1"/>
                </a:solidFill>
              </a:defRPr>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p:txBody>
      </p:sp>
      <p:sp>
        <p:nvSpPr>
          <p:cNvPr id="326" name="Google Shape;326;p18"/>
          <p:cNvSpPr txBox="1"/>
          <p:nvPr>
            <p:ph idx="22" type="subTitle"/>
          </p:nvPr>
        </p:nvSpPr>
        <p:spPr>
          <a:xfrm>
            <a:off x="2178663" y="202739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accent3"/>
              </a:buClr>
              <a:buSzPts val="1600"/>
              <a:buFont typeface="Urbanist"/>
              <a:buNone/>
              <a:defRPr b="1">
                <a:solidFill>
                  <a:schemeClr val="accent3"/>
                </a:solidFill>
              </a:defRPr>
            </a:lvl1pPr>
            <a:lvl2pPr lvl="1" algn="ctr">
              <a:spcBef>
                <a:spcPts val="0"/>
              </a:spcBef>
              <a:spcAft>
                <a:spcPts val="0"/>
              </a:spcAft>
              <a:buClr>
                <a:schemeClr val="accent3"/>
              </a:buClr>
              <a:buSzPts val="1600"/>
              <a:buNone/>
              <a:defRPr b="1" sz="1600">
                <a:solidFill>
                  <a:schemeClr val="accent3"/>
                </a:solidFill>
              </a:defRPr>
            </a:lvl2pPr>
            <a:lvl3pPr lvl="2" algn="ctr">
              <a:spcBef>
                <a:spcPts val="0"/>
              </a:spcBef>
              <a:spcAft>
                <a:spcPts val="0"/>
              </a:spcAft>
              <a:buClr>
                <a:schemeClr val="accent3"/>
              </a:buClr>
              <a:buSzPts val="1600"/>
              <a:buNone/>
              <a:defRPr b="1" sz="1600">
                <a:solidFill>
                  <a:schemeClr val="accent3"/>
                </a:solidFill>
              </a:defRPr>
            </a:lvl3pPr>
            <a:lvl4pPr lvl="3" algn="ctr">
              <a:spcBef>
                <a:spcPts val="0"/>
              </a:spcBef>
              <a:spcAft>
                <a:spcPts val="0"/>
              </a:spcAft>
              <a:buClr>
                <a:schemeClr val="accent3"/>
              </a:buClr>
              <a:buSzPts val="1600"/>
              <a:buNone/>
              <a:defRPr b="1" sz="1600">
                <a:solidFill>
                  <a:schemeClr val="accent3"/>
                </a:solidFill>
              </a:defRPr>
            </a:lvl4pPr>
            <a:lvl5pPr lvl="4" algn="ctr">
              <a:spcBef>
                <a:spcPts val="0"/>
              </a:spcBef>
              <a:spcAft>
                <a:spcPts val="0"/>
              </a:spcAft>
              <a:buClr>
                <a:schemeClr val="accent3"/>
              </a:buClr>
              <a:buSzPts val="1600"/>
              <a:buNone/>
              <a:defRPr b="1" sz="1600">
                <a:solidFill>
                  <a:schemeClr val="accent3"/>
                </a:solidFill>
              </a:defRPr>
            </a:lvl5pPr>
            <a:lvl6pPr lvl="5" algn="ctr">
              <a:spcBef>
                <a:spcPts val="0"/>
              </a:spcBef>
              <a:spcAft>
                <a:spcPts val="0"/>
              </a:spcAft>
              <a:buClr>
                <a:schemeClr val="accent3"/>
              </a:buClr>
              <a:buSzPts val="1600"/>
              <a:buNone/>
              <a:defRPr b="1" sz="1600">
                <a:solidFill>
                  <a:schemeClr val="accent3"/>
                </a:solidFill>
              </a:defRPr>
            </a:lvl6pPr>
            <a:lvl7pPr lvl="6" algn="ctr">
              <a:spcBef>
                <a:spcPts val="0"/>
              </a:spcBef>
              <a:spcAft>
                <a:spcPts val="0"/>
              </a:spcAft>
              <a:buClr>
                <a:schemeClr val="accent3"/>
              </a:buClr>
              <a:buSzPts val="1600"/>
              <a:buNone/>
              <a:defRPr b="1" sz="1600">
                <a:solidFill>
                  <a:schemeClr val="accent3"/>
                </a:solidFill>
              </a:defRPr>
            </a:lvl7pPr>
            <a:lvl8pPr lvl="7" algn="ctr">
              <a:spcBef>
                <a:spcPts val="0"/>
              </a:spcBef>
              <a:spcAft>
                <a:spcPts val="0"/>
              </a:spcAft>
              <a:buClr>
                <a:schemeClr val="accent3"/>
              </a:buClr>
              <a:buSzPts val="1600"/>
              <a:buNone/>
              <a:defRPr b="1" sz="1600">
                <a:solidFill>
                  <a:schemeClr val="accent3"/>
                </a:solidFill>
              </a:defRPr>
            </a:lvl8pPr>
            <a:lvl9pPr lvl="8" algn="ctr">
              <a:spcBef>
                <a:spcPts val="0"/>
              </a:spcBef>
              <a:spcAft>
                <a:spcPts val="0"/>
              </a:spcAft>
              <a:buClr>
                <a:schemeClr val="accent3"/>
              </a:buClr>
              <a:buSzPts val="1600"/>
              <a:buNone/>
              <a:defRPr b="1" sz="1600">
                <a:solidFill>
                  <a:schemeClr val="accent3"/>
                </a:solidFill>
              </a:defRPr>
            </a:lvl9pPr>
          </a:lstStyle>
          <a:p/>
        </p:txBody>
      </p:sp>
      <p:sp>
        <p:nvSpPr>
          <p:cNvPr id="327" name="Google Shape;327;p18"/>
          <p:cNvSpPr txBox="1"/>
          <p:nvPr>
            <p:ph idx="23" type="subTitle"/>
          </p:nvPr>
        </p:nvSpPr>
        <p:spPr>
          <a:xfrm>
            <a:off x="3974250" y="202739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accent3"/>
              </a:buClr>
              <a:buSzPts val="1600"/>
              <a:buFont typeface="Urbanist"/>
              <a:buNone/>
              <a:defRPr b="1">
                <a:solidFill>
                  <a:schemeClr val="accent3"/>
                </a:solidFill>
              </a:defRPr>
            </a:lvl1pPr>
            <a:lvl2pPr lvl="1" algn="ctr">
              <a:spcBef>
                <a:spcPts val="0"/>
              </a:spcBef>
              <a:spcAft>
                <a:spcPts val="0"/>
              </a:spcAft>
              <a:buClr>
                <a:schemeClr val="accent3"/>
              </a:buClr>
              <a:buSzPts val="1600"/>
              <a:buNone/>
              <a:defRPr b="1" sz="1600">
                <a:solidFill>
                  <a:schemeClr val="accent3"/>
                </a:solidFill>
              </a:defRPr>
            </a:lvl2pPr>
            <a:lvl3pPr lvl="2" algn="ctr">
              <a:spcBef>
                <a:spcPts val="0"/>
              </a:spcBef>
              <a:spcAft>
                <a:spcPts val="0"/>
              </a:spcAft>
              <a:buClr>
                <a:schemeClr val="accent3"/>
              </a:buClr>
              <a:buSzPts val="1600"/>
              <a:buNone/>
              <a:defRPr b="1" sz="1600">
                <a:solidFill>
                  <a:schemeClr val="accent3"/>
                </a:solidFill>
              </a:defRPr>
            </a:lvl3pPr>
            <a:lvl4pPr lvl="3" algn="ctr">
              <a:spcBef>
                <a:spcPts val="0"/>
              </a:spcBef>
              <a:spcAft>
                <a:spcPts val="0"/>
              </a:spcAft>
              <a:buClr>
                <a:schemeClr val="accent3"/>
              </a:buClr>
              <a:buSzPts val="1600"/>
              <a:buNone/>
              <a:defRPr b="1" sz="1600">
                <a:solidFill>
                  <a:schemeClr val="accent3"/>
                </a:solidFill>
              </a:defRPr>
            </a:lvl4pPr>
            <a:lvl5pPr lvl="4" algn="ctr">
              <a:spcBef>
                <a:spcPts val="0"/>
              </a:spcBef>
              <a:spcAft>
                <a:spcPts val="0"/>
              </a:spcAft>
              <a:buClr>
                <a:schemeClr val="accent3"/>
              </a:buClr>
              <a:buSzPts val="1600"/>
              <a:buNone/>
              <a:defRPr b="1" sz="1600">
                <a:solidFill>
                  <a:schemeClr val="accent3"/>
                </a:solidFill>
              </a:defRPr>
            </a:lvl5pPr>
            <a:lvl6pPr lvl="5" algn="ctr">
              <a:spcBef>
                <a:spcPts val="0"/>
              </a:spcBef>
              <a:spcAft>
                <a:spcPts val="0"/>
              </a:spcAft>
              <a:buClr>
                <a:schemeClr val="accent3"/>
              </a:buClr>
              <a:buSzPts val="1600"/>
              <a:buNone/>
              <a:defRPr b="1" sz="1600">
                <a:solidFill>
                  <a:schemeClr val="accent3"/>
                </a:solidFill>
              </a:defRPr>
            </a:lvl6pPr>
            <a:lvl7pPr lvl="6" algn="ctr">
              <a:spcBef>
                <a:spcPts val="0"/>
              </a:spcBef>
              <a:spcAft>
                <a:spcPts val="0"/>
              </a:spcAft>
              <a:buClr>
                <a:schemeClr val="accent3"/>
              </a:buClr>
              <a:buSzPts val="1600"/>
              <a:buNone/>
              <a:defRPr b="1" sz="1600">
                <a:solidFill>
                  <a:schemeClr val="accent3"/>
                </a:solidFill>
              </a:defRPr>
            </a:lvl7pPr>
            <a:lvl8pPr lvl="7" algn="ctr">
              <a:spcBef>
                <a:spcPts val="0"/>
              </a:spcBef>
              <a:spcAft>
                <a:spcPts val="0"/>
              </a:spcAft>
              <a:buClr>
                <a:schemeClr val="accent3"/>
              </a:buClr>
              <a:buSzPts val="1600"/>
              <a:buNone/>
              <a:defRPr b="1" sz="1600">
                <a:solidFill>
                  <a:schemeClr val="accent3"/>
                </a:solidFill>
              </a:defRPr>
            </a:lvl8pPr>
            <a:lvl9pPr lvl="8" algn="ctr">
              <a:spcBef>
                <a:spcPts val="0"/>
              </a:spcBef>
              <a:spcAft>
                <a:spcPts val="0"/>
              </a:spcAft>
              <a:buClr>
                <a:schemeClr val="accent3"/>
              </a:buClr>
              <a:buSzPts val="1600"/>
              <a:buNone/>
              <a:defRPr b="1" sz="1600">
                <a:solidFill>
                  <a:schemeClr val="accent3"/>
                </a:solidFill>
              </a:defRPr>
            </a:lvl9pPr>
          </a:lstStyle>
          <a:p/>
        </p:txBody>
      </p:sp>
      <p:sp>
        <p:nvSpPr>
          <p:cNvPr id="328" name="Google Shape;328;p18"/>
          <p:cNvSpPr txBox="1"/>
          <p:nvPr>
            <p:ph idx="24" type="subTitle"/>
          </p:nvPr>
        </p:nvSpPr>
        <p:spPr>
          <a:xfrm>
            <a:off x="5789675" y="202739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accent3"/>
              </a:buClr>
              <a:buSzPts val="1600"/>
              <a:buFont typeface="Urbanist"/>
              <a:buNone/>
              <a:defRPr b="1">
                <a:solidFill>
                  <a:schemeClr val="accent3"/>
                </a:solidFill>
              </a:defRPr>
            </a:lvl1pPr>
            <a:lvl2pPr lvl="1" algn="ctr">
              <a:spcBef>
                <a:spcPts val="0"/>
              </a:spcBef>
              <a:spcAft>
                <a:spcPts val="0"/>
              </a:spcAft>
              <a:buClr>
                <a:schemeClr val="accent3"/>
              </a:buClr>
              <a:buSzPts val="1600"/>
              <a:buNone/>
              <a:defRPr b="1" sz="1600">
                <a:solidFill>
                  <a:schemeClr val="accent3"/>
                </a:solidFill>
              </a:defRPr>
            </a:lvl2pPr>
            <a:lvl3pPr lvl="2" algn="ctr">
              <a:spcBef>
                <a:spcPts val="0"/>
              </a:spcBef>
              <a:spcAft>
                <a:spcPts val="0"/>
              </a:spcAft>
              <a:buClr>
                <a:schemeClr val="accent3"/>
              </a:buClr>
              <a:buSzPts val="1600"/>
              <a:buNone/>
              <a:defRPr b="1" sz="1600">
                <a:solidFill>
                  <a:schemeClr val="accent3"/>
                </a:solidFill>
              </a:defRPr>
            </a:lvl3pPr>
            <a:lvl4pPr lvl="3" algn="ctr">
              <a:spcBef>
                <a:spcPts val="0"/>
              </a:spcBef>
              <a:spcAft>
                <a:spcPts val="0"/>
              </a:spcAft>
              <a:buClr>
                <a:schemeClr val="accent3"/>
              </a:buClr>
              <a:buSzPts val="1600"/>
              <a:buNone/>
              <a:defRPr b="1" sz="1600">
                <a:solidFill>
                  <a:schemeClr val="accent3"/>
                </a:solidFill>
              </a:defRPr>
            </a:lvl4pPr>
            <a:lvl5pPr lvl="4" algn="ctr">
              <a:spcBef>
                <a:spcPts val="0"/>
              </a:spcBef>
              <a:spcAft>
                <a:spcPts val="0"/>
              </a:spcAft>
              <a:buClr>
                <a:schemeClr val="accent3"/>
              </a:buClr>
              <a:buSzPts val="1600"/>
              <a:buNone/>
              <a:defRPr b="1" sz="1600">
                <a:solidFill>
                  <a:schemeClr val="accent3"/>
                </a:solidFill>
              </a:defRPr>
            </a:lvl5pPr>
            <a:lvl6pPr lvl="5" algn="ctr">
              <a:spcBef>
                <a:spcPts val="0"/>
              </a:spcBef>
              <a:spcAft>
                <a:spcPts val="0"/>
              </a:spcAft>
              <a:buClr>
                <a:schemeClr val="accent3"/>
              </a:buClr>
              <a:buSzPts val="1600"/>
              <a:buNone/>
              <a:defRPr b="1" sz="1600">
                <a:solidFill>
                  <a:schemeClr val="accent3"/>
                </a:solidFill>
              </a:defRPr>
            </a:lvl6pPr>
            <a:lvl7pPr lvl="6" algn="ctr">
              <a:spcBef>
                <a:spcPts val="0"/>
              </a:spcBef>
              <a:spcAft>
                <a:spcPts val="0"/>
              </a:spcAft>
              <a:buClr>
                <a:schemeClr val="accent3"/>
              </a:buClr>
              <a:buSzPts val="1600"/>
              <a:buNone/>
              <a:defRPr b="1" sz="1600">
                <a:solidFill>
                  <a:schemeClr val="accent3"/>
                </a:solidFill>
              </a:defRPr>
            </a:lvl7pPr>
            <a:lvl8pPr lvl="7" algn="ctr">
              <a:spcBef>
                <a:spcPts val="0"/>
              </a:spcBef>
              <a:spcAft>
                <a:spcPts val="0"/>
              </a:spcAft>
              <a:buClr>
                <a:schemeClr val="accent3"/>
              </a:buClr>
              <a:buSzPts val="1600"/>
              <a:buNone/>
              <a:defRPr b="1" sz="1600">
                <a:solidFill>
                  <a:schemeClr val="accent3"/>
                </a:solidFill>
              </a:defRPr>
            </a:lvl8pPr>
            <a:lvl9pPr lvl="8" algn="ctr">
              <a:spcBef>
                <a:spcPts val="0"/>
              </a:spcBef>
              <a:spcAft>
                <a:spcPts val="0"/>
              </a:spcAft>
              <a:buClr>
                <a:schemeClr val="accent3"/>
              </a:buClr>
              <a:buSzPts val="1600"/>
              <a:buNone/>
              <a:defRPr b="1" sz="1600">
                <a:solidFill>
                  <a:schemeClr val="accent3"/>
                </a:solidFill>
              </a:defRPr>
            </a:lvl9pPr>
          </a:lstStyle>
          <a:p/>
        </p:txBody>
      </p:sp>
      <p:sp>
        <p:nvSpPr>
          <p:cNvPr id="329" name="Google Shape;329;p18"/>
          <p:cNvSpPr txBox="1"/>
          <p:nvPr>
            <p:ph idx="25" type="subTitle"/>
          </p:nvPr>
        </p:nvSpPr>
        <p:spPr>
          <a:xfrm>
            <a:off x="7605089" y="202739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accent3"/>
              </a:buClr>
              <a:buSzPts val="1600"/>
              <a:buFont typeface="Urbanist"/>
              <a:buNone/>
              <a:defRPr b="1">
                <a:solidFill>
                  <a:schemeClr val="accent3"/>
                </a:solidFill>
              </a:defRPr>
            </a:lvl1pPr>
            <a:lvl2pPr lvl="1" algn="ctr">
              <a:spcBef>
                <a:spcPts val="0"/>
              </a:spcBef>
              <a:spcAft>
                <a:spcPts val="0"/>
              </a:spcAft>
              <a:buClr>
                <a:schemeClr val="accent3"/>
              </a:buClr>
              <a:buSzPts val="1600"/>
              <a:buNone/>
              <a:defRPr b="1" sz="1600">
                <a:solidFill>
                  <a:schemeClr val="accent3"/>
                </a:solidFill>
              </a:defRPr>
            </a:lvl2pPr>
            <a:lvl3pPr lvl="2" algn="ctr">
              <a:spcBef>
                <a:spcPts val="0"/>
              </a:spcBef>
              <a:spcAft>
                <a:spcPts val="0"/>
              </a:spcAft>
              <a:buClr>
                <a:schemeClr val="accent3"/>
              </a:buClr>
              <a:buSzPts val="1600"/>
              <a:buNone/>
              <a:defRPr b="1" sz="1600">
                <a:solidFill>
                  <a:schemeClr val="accent3"/>
                </a:solidFill>
              </a:defRPr>
            </a:lvl3pPr>
            <a:lvl4pPr lvl="3" algn="ctr">
              <a:spcBef>
                <a:spcPts val="0"/>
              </a:spcBef>
              <a:spcAft>
                <a:spcPts val="0"/>
              </a:spcAft>
              <a:buClr>
                <a:schemeClr val="accent3"/>
              </a:buClr>
              <a:buSzPts val="1600"/>
              <a:buNone/>
              <a:defRPr b="1" sz="1600">
                <a:solidFill>
                  <a:schemeClr val="accent3"/>
                </a:solidFill>
              </a:defRPr>
            </a:lvl4pPr>
            <a:lvl5pPr lvl="4" algn="ctr">
              <a:spcBef>
                <a:spcPts val="0"/>
              </a:spcBef>
              <a:spcAft>
                <a:spcPts val="0"/>
              </a:spcAft>
              <a:buClr>
                <a:schemeClr val="accent3"/>
              </a:buClr>
              <a:buSzPts val="1600"/>
              <a:buNone/>
              <a:defRPr b="1" sz="1600">
                <a:solidFill>
                  <a:schemeClr val="accent3"/>
                </a:solidFill>
              </a:defRPr>
            </a:lvl5pPr>
            <a:lvl6pPr lvl="5" algn="ctr">
              <a:spcBef>
                <a:spcPts val="0"/>
              </a:spcBef>
              <a:spcAft>
                <a:spcPts val="0"/>
              </a:spcAft>
              <a:buClr>
                <a:schemeClr val="accent3"/>
              </a:buClr>
              <a:buSzPts val="1600"/>
              <a:buNone/>
              <a:defRPr b="1" sz="1600">
                <a:solidFill>
                  <a:schemeClr val="accent3"/>
                </a:solidFill>
              </a:defRPr>
            </a:lvl6pPr>
            <a:lvl7pPr lvl="6" algn="ctr">
              <a:spcBef>
                <a:spcPts val="0"/>
              </a:spcBef>
              <a:spcAft>
                <a:spcPts val="0"/>
              </a:spcAft>
              <a:buClr>
                <a:schemeClr val="accent3"/>
              </a:buClr>
              <a:buSzPts val="1600"/>
              <a:buNone/>
              <a:defRPr b="1" sz="1600">
                <a:solidFill>
                  <a:schemeClr val="accent3"/>
                </a:solidFill>
              </a:defRPr>
            </a:lvl7pPr>
            <a:lvl8pPr lvl="7" algn="ctr">
              <a:spcBef>
                <a:spcPts val="0"/>
              </a:spcBef>
              <a:spcAft>
                <a:spcPts val="0"/>
              </a:spcAft>
              <a:buClr>
                <a:schemeClr val="accent3"/>
              </a:buClr>
              <a:buSzPts val="1600"/>
              <a:buNone/>
              <a:defRPr b="1" sz="1600">
                <a:solidFill>
                  <a:schemeClr val="accent3"/>
                </a:solidFill>
              </a:defRPr>
            </a:lvl8pPr>
            <a:lvl9pPr lvl="8" algn="ctr">
              <a:spcBef>
                <a:spcPts val="0"/>
              </a:spcBef>
              <a:spcAft>
                <a:spcPts val="0"/>
              </a:spcAft>
              <a:buClr>
                <a:schemeClr val="accent3"/>
              </a:buClr>
              <a:buSzPts val="1600"/>
              <a:buNone/>
              <a:defRPr b="1" sz="1600">
                <a:solidFill>
                  <a:schemeClr val="accent3"/>
                </a:solidFill>
              </a:defRPr>
            </a:lvl9pPr>
          </a:lstStyle>
          <a:p/>
        </p:txBody>
      </p:sp>
      <p:sp>
        <p:nvSpPr>
          <p:cNvPr id="330" name="Google Shape;330;p18"/>
          <p:cNvSpPr txBox="1"/>
          <p:nvPr>
            <p:ph idx="26" type="body"/>
          </p:nvPr>
        </p:nvSpPr>
        <p:spPr>
          <a:xfrm>
            <a:off x="7450350" y="2952175"/>
            <a:ext cx="1458000" cy="812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331" name="Google Shape;331;p18"/>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32" name="Google Shape;332;p18"/>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33" name="Google Shape;333;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trics ">
  <p:cSld name="CUSTOM_5">
    <p:spTree>
      <p:nvGrpSpPr>
        <p:cNvPr id="334" name="Shape 334"/>
        <p:cNvGrpSpPr/>
        <p:nvPr/>
      </p:nvGrpSpPr>
      <p:grpSpPr>
        <a:xfrm>
          <a:off x="0" y="0"/>
          <a:ext cx="0" cy="0"/>
          <a:chOff x="0" y="0"/>
          <a:chExt cx="0" cy="0"/>
        </a:xfrm>
      </p:grpSpPr>
      <p:sp>
        <p:nvSpPr>
          <p:cNvPr id="335" name="Google Shape;335;p19"/>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36" name="Google Shape;336;p19"/>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37" name="Google Shape;337;p19"/>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338" name="Google Shape;338;p19"/>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339" name="Google Shape;339;p19"/>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40" name="Google Shape;340;p19"/>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41" name="Google Shape;341;p19"/>
          <p:cNvSpPr txBox="1"/>
          <p:nvPr>
            <p:ph idx="4" type="subTitle"/>
          </p:nvPr>
        </p:nvSpPr>
        <p:spPr>
          <a:xfrm>
            <a:off x="6314800" y="458325"/>
            <a:ext cx="2294700" cy="330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2" name="Google Shape;342;p19"/>
          <p:cNvSpPr txBox="1"/>
          <p:nvPr>
            <p:ph type="title"/>
          </p:nvPr>
        </p:nvSpPr>
        <p:spPr>
          <a:xfrm>
            <a:off x="237650" y="746900"/>
            <a:ext cx="2834700" cy="25908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3000"/>
              <a:buFont typeface="Urbanist"/>
              <a:buNone/>
              <a:defRPr>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343" name="Google Shape;343;p19"/>
          <p:cNvSpPr txBox="1"/>
          <p:nvPr>
            <p:ph idx="5" type="subTitle"/>
          </p:nvPr>
        </p:nvSpPr>
        <p:spPr>
          <a:xfrm>
            <a:off x="229175" y="229175"/>
            <a:ext cx="2834700" cy="330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sz="1200"/>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344" name="Google Shape;344;p19"/>
          <p:cNvSpPr txBox="1"/>
          <p:nvPr>
            <p:ph idx="6" type="subTitle"/>
          </p:nvPr>
        </p:nvSpPr>
        <p:spPr>
          <a:xfrm>
            <a:off x="3437500" y="882725"/>
            <a:ext cx="2294700" cy="500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sz="1200"/>
            </a:lvl1pPr>
            <a:lvl2pPr lvl="1">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345" name="Google Shape;345;p19"/>
          <p:cNvSpPr txBox="1"/>
          <p:nvPr>
            <p:ph idx="7" type="title"/>
          </p:nvPr>
        </p:nvSpPr>
        <p:spPr>
          <a:xfrm>
            <a:off x="3611850" y="1848195"/>
            <a:ext cx="1924200" cy="594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6200"/>
              <a:buNone/>
              <a:defRPr sz="6200"/>
            </a:lvl1pPr>
            <a:lvl2pPr lvl="1">
              <a:spcBef>
                <a:spcPts val="0"/>
              </a:spcBef>
              <a:spcAft>
                <a:spcPts val="0"/>
              </a:spcAft>
              <a:buClr>
                <a:schemeClr val="lt1"/>
              </a:buClr>
              <a:buSzPts val="6200"/>
              <a:buNone/>
              <a:defRPr sz="6200"/>
            </a:lvl2pPr>
            <a:lvl3pPr lvl="2">
              <a:spcBef>
                <a:spcPts val="0"/>
              </a:spcBef>
              <a:spcAft>
                <a:spcPts val="0"/>
              </a:spcAft>
              <a:buClr>
                <a:schemeClr val="lt1"/>
              </a:buClr>
              <a:buSzPts val="6200"/>
              <a:buNone/>
              <a:defRPr sz="6200"/>
            </a:lvl3pPr>
            <a:lvl4pPr lvl="3">
              <a:spcBef>
                <a:spcPts val="0"/>
              </a:spcBef>
              <a:spcAft>
                <a:spcPts val="0"/>
              </a:spcAft>
              <a:buClr>
                <a:schemeClr val="lt1"/>
              </a:buClr>
              <a:buSzPts val="6200"/>
              <a:buNone/>
              <a:defRPr sz="6200"/>
            </a:lvl4pPr>
            <a:lvl5pPr lvl="4">
              <a:spcBef>
                <a:spcPts val="0"/>
              </a:spcBef>
              <a:spcAft>
                <a:spcPts val="0"/>
              </a:spcAft>
              <a:buClr>
                <a:schemeClr val="lt1"/>
              </a:buClr>
              <a:buSzPts val="6200"/>
              <a:buNone/>
              <a:defRPr sz="6200"/>
            </a:lvl5pPr>
            <a:lvl6pPr lvl="5">
              <a:spcBef>
                <a:spcPts val="0"/>
              </a:spcBef>
              <a:spcAft>
                <a:spcPts val="0"/>
              </a:spcAft>
              <a:buClr>
                <a:schemeClr val="lt1"/>
              </a:buClr>
              <a:buSzPts val="6200"/>
              <a:buNone/>
              <a:defRPr sz="6200"/>
            </a:lvl6pPr>
            <a:lvl7pPr lvl="6">
              <a:spcBef>
                <a:spcPts val="0"/>
              </a:spcBef>
              <a:spcAft>
                <a:spcPts val="0"/>
              </a:spcAft>
              <a:buClr>
                <a:schemeClr val="lt1"/>
              </a:buClr>
              <a:buSzPts val="6200"/>
              <a:buNone/>
              <a:defRPr sz="6200"/>
            </a:lvl7pPr>
            <a:lvl8pPr lvl="7">
              <a:spcBef>
                <a:spcPts val="0"/>
              </a:spcBef>
              <a:spcAft>
                <a:spcPts val="0"/>
              </a:spcAft>
              <a:buClr>
                <a:schemeClr val="lt1"/>
              </a:buClr>
              <a:buSzPts val="6200"/>
              <a:buNone/>
              <a:defRPr sz="6200"/>
            </a:lvl8pPr>
            <a:lvl9pPr lvl="8">
              <a:spcBef>
                <a:spcPts val="0"/>
              </a:spcBef>
              <a:spcAft>
                <a:spcPts val="0"/>
              </a:spcAft>
              <a:buClr>
                <a:schemeClr val="lt1"/>
              </a:buClr>
              <a:buSzPts val="6200"/>
              <a:buNone/>
              <a:defRPr sz="6200"/>
            </a:lvl9pPr>
          </a:lstStyle>
          <a:p/>
        </p:txBody>
      </p:sp>
      <p:sp>
        <p:nvSpPr>
          <p:cNvPr id="346" name="Google Shape;346;p19"/>
          <p:cNvSpPr txBox="1"/>
          <p:nvPr>
            <p:ph idx="8" type="title"/>
          </p:nvPr>
        </p:nvSpPr>
        <p:spPr>
          <a:xfrm>
            <a:off x="3611850" y="3250202"/>
            <a:ext cx="1920300" cy="59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6200"/>
              <a:buFont typeface="Urbanist"/>
              <a:buNone/>
              <a:defRPr sz="6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347" name="Google Shape;347;p19"/>
          <p:cNvSpPr txBox="1"/>
          <p:nvPr>
            <p:ph idx="9" type="subTitle"/>
          </p:nvPr>
        </p:nvSpPr>
        <p:spPr>
          <a:xfrm>
            <a:off x="3611850" y="2707575"/>
            <a:ext cx="2120400" cy="168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000"/>
              <a:buFont typeface="Urbanist"/>
              <a:buNone/>
              <a:defRPr sz="1000"/>
            </a:lvl1pPr>
            <a:lvl2pPr lvl="1">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348" name="Google Shape;348;p19"/>
          <p:cNvSpPr txBox="1"/>
          <p:nvPr>
            <p:ph idx="13" type="subTitle"/>
          </p:nvPr>
        </p:nvSpPr>
        <p:spPr>
          <a:xfrm>
            <a:off x="3611850" y="4076800"/>
            <a:ext cx="2120400" cy="168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000"/>
              <a:buFont typeface="Urbanist"/>
              <a:buNone/>
              <a:defRPr sz="1000"/>
            </a:lvl1pPr>
            <a:lvl2pPr lvl="1">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349" name="Google Shape;349;p19"/>
          <p:cNvSpPr txBox="1"/>
          <p:nvPr>
            <p:ph idx="14" type="subTitle"/>
          </p:nvPr>
        </p:nvSpPr>
        <p:spPr>
          <a:xfrm>
            <a:off x="6258900" y="3267725"/>
            <a:ext cx="2478300" cy="500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sz="1200"/>
            </a:lvl1pPr>
            <a:lvl2pPr lvl="1">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350" name="Google Shape;350;p19"/>
          <p:cNvSpPr txBox="1"/>
          <p:nvPr>
            <p:ph idx="15" type="subTitle"/>
          </p:nvPr>
        </p:nvSpPr>
        <p:spPr>
          <a:xfrm>
            <a:off x="6258900" y="3955225"/>
            <a:ext cx="2478300" cy="3300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1600"/>
              <a:buFont typeface="Urbanist"/>
              <a:buNone/>
              <a:defRPr b="1" u="sng">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1" name="Google Shape;351;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52" name="Shape 352"/>
        <p:cNvGrpSpPr/>
        <p:nvPr/>
      </p:nvGrpSpPr>
      <p:grpSpPr>
        <a:xfrm>
          <a:off x="0" y="0"/>
          <a:ext cx="0" cy="0"/>
          <a:chOff x="0" y="0"/>
          <a:chExt cx="0" cy="0"/>
        </a:xfrm>
      </p:grpSpPr>
      <p:sp>
        <p:nvSpPr>
          <p:cNvPr id="353" name="Google Shape;353;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54" name="Google Shape;354;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355" name="Google Shape;355;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 1">
  <p:cSld name="BLANK_1_1_2">
    <p:spTree>
      <p:nvGrpSpPr>
        <p:cNvPr id="26" name="Shape 26"/>
        <p:cNvGrpSpPr/>
        <p:nvPr/>
      </p:nvGrpSpPr>
      <p:grpSpPr>
        <a:xfrm>
          <a:off x="0" y="0"/>
          <a:ext cx="0" cy="0"/>
          <a:chOff x="0" y="0"/>
          <a:chExt cx="0" cy="0"/>
        </a:xfrm>
      </p:grpSpPr>
      <p:sp>
        <p:nvSpPr>
          <p:cNvPr id="27" name="Google Shape;27;p3"/>
          <p:cNvSpPr txBox="1"/>
          <p:nvPr>
            <p:ph type="title"/>
          </p:nvPr>
        </p:nvSpPr>
        <p:spPr>
          <a:xfrm>
            <a:off x="228600" y="395043"/>
            <a:ext cx="6480300" cy="587700"/>
          </a:xfrm>
          <a:prstGeom prst="rect">
            <a:avLst/>
          </a:prstGeom>
        </p:spPr>
        <p:txBody>
          <a:bodyPr anchorCtr="0" anchor="t" bIns="91425" lIns="0" spcFirstLastPara="1" rIns="91425" wrap="square" tIns="0">
            <a:spAutoFit/>
          </a:bodyPr>
          <a:lstStyle>
            <a:lvl1pPr lvl="0">
              <a:lnSpc>
                <a:spcPct val="90000"/>
              </a:lnSpc>
              <a:spcBef>
                <a:spcPts val="0"/>
              </a:spcBef>
              <a:spcAft>
                <a:spcPts val="0"/>
              </a:spcAft>
              <a:buNone/>
              <a:defRPr sz="3400"/>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28" name="Google Shape;28;p3"/>
          <p:cNvSpPr txBox="1"/>
          <p:nvPr>
            <p:ph idx="1" type="body"/>
          </p:nvPr>
        </p:nvSpPr>
        <p:spPr>
          <a:xfrm>
            <a:off x="228600" y="1743625"/>
            <a:ext cx="4296600" cy="2709000"/>
          </a:xfrm>
          <a:prstGeom prst="rect">
            <a:avLst/>
          </a:prstGeom>
        </p:spPr>
        <p:txBody>
          <a:bodyPr anchorCtr="0" anchor="b" bIns="91425" lIns="0" spcFirstLastPara="1" rIns="91425" wrap="square" tIns="91425">
            <a:no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9" name="Google Shape;29;p3"/>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0" name="Google Shape;30;p3"/>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1" name="Google Shape;31;p3"/>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2" name="Google Shape;32;p3"/>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Urbanist"/>
              <a:ea typeface="Urbanist"/>
              <a:cs typeface="Urbanist"/>
              <a:sym typeface="Urbanist"/>
            </a:endParaRPr>
          </a:p>
        </p:txBody>
      </p:sp>
      <p:sp>
        <p:nvSpPr>
          <p:cNvPr id="33" name="Google Shape;33;p3"/>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Urbanist"/>
              <a:ea typeface="Urbanist"/>
              <a:cs typeface="Urbanist"/>
              <a:sym typeface="Urbanist"/>
            </a:endParaRPr>
          </a:p>
        </p:txBody>
      </p:sp>
      <p:cxnSp>
        <p:nvCxnSpPr>
          <p:cNvPr id="34" name="Google Shape;34;p3"/>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35" name="Google Shape;35;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56" name="Shape 356"/>
        <p:cNvGrpSpPr/>
        <p:nvPr/>
      </p:nvGrpSpPr>
      <p:grpSpPr>
        <a:xfrm>
          <a:off x="0" y="0"/>
          <a:ext cx="0" cy="0"/>
          <a:chOff x="0" y="0"/>
          <a:chExt cx="0" cy="0"/>
        </a:xfrm>
      </p:grpSpPr>
      <p:sp>
        <p:nvSpPr>
          <p:cNvPr id="357" name="Google Shape;357;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58" name="Google Shape;358;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359" name="Shape 359"/>
        <p:cNvGrpSpPr/>
        <p:nvPr/>
      </p:nvGrpSpPr>
      <p:grpSpPr>
        <a:xfrm>
          <a:off x="0" y="0"/>
          <a:ext cx="0" cy="0"/>
          <a:chOff x="0" y="0"/>
          <a:chExt cx="0" cy="0"/>
        </a:xfrm>
      </p:grpSpPr>
      <p:sp>
        <p:nvSpPr>
          <p:cNvPr id="360" name="Google Shape;36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1" name="Google Shape;36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62" name="Google Shape;362;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363" name="Shape 363"/>
        <p:cNvGrpSpPr/>
        <p:nvPr/>
      </p:nvGrpSpPr>
      <p:grpSpPr>
        <a:xfrm>
          <a:off x="0" y="0"/>
          <a:ext cx="0" cy="0"/>
          <a:chOff x="0" y="0"/>
          <a:chExt cx="0" cy="0"/>
        </a:xfrm>
      </p:grpSpPr>
      <p:sp>
        <p:nvSpPr>
          <p:cNvPr id="364" name="Google Shape;36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5" name="Google Shape;365;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66" name="Google Shape;366;p23"/>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367" name="Google Shape;367;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8" name="Shape 368"/>
        <p:cNvGrpSpPr/>
        <p:nvPr/>
      </p:nvGrpSpPr>
      <p:grpSpPr>
        <a:xfrm>
          <a:off x="0" y="0"/>
          <a:ext cx="0" cy="0"/>
          <a:chOff x="0" y="0"/>
          <a:chExt cx="0" cy="0"/>
        </a:xfrm>
      </p:grpSpPr>
      <p:sp>
        <p:nvSpPr>
          <p:cNvPr id="369" name="Google Shape;36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70" name="Google Shape;370;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71" name="Shape 371"/>
        <p:cNvGrpSpPr/>
        <p:nvPr/>
      </p:nvGrpSpPr>
      <p:grpSpPr>
        <a:xfrm>
          <a:off x="0" y="0"/>
          <a:ext cx="0" cy="0"/>
          <a:chOff x="0" y="0"/>
          <a:chExt cx="0" cy="0"/>
        </a:xfrm>
      </p:grpSpPr>
      <p:sp>
        <p:nvSpPr>
          <p:cNvPr id="372" name="Google Shape;372;p2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3" name="Google Shape;373;p2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74" name="Google Shape;374;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75" name="Shape 375"/>
        <p:cNvGrpSpPr/>
        <p:nvPr/>
      </p:nvGrpSpPr>
      <p:grpSpPr>
        <a:xfrm>
          <a:off x="0" y="0"/>
          <a:ext cx="0" cy="0"/>
          <a:chOff x="0" y="0"/>
          <a:chExt cx="0" cy="0"/>
        </a:xfrm>
      </p:grpSpPr>
      <p:sp>
        <p:nvSpPr>
          <p:cNvPr id="376" name="Google Shape;376;p2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7" name="Google Shape;377;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78" name="Shape 378"/>
        <p:cNvGrpSpPr/>
        <p:nvPr/>
      </p:nvGrpSpPr>
      <p:grpSpPr>
        <a:xfrm>
          <a:off x="0" y="0"/>
          <a:ext cx="0" cy="0"/>
          <a:chOff x="0" y="0"/>
          <a:chExt cx="0" cy="0"/>
        </a:xfrm>
      </p:grpSpPr>
      <p:sp>
        <p:nvSpPr>
          <p:cNvPr id="379" name="Google Shape;379;p2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0" name="Google Shape;380;p2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81" name="Google Shape;381;p2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82" name="Google Shape;382;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83" name="Shape 383"/>
        <p:cNvGrpSpPr/>
        <p:nvPr/>
      </p:nvGrpSpPr>
      <p:grpSpPr>
        <a:xfrm>
          <a:off x="0" y="0"/>
          <a:ext cx="0" cy="0"/>
          <a:chOff x="0" y="0"/>
          <a:chExt cx="0" cy="0"/>
        </a:xfrm>
      </p:grpSpPr>
      <p:sp>
        <p:nvSpPr>
          <p:cNvPr id="384" name="Google Shape;38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
        <p:nvSpPr>
          <p:cNvPr id="385" name="Google Shape;385;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386" name="Shape 386"/>
        <p:cNvGrpSpPr/>
        <p:nvPr/>
      </p:nvGrpSpPr>
      <p:grpSpPr>
        <a:xfrm>
          <a:off x="0" y="0"/>
          <a:ext cx="0" cy="0"/>
          <a:chOff x="0" y="0"/>
          <a:chExt cx="0" cy="0"/>
        </a:xfrm>
      </p:grpSpPr>
      <p:sp>
        <p:nvSpPr>
          <p:cNvPr id="387" name="Google Shape;387;p2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8" name="Google Shape;388;p29"/>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
        <p:nvSpPr>
          <p:cNvPr id="389" name="Google Shape;389;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0" name="Shape 390"/>
        <p:cNvGrpSpPr/>
        <p:nvPr/>
      </p:nvGrpSpPr>
      <p:grpSpPr>
        <a:xfrm>
          <a:off x="0" y="0"/>
          <a:ext cx="0" cy="0"/>
          <a:chOff x="0" y="0"/>
          <a:chExt cx="0" cy="0"/>
        </a:xfrm>
      </p:grpSpPr>
      <p:sp>
        <p:nvSpPr>
          <p:cNvPr id="391" name="Google Shape;391;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values">
  <p:cSld name="BLANK_1_1_1_1">
    <p:spTree>
      <p:nvGrpSpPr>
        <p:cNvPr id="36" name="Shape 36"/>
        <p:cNvGrpSpPr/>
        <p:nvPr/>
      </p:nvGrpSpPr>
      <p:grpSpPr>
        <a:xfrm>
          <a:off x="0" y="0"/>
          <a:ext cx="0" cy="0"/>
          <a:chOff x="0" y="0"/>
          <a:chExt cx="0" cy="0"/>
        </a:xfrm>
      </p:grpSpPr>
      <p:sp>
        <p:nvSpPr>
          <p:cNvPr id="37" name="Google Shape;37;p4"/>
          <p:cNvSpPr txBox="1"/>
          <p:nvPr>
            <p:ph idx="1"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sp>
        <p:nvSpPr>
          <p:cNvPr id="38" name="Google Shape;38;p4"/>
          <p:cNvSpPr txBox="1"/>
          <p:nvPr>
            <p:ph type="title"/>
          </p:nvPr>
        </p:nvSpPr>
        <p:spPr>
          <a:xfrm>
            <a:off x="228600" y="613525"/>
            <a:ext cx="7223400" cy="422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2400">
                <a:solidFill>
                  <a:schemeClr val="dk2"/>
                </a:solidFill>
              </a:defRPr>
            </a:lvl1pPr>
            <a:lvl2pPr lvl="1">
              <a:lnSpc>
                <a:spcPct val="85000"/>
              </a:lnSpc>
              <a:spcBef>
                <a:spcPts val="0"/>
              </a:spcBef>
              <a:spcAft>
                <a:spcPts val="0"/>
              </a:spcAft>
              <a:buNone/>
              <a:defRPr sz="2400">
                <a:solidFill>
                  <a:schemeClr val="dk2"/>
                </a:solidFill>
              </a:defRPr>
            </a:lvl2pPr>
            <a:lvl3pPr lvl="2">
              <a:lnSpc>
                <a:spcPct val="85000"/>
              </a:lnSpc>
              <a:spcBef>
                <a:spcPts val="0"/>
              </a:spcBef>
              <a:spcAft>
                <a:spcPts val="0"/>
              </a:spcAft>
              <a:buNone/>
              <a:defRPr sz="2400">
                <a:solidFill>
                  <a:schemeClr val="dk2"/>
                </a:solidFill>
              </a:defRPr>
            </a:lvl3pPr>
            <a:lvl4pPr lvl="3">
              <a:lnSpc>
                <a:spcPct val="85000"/>
              </a:lnSpc>
              <a:spcBef>
                <a:spcPts val="0"/>
              </a:spcBef>
              <a:spcAft>
                <a:spcPts val="0"/>
              </a:spcAft>
              <a:buNone/>
              <a:defRPr sz="2400">
                <a:solidFill>
                  <a:schemeClr val="dk2"/>
                </a:solidFill>
              </a:defRPr>
            </a:lvl4pPr>
            <a:lvl5pPr lvl="4">
              <a:lnSpc>
                <a:spcPct val="85000"/>
              </a:lnSpc>
              <a:spcBef>
                <a:spcPts val="0"/>
              </a:spcBef>
              <a:spcAft>
                <a:spcPts val="0"/>
              </a:spcAft>
              <a:buNone/>
              <a:defRPr sz="2400">
                <a:solidFill>
                  <a:schemeClr val="dk2"/>
                </a:solidFill>
              </a:defRPr>
            </a:lvl5pPr>
            <a:lvl6pPr lvl="5">
              <a:lnSpc>
                <a:spcPct val="85000"/>
              </a:lnSpc>
              <a:spcBef>
                <a:spcPts val="0"/>
              </a:spcBef>
              <a:spcAft>
                <a:spcPts val="0"/>
              </a:spcAft>
              <a:buNone/>
              <a:defRPr sz="2400">
                <a:solidFill>
                  <a:schemeClr val="dk2"/>
                </a:solidFill>
              </a:defRPr>
            </a:lvl6pPr>
            <a:lvl7pPr lvl="6">
              <a:lnSpc>
                <a:spcPct val="85000"/>
              </a:lnSpc>
              <a:spcBef>
                <a:spcPts val="0"/>
              </a:spcBef>
              <a:spcAft>
                <a:spcPts val="0"/>
              </a:spcAft>
              <a:buNone/>
              <a:defRPr sz="2400">
                <a:solidFill>
                  <a:schemeClr val="dk2"/>
                </a:solidFill>
              </a:defRPr>
            </a:lvl7pPr>
            <a:lvl8pPr lvl="7">
              <a:lnSpc>
                <a:spcPct val="85000"/>
              </a:lnSpc>
              <a:spcBef>
                <a:spcPts val="0"/>
              </a:spcBef>
              <a:spcAft>
                <a:spcPts val="0"/>
              </a:spcAft>
              <a:buNone/>
              <a:defRPr sz="2400">
                <a:solidFill>
                  <a:schemeClr val="dk2"/>
                </a:solidFill>
              </a:defRPr>
            </a:lvl8pPr>
            <a:lvl9pPr lvl="8">
              <a:lnSpc>
                <a:spcPct val="85000"/>
              </a:lnSpc>
              <a:spcBef>
                <a:spcPts val="0"/>
              </a:spcBef>
              <a:spcAft>
                <a:spcPts val="0"/>
              </a:spcAft>
              <a:buNone/>
              <a:defRPr sz="2400">
                <a:solidFill>
                  <a:schemeClr val="dk2"/>
                </a:solidFill>
              </a:defRPr>
            </a:lvl9pPr>
          </a:lstStyle>
          <a:p/>
        </p:txBody>
      </p:sp>
      <p:sp>
        <p:nvSpPr>
          <p:cNvPr id="39" name="Google Shape;39;p4"/>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40" name="Google Shape;40;p4"/>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41" name="Google Shape;41;p4"/>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42" name="Google Shape;42;p4"/>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3" name="Google Shape;43;p4"/>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cxnSp>
        <p:nvCxnSpPr>
          <p:cNvPr id="44" name="Google Shape;44;p4"/>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45" name="Google Shape;45;p4"/>
          <p:cNvSpPr txBox="1"/>
          <p:nvPr>
            <p:ph idx="5" type="subTitle"/>
          </p:nvPr>
        </p:nvSpPr>
        <p:spPr>
          <a:xfrm>
            <a:off x="254625" y="1638300"/>
            <a:ext cx="1128900" cy="1188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4800"/>
              <a:buFont typeface="Urbanist"/>
              <a:buNone/>
              <a:defRPr sz="4800">
                <a:solidFill>
                  <a:schemeClr val="accent3"/>
                </a:solidFill>
              </a:defRPr>
            </a:lvl1pPr>
            <a:lvl2pPr lvl="1">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2pPr>
            <a:lvl3pPr lvl="2">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3pPr>
            <a:lvl4pPr lvl="3">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4pPr>
            <a:lvl5pPr lvl="4">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5pPr>
            <a:lvl6pPr lvl="5">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6pPr>
            <a:lvl7pPr lvl="6">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7pPr>
            <a:lvl8pPr lvl="7">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8pPr>
            <a:lvl9pPr lvl="8">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9pPr>
          </a:lstStyle>
          <a:p/>
        </p:txBody>
      </p:sp>
      <p:sp>
        <p:nvSpPr>
          <p:cNvPr id="46" name="Google Shape;46;p4"/>
          <p:cNvSpPr txBox="1"/>
          <p:nvPr>
            <p:ph idx="6" type="subTitle"/>
          </p:nvPr>
        </p:nvSpPr>
        <p:spPr>
          <a:xfrm>
            <a:off x="3275850" y="1638300"/>
            <a:ext cx="1128900" cy="1188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4800"/>
              <a:buFont typeface="Urbanist"/>
              <a:buNone/>
              <a:defRPr sz="4800">
                <a:solidFill>
                  <a:schemeClr val="accent3"/>
                </a:solidFill>
              </a:defRPr>
            </a:lvl1pPr>
            <a:lvl2pPr lvl="1">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2pPr>
            <a:lvl3pPr lvl="2">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3pPr>
            <a:lvl4pPr lvl="3">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4pPr>
            <a:lvl5pPr lvl="4">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5pPr>
            <a:lvl6pPr lvl="5">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6pPr>
            <a:lvl7pPr lvl="6">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7pPr>
            <a:lvl8pPr lvl="7">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8pPr>
            <a:lvl9pPr lvl="8">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9pPr>
          </a:lstStyle>
          <a:p/>
        </p:txBody>
      </p:sp>
      <p:sp>
        <p:nvSpPr>
          <p:cNvPr id="47" name="Google Shape;47;p4"/>
          <p:cNvSpPr txBox="1"/>
          <p:nvPr>
            <p:ph idx="7" type="subTitle"/>
          </p:nvPr>
        </p:nvSpPr>
        <p:spPr>
          <a:xfrm>
            <a:off x="6215463" y="1638300"/>
            <a:ext cx="1128900" cy="1188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4800"/>
              <a:buFont typeface="Urbanist"/>
              <a:buNone/>
              <a:defRPr sz="4800">
                <a:solidFill>
                  <a:schemeClr val="accent3"/>
                </a:solidFill>
              </a:defRPr>
            </a:lvl1pPr>
            <a:lvl2pPr lvl="1">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2pPr>
            <a:lvl3pPr lvl="2">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3pPr>
            <a:lvl4pPr lvl="3">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4pPr>
            <a:lvl5pPr lvl="4">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5pPr>
            <a:lvl6pPr lvl="5">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6pPr>
            <a:lvl7pPr lvl="6">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7pPr>
            <a:lvl8pPr lvl="7">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8pPr>
            <a:lvl9pPr lvl="8">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9pPr>
          </a:lstStyle>
          <a:p/>
        </p:txBody>
      </p:sp>
      <p:sp>
        <p:nvSpPr>
          <p:cNvPr id="48" name="Google Shape;48;p4"/>
          <p:cNvSpPr txBox="1"/>
          <p:nvPr>
            <p:ph idx="8" type="body"/>
          </p:nvPr>
        </p:nvSpPr>
        <p:spPr>
          <a:xfrm>
            <a:off x="288575" y="3386400"/>
            <a:ext cx="2665200" cy="1188300"/>
          </a:xfrm>
          <a:prstGeom prst="rect">
            <a:avLst/>
          </a:prstGeom>
        </p:spPr>
        <p:txBody>
          <a:bodyPr anchorCtr="0" anchor="b" bIns="91425" lIns="0" spcFirstLastPara="1" rIns="91425" wrap="square" tIns="0">
            <a:noAutofit/>
          </a:bodyPr>
          <a:lstStyle>
            <a:lvl1pPr indent="-304800" lvl="0" marL="457200">
              <a:spcBef>
                <a:spcPts val="0"/>
              </a:spcBef>
              <a:spcAft>
                <a:spcPts val="0"/>
              </a:spcAft>
              <a:buClr>
                <a:schemeClr val="lt1"/>
              </a:buClr>
              <a:buSzPts val="1200"/>
              <a:buFont typeface="Urbanist"/>
              <a:buChar char="●"/>
              <a:defRPr/>
            </a:lvl1pPr>
            <a:lvl2pPr indent="-304800" lvl="1" marL="914400">
              <a:spcBef>
                <a:spcPts val="0"/>
              </a:spcBef>
              <a:spcAft>
                <a:spcPts val="0"/>
              </a:spcAft>
              <a:buClr>
                <a:schemeClr val="lt1"/>
              </a:buClr>
              <a:buSzPts val="1200"/>
              <a:buFont typeface="Urbanist"/>
              <a:buChar char="○"/>
              <a:defRPr/>
            </a:lvl2pPr>
            <a:lvl3pPr indent="-304800" lvl="2" marL="1371600">
              <a:spcBef>
                <a:spcPts val="0"/>
              </a:spcBef>
              <a:spcAft>
                <a:spcPts val="0"/>
              </a:spcAft>
              <a:buClr>
                <a:schemeClr val="lt1"/>
              </a:buClr>
              <a:buSzPts val="1200"/>
              <a:buFont typeface="Urbanist"/>
              <a:buChar char="■"/>
              <a:defRPr/>
            </a:lvl3pPr>
            <a:lvl4pPr indent="-304800" lvl="3" marL="1828800">
              <a:spcBef>
                <a:spcPts val="0"/>
              </a:spcBef>
              <a:spcAft>
                <a:spcPts val="0"/>
              </a:spcAft>
              <a:buClr>
                <a:schemeClr val="lt1"/>
              </a:buClr>
              <a:buSzPts val="1200"/>
              <a:buFont typeface="Urbanist"/>
              <a:buChar char="●"/>
              <a:defRPr/>
            </a:lvl4pPr>
            <a:lvl5pPr indent="-304800" lvl="4" marL="2286000">
              <a:spcBef>
                <a:spcPts val="0"/>
              </a:spcBef>
              <a:spcAft>
                <a:spcPts val="0"/>
              </a:spcAft>
              <a:buClr>
                <a:schemeClr val="lt1"/>
              </a:buClr>
              <a:buSzPts val="1200"/>
              <a:buFont typeface="Urbanist"/>
              <a:buChar char="○"/>
              <a:defRPr/>
            </a:lvl5pPr>
            <a:lvl6pPr indent="-304800" lvl="5" marL="2743200">
              <a:spcBef>
                <a:spcPts val="0"/>
              </a:spcBef>
              <a:spcAft>
                <a:spcPts val="0"/>
              </a:spcAft>
              <a:buClr>
                <a:schemeClr val="lt1"/>
              </a:buClr>
              <a:buSzPts val="1200"/>
              <a:buFont typeface="Urbanist"/>
              <a:buChar char="■"/>
              <a:defRPr/>
            </a:lvl6pPr>
            <a:lvl7pPr indent="-304800" lvl="6" marL="3200400">
              <a:spcBef>
                <a:spcPts val="0"/>
              </a:spcBef>
              <a:spcAft>
                <a:spcPts val="0"/>
              </a:spcAft>
              <a:buClr>
                <a:schemeClr val="lt1"/>
              </a:buClr>
              <a:buSzPts val="1200"/>
              <a:buFont typeface="Urbanist"/>
              <a:buChar char="●"/>
              <a:defRPr/>
            </a:lvl7pPr>
            <a:lvl8pPr indent="-304800" lvl="7" marL="3657600">
              <a:spcBef>
                <a:spcPts val="0"/>
              </a:spcBef>
              <a:spcAft>
                <a:spcPts val="0"/>
              </a:spcAft>
              <a:buClr>
                <a:schemeClr val="lt1"/>
              </a:buClr>
              <a:buSzPts val="1200"/>
              <a:buFont typeface="Urbanist"/>
              <a:buChar char="○"/>
              <a:defRPr/>
            </a:lvl8pPr>
            <a:lvl9pPr indent="-304800" lvl="8" marL="4114800">
              <a:spcBef>
                <a:spcPts val="0"/>
              </a:spcBef>
              <a:spcAft>
                <a:spcPts val="0"/>
              </a:spcAft>
              <a:buClr>
                <a:schemeClr val="lt1"/>
              </a:buClr>
              <a:buSzPts val="1200"/>
              <a:buFont typeface="Urbanist"/>
              <a:buChar char="■"/>
              <a:defRPr/>
            </a:lvl9pPr>
          </a:lstStyle>
          <a:p/>
        </p:txBody>
      </p:sp>
      <p:sp>
        <p:nvSpPr>
          <p:cNvPr id="49" name="Google Shape;49;p4"/>
          <p:cNvSpPr txBox="1"/>
          <p:nvPr>
            <p:ph idx="9" type="body"/>
          </p:nvPr>
        </p:nvSpPr>
        <p:spPr>
          <a:xfrm>
            <a:off x="6121413" y="3386400"/>
            <a:ext cx="2665200" cy="1188300"/>
          </a:xfrm>
          <a:prstGeom prst="rect">
            <a:avLst/>
          </a:prstGeom>
        </p:spPr>
        <p:txBody>
          <a:bodyPr anchorCtr="0" anchor="b" bIns="91425" lIns="0" spcFirstLastPara="1" rIns="91425" wrap="square" tIns="0">
            <a:noAutofit/>
          </a:bodyPr>
          <a:lstStyle>
            <a:lvl1pPr indent="-304800" lvl="0" marL="457200">
              <a:spcBef>
                <a:spcPts val="0"/>
              </a:spcBef>
              <a:spcAft>
                <a:spcPts val="0"/>
              </a:spcAft>
              <a:buClr>
                <a:schemeClr val="lt1"/>
              </a:buClr>
              <a:buSzPts val="1200"/>
              <a:buFont typeface="Urbanist"/>
              <a:buChar char="●"/>
              <a:defRPr/>
            </a:lvl1pPr>
            <a:lvl2pPr indent="-304800" lvl="1" marL="914400">
              <a:spcBef>
                <a:spcPts val="0"/>
              </a:spcBef>
              <a:spcAft>
                <a:spcPts val="0"/>
              </a:spcAft>
              <a:buClr>
                <a:schemeClr val="lt1"/>
              </a:buClr>
              <a:buSzPts val="1200"/>
              <a:buFont typeface="Urbanist"/>
              <a:buChar char="○"/>
              <a:defRPr/>
            </a:lvl2pPr>
            <a:lvl3pPr indent="-304800" lvl="2" marL="1371600">
              <a:spcBef>
                <a:spcPts val="0"/>
              </a:spcBef>
              <a:spcAft>
                <a:spcPts val="0"/>
              </a:spcAft>
              <a:buClr>
                <a:schemeClr val="lt1"/>
              </a:buClr>
              <a:buSzPts val="1200"/>
              <a:buFont typeface="Urbanist"/>
              <a:buChar char="■"/>
              <a:defRPr/>
            </a:lvl3pPr>
            <a:lvl4pPr indent="-304800" lvl="3" marL="1828800">
              <a:spcBef>
                <a:spcPts val="0"/>
              </a:spcBef>
              <a:spcAft>
                <a:spcPts val="0"/>
              </a:spcAft>
              <a:buClr>
                <a:schemeClr val="lt1"/>
              </a:buClr>
              <a:buSzPts val="1200"/>
              <a:buFont typeface="Urbanist"/>
              <a:buChar char="●"/>
              <a:defRPr/>
            </a:lvl4pPr>
            <a:lvl5pPr indent="-304800" lvl="4" marL="2286000">
              <a:spcBef>
                <a:spcPts val="0"/>
              </a:spcBef>
              <a:spcAft>
                <a:spcPts val="0"/>
              </a:spcAft>
              <a:buClr>
                <a:schemeClr val="lt1"/>
              </a:buClr>
              <a:buSzPts val="1200"/>
              <a:buFont typeface="Urbanist"/>
              <a:buChar char="○"/>
              <a:defRPr/>
            </a:lvl5pPr>
            <a:lvl6pPr indent="-304800" lvl="5" marL="2743200">
              <a:spcBef>
                <a:spcPts val="0"/>
              </a:spcBef>
              <a:spcAft>
                <a:spcPts val="0"/>
              </a:spcAft>
              <a:buClr>
                <a:schemeClr val="lt1"/>
              </a:buClr>
              <a:buSzPts val="1200"/>
              <a:buFont typeface="Urbanist"/>
              <a:buChar char="■"/>
              <a:defRPr/>
            </a:lvl6pPr>
            <a:lvl7pPr indent="-304800" lvl="6" marL="3200400">
              <a:spcBef>
                <a:spcPts val="0"/>
              </a:spcBef>
              <a:spcAft>
                <a:spcPts val="0"/>
              </a:spcAft>
              <a:buClr>
                <a:schemeClr val="lt1"/>
              </a:buClr>
              <a:buSzPts val="1200"/>
              <a:buFont typeface="Urbanist"/>
              <a:buChar char="●"/>
              <a:defRPr/>
            </a:lvl7pPr>
            <a:lvl8pPr indent="-304800" lvl="7" marL="3657600">
              <a:spcBef>
                <a:spcPts val="0"/>
              </a:spcBef>
              <a:spcAft>
                <a:spcPts val="0"/>
              </a:spcAft>
              <a:buClr>
                <a:schemeClr val="lt1"/>
              </a:buClr>
              <a:buSzPts val="1200"/>
              <a:buFont typeface="Urbanist"/>
              <a:buChar char="○"/>
              <a:defRPr/>
            </a:lvl8pPr>
            <a:lvl9pPr indent="-304800" lvl="8" marL="4114800">
              <a:spcBef>
                <a:spcPts val="0"/>
              </a:spcBef>
              <a:spcAft>
                <a:spcPts val="0"/>
              </a:spcAft>
              <a:buClr>
                <a:schemeClr val="lt1"/>
              </a:buClr>
              <a:buSzPts val="1200"/>
              <a:buFont typeface="Urbanist"/>
              <a:buChar char="■"/>
              <a:defRPr/>
            </a:lvl9pPr>
          </a:lstStyle>
          <a:p/>
        </p:txBody>
      </p:sp>
      <p:sp>
        <p:nvSpPr>
          <p:cNvPr id="50" name="Google Shape;50;p4"/>
          <p:cNvSpPr txBox="1"/>
          <p:nvPr>
            <p:ph idx="13" type="body"/>
          </p:nvPr>
        </p:nvSpPr>
        <p:spPr>
          <a:xfrm>
            <a:off x="3192450" y="3386400"/>
            <a:ext cx="2665200" cy="1188300"/>
          </a:xfrm>
          <a:prstGeom prst="rect">
            <a:avLst/>
          </a:prstGeom>
        </p:spPr>
        <p:txBody>
          <a:bodyPr anchorCtr="0" anchor="b" bIns="91425" lIns="0" spcFirstLastPara="1" rIns="91425" wrap="square" tIns="0">
            <a:noAutofit/>
          </a:bodyPr>
          <a:lstStyle>
            <a:lvl1pPr indent="-304800" lvl="0" marL="457200">
              <a:spcBef>
                <a:spcPts val="0"/>
              </a:spcBef>
              <a:spcAft>
                <a:spcPts val="0"/>
              </a:spcAft>
              <a:buClr>
                <a:schemeClr val="lt1"/>
              </a:buClr>
              <a:buSzPts val="1200"/>
              <a:buFont typeface="Urbanist"/>
              <a:buChar char="●"/>
              <a:defRPr/>
            </a:lvl1pPr>
            <a:lvl2pPr indent="-304800" lvl="1" marL="914400">
              <a:spcBef>
                <a:spcPts val="0"/>
              </a:spcBef>
              <a:spcAft>
                <a:spcPts val="0"/>
              </a:spcAft>
              <a:buClr>
                <a:schemeClr val="lt1"/>
              </a:buClr>
              <a:buSzPts val="1200"/>
              <a:buFont typeface="Urbanist"/>
              <a:buChar char="○"/>
              <a:defRPr/>
            </a:lvl2pPr>
            <a:lvl3pPr indent="-304800" lvl="2" marL="1371600">
              <a:spcBef>
                <a:spcPts val="0"/>
              </a:spcBef>
              <a:spcAft>
                <a:spcPts val="0"/>
              </a:spcAft>
              <a:buClr>
                <a:schemeClr val="lt1"/>
              </a:buClr>
              <a:buSzPts val="1200"/>
              <a:buFont typeface="Urbanist"/>
              <a:buChar char="■"/>
              <a:defRPr/>
            </a:lvl3pPr>
            <a:lvl4pPr indent="-304800" lvl="3" marL="1828800">
              <a:spcBef>
                <a:spcPts val="0"/>
              </a:spcBef>
              <a:spcAft>
                <a:spcPts val="0"/>
              </a:spcAft>
              <a:buClr>
                <a:schemeClr val="lt1"/>
              </a:buClr>
              <a:buSzPts val="1200"/>
              <a:buFont typeface="Urbanist"/>
              <a:buChar char="●"/>
              <a:defRPr/>
            </a:lvl4pPr>
            <a:lvl5pPr indent="-304800" lvl="4" marL="2286000">
              <a:spcBef>
                <a:spcPts val="0"/>
              </a:spcBef>
              <a:spcAft>
                <a:spcPts val="0"/>
              </a:spcAft>
              <a:buClr>
                <a:schemeClr val="lt1"/>
              </a:buClr>
              <a:buSzPts val="1200"/>
              <a:buFont typeface="Urbanist"/>
              <a:buChar char="○"/>
              <a:defRPr/>
            </a:lvl5pPr>
            <a:lvl6pPr indent="-304800" lvl="5" marL="2743200">
              <a:spcBef>
                <a:spcPts val="0"/>
              </a:spcBef>
              <a:spcAft>
                <a:spcPts val="0"/>
              </a:spcAft>
              <a:buClr>
                <a:schemeClr val="lt1"/>
              </a:buClr>
              <a:buSzPts val="1200"/>
              <a:buFont typeface="Urbanist"/>
              <a:buChar char="■"/>
              <a:defRPr/>
            </a:lvl6pPr>
            <a:lvl7pPr indent="-304800" lvl="6" marL="3200400">
              <a:spcBef>
                <a:spcPts val="0"/>
              </a:spcBef>
              <a:spcAft>
                <a:spcPts val="0"/>
              </a:spcAft>
              <a:buClr>
                <a:schemeClr val="lt1"/>
              </a:buClr>
              <a:buSzPts val="1200"/>
              <a:buFont typeface="Urbanist"/>
              <a:buChar char="●"/>
              <a:defRPr/>
            </a:lvl7pPr>
            <a:lvl8pPr indent="-304800" lvl="7" marL="3657600">
              <a:spcBef>
                <a:spcPts val="0"/>
              </a:spcBef>
              <a:spcAft>
                <a:spcPts val="0"/>
              </a:spcAft>
              <a:buClr>
                <a:schemeClr val="lt1"/>
              </a:buClr>
              <a:buSzPts val="1200"/>
              <a:buFont typeface="Urbanist"/>
              <a:buChar char="○"/>
              <a:defRPr/>
            </a:lvl8pPr>
            <a:lvl9pPr indent="-304800" lvl="8" marL="4114800">
              <a:spcBef>
                <a:spcPts val="0"/>
              </a:spcBef>
              <a:spcAft>
                <a:spcPts val="0"/>
              </a:spcAft>
              <a:buClr>
                <a:schemeClr val="lt1"/>
              </a:buClr>
              <a:buSzPts val="1200"/>
              <a:buFont typeface="Urbanist"/>
              <a:buChar char="■"/>
              <a:defRPr/>
            </a:lvl9pPr>
          </a:lstStyle>
          <a:p/>
        </p:txBody>
      </p:sp>
      <p:sp>
        <p:nvSpPr>
          <p:cNvPr id="51" name="Google Shape;51;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92" name="Shape 392"/>
        <p:cNvGrpSpPr/>
        <p:nvPr/>
      </p:nvGrpSpPr>
      <p:grpSpPr>
        <a:xfrm>
          <a:off x="0" y="0"/>
          <a:ext cx="0" cy="0"/>
          <a:chOff x="0" y="0"/>
          <a:chExt cx="0" cy="0"/>
        </a:xfrm>
      </p:grpSpPr>
      <p:sp>
        <p:nvSpPr>
          <p:cNvPr id="393" name="Google Shape;393;p31"/>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94" name="Google Shape;394;p31"/>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5" name="Google Shape;395;p31"/>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6" name="Google Shape;396;p31"/>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7" name="Google Shape;397;p31"/>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8" name="Google Shape;398;p31"/>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9" name="Google Shape;399;p31"/>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00" name="Google Shape;400;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401" name="Shape 401"/>
        <p:cNvGrpSpPr/>
        <p:nvPr/>
      </p:nvGrpSpPr>
      <p:grpSpPr>
        <a:xfrm>
          <a:off x="0" y="0"/>
          <a:ext cx="0" cy="0"/>
          <a:chOff x="0" y="0"/>
          <a:chExt cx="0" cy="0"/>
        </a:xfrm>
      </p:grpSpPr>
      <p:sp>
        <p:nvSpPr>
          <p:cNvPr id="402" name="Google Shape;40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3" name="Google Shape;403;p32"/>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04" name="Google Shape;404;p32"/>
          <p:cNvSpPr/>
          <p:nvPr>
            <p:ph idx="2" type="pic"/>
          </p:nvPr>
        </p:nvSpPr>
        <p:spPr>
          <a:xfrm>
            <a:off x="4992024" y="1152775"/>
            <a:ext cx="3840300" cy="3416400"/>
          </a:xfrm>
          <a:prstGeom prst="rect">
            <a:avLst/>
          </a:prstGeom>
          <a:noFill/>
          <a:ln>
            <a:noFill/>
          </a:ln>
        </p:spPr>
      </p:sp>
      <p:sp>
        <p:nvSpPr>
          <p:cNvPr id="405" name="Google Shape;405;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406" name="Shape 406"/>
        <p:cNvGrpSpPr/>
        <p:nvPr/>
      </p:nvGrpSpPr>
      <p:grpSpPr>
        <a:xfrm>
          <a:off x="0" y="0"/>
          <a:ext cx="0" cy="0"/>
          <a:chOff x="0" y="0"/>
          <a:chExt cx="0" cy="0"/>
        </a:xfrm>
      </p:grpSpPr>
      <p:sp>
        <p:nvSpPr>
          <p:cNvPr id="407" name="Google Shape;407;p33"/>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8" name="Google Shape;408;p33"/>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09" name="Google Shape;409;p33"/>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10" name="Google Shape;410;p33"/>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1" name="Google Shape;411;p33"/>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2" name="Google Shape;412;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413" name="Shape 413"/>
        <p:cNvGrpSpPr/>
        <p:nvPr/>
      </p:nvGrpSpPr>
      <p:grpSpPr>
        <a:xfrm>
          <a:off x="0" y="0"/>
          <a:ext cx="0" cy="0"/>
          <a:chOff x="0" y="0"/>
          <a:chExt cx="0" cy="0"/>
        </a:xfrm>
      </p:grpSpPr>
      <p:sp>
        <p:nvSpPr>
          <p:cNvPr id="414" name="Google Shape;414;p34"/>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15" name="Google Shape;415;p34"/>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16" name="Google Shape;416;p34"/>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17" name="Google Shape;417;p34"/>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8" name="Google Shape;418;p34"/>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9" name="Google Shape;419;p34"/>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20" name="Google Shape;420;p34"/>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1" name="Google Shape;421;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422" name="Shape 422"/>
        <p:cNvGrpSpPr/>
        <p:nvPr/>
      </p:nvGrpSpPr>
      <p:grpSpPr>
        <a:xfrm>
          <a:off x="0" y="0"/>
          <a:ext cx="0" cy="0"/>
          <a:chOff x="0" y="0"/>
          <a:chExt cx="0" cy="0"/>
        </a:xfrm>
      </p:grpSpPr>
      <p:sp>
        <p:nvSpPr>
          <p:cNvPr id="423" name="Google Shape;423;p35"/>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24" name="Google Shape;424;p35"/>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5" name="Google Shape;425;p35"/>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6" name="Google Shape;426;p35"/>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7" name="Google Shape;427;p35"/>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28" name="Google Shape;428;p35"/>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29" name="Google Shape;429;p35"/>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30" name="Google Shape;430;p35"/>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31" name="Google Shape;431;p35"/>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32" name="Google Shape;432;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433" name="Shape 433"/>
        <p:cNvGrpSpPr/>
        <p:nvPr/>
      </p:nvGrpSpPr>
      <p:grpSpPr>
        <a:xfrm>
          <a:off x="0" y="0"/>
          <a:ext cx="0" cy="0"/>
          <a:chOff x="0" y="0"/>
          <a:chExt cx="0" cy="0"/>
        </a:xfrm>
      </p:grpSpPr>
      <p:sp>
        <p:nvSpPr>
          <p:cNvPr id="434" name="Google Shape;434;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35" name="Google Shape;435;p36"/>
          <p:cNvSpPr/>
          <p:nvPr>
            <p:ph idx="2" type="pic"/>
          </p:nvPr>
        </p:nvSpPr>
        <p:spPr>
          <a:xfrm>
            <a:off x="311700" y="1170425"/>
            <a:ext cx="8520600" cy="3492900"/>
          </a:xfrm>
          <a:prstGeom prst="rect">
            <a:avLst/>
          </a:prstGeom>
          <a:noFill/>
          <a:ln>
            <a:noFill/>
          </a:ln>
        </p:spPr>
      </p:sp>
      <p:sp>
        <p:nvSpPr>
          <p:cNvPr id="436" name="Google Shape;436;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437" name="Shape 437"/>
        <p:cNvGrpSpPr/>
        <p:nvPr/>
      </p:nvGrpSpPr>
      <p:grpSpPr>
        <a:xfrm>
          <a:off x="0" y="0"/>
          <a:ext cx="0" cy="0"/>
          <a:chOff x="0" y="0"/>
          <a:chExt cx="0" cy="0"/>
        </a:xfrm>
      </p:grpSpPr>
      <p:sp>
        <p:nvSpPr>
          <p:cNvPr id="438" name="Google Shape;438;p37"/>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39" name="Google Shape;439;p37"/>
          <p:cNvSpPr/>
          <p:nvPr>
            <p:ph idx="2" type="pic"/>
          </p:nvPr>
        </p:nvSpPr>
        <p:spPr>
          <a:xfrm>
            <a:off x="4804825" y="1133300"/>
            <a:ext cx="4027500" cy="2392800"/>
          </a:xfrm>
          <a:prstGeom prst="rect">
            <a:avLst/>
          </a:prstGeom>
          <a:noFill/>
          <a:ln>
            <a:noFill/>
          </a:ln>
        </p:spPr>
      </p:sp>
      <p:sp>
        <p:nvSpPr>
          <p:cNvPr id="440" name="Google Shape;440;p37"/>
          <p:cNvSpPr/>
          <p:nvPr>
            <p:ph idx="3" type="pic"/>
          </p:nvPr>
        </p:nvSpPr>
        <p:spPr>
          <a:xfrm>
            <a:off x="311725" y="1133300"/>
            <a:ext cx="4027500" cy="2392800"/>
          </a:xfrm>
          <a:prstGeom prst="rect">
            <a:avLst/>
          </a:prstGeom>
          <a:noFill/>
          <a:ln>
            <a:noFill/>
          </a:ln>
        </p:spPr>
      </p:sp>
      <p:sp>
        <p:nvSpPr>
          <p:cNvPr id="441" name="Google Shape;441;p37"/>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42" name="Google Shape;442;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43" name="Google Shape;443;p37"/>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44" name="Google Shape;444;p37"/>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45" name="Google Shape;445;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446" name="Shape 446"/>
        <p:cNvGrpSpPr/>
        <p:nvPr/>
      </p:nvGrpSpPr>
      <p:grpSpPr>
        <a:xfrm>
          <a:off x="0" y="0"/>
          <a:ext cx="0" cy="0"/>
          <a:chOff x="0" y="0"/>
          <a:chExt cx="0" cy="0"/>
        </a:xfrm>
      </p:grpSpPr>
      <p:sp>
        <p:nvSpPr>
          <p:cNvPr id="447" name="Google Shape;447;p38"/>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48" name="Google Shape;448;p38"/>
          <p:cNvSpPr/>
          <p:nvPr>
            <p:ph idx="2" type="pic"/>
          </p:nvPr>
        </p:nvSpPr>
        <p:spPr>
          <a:xfrm>
            <a:off x="6205225" y="1128325"/>
            <a:ext cx="2627100" cy="2273100"/>
          </a:xfrm>
          <a:prstGeom prst="rect">
            <a:avLst/>
          </a:prstGeom>
          <a:noFill/>
          <a:ln>
            <a:noFill/>
          </a:ln>
        </p:spPr>
      </p:sp>
      <p:sp>
        <p:nvSpPr>
          <p:cNvPr id="449" name="Google Shape;449;p38"/>
          <p:cNvSpPr/>
          <p:nvPr>
            <p:ph idx="3" type="pic"/>
          </p:nvPr>
        </p:nvSpPr>
        <p:spPr>
          <a:xfrm>
            <a:off x="311725" y="1128325"/>
            <a:ext cx="2627100" cy="2273100"/>
          </a:xfrm>
          <a:prstGeom prst="rect">
            <a:avLst/>
          </a:prstGeom>
          <a:noFill/>
          <a:ln>
            <a:noFill/>
          </a:ln>
        </p:spPr>
      </p:sp>
      <p:sp>
        <p:nvSpPr>
          <p:cNvPr id="450" name="Google Shape;450;p38"/>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51" name="Google Shape;451;p38"/>
          <p:cNvSpPr/>
          <p:nvPr>
            <p:ph idx="5" type="pic"/>
          </p:nvPr>
        </p:nvSpPr>
        <p:spPr>
          <a:xfrm>
            <a:off x="3255250" y="1128325"/>
            <a:ext cx="2627100" cy="2273100"/>
          </a:xfrm>
          <a:prstGeom prst="rect">
            <a:avLst/>
          </a:prstGeom>
          <a:noFill/>
          <a:ln>
            <a:noFill/>
          </a:ln>
        </p:spPr>
      </p:sp>
      <p:sp>
        <p:nvSpPr>
          <p:cNvPr id="452" name="Google Shape;452;p38"/>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53" name="Google Shape;453;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4" name="Google Shape;454;p38"/>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55" name="Google Shape;455;p38"/>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56" name="Google Shape;456;p38"/>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57" name="Google Shape;457;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458" name="Shape 458"/>
        <p:cNvGrpSpPr/>
        <p:nvPr/>
      </p:nvGrpSpPr>
      <p:grpSpPr>
        <a:xfrm>
          <a:off x="0" y="0"/>
          <a:ext cx="0" cy="0"/>
          <a:chOff x="0" y="0"/>
          <a:chExt cx="0" cy="0"/>
        </a:xfrm>
      </p:grpSpPr>
      <p:sp>
        <p:nvSpPr>
          <p:cNvPr id="459" name="Google Shape;459;p39"/>
          <p:cNvSpPr/>
          <p:nvPr>
            <p:ph idx="2" type="pic"/>
          </p:nvPr>
        </p:nvSpPr>
        <p:spPr>
          <a:xfrm>
            <a:off x="311700" y="445025"/>
            <a:ext cx="8520600" cy="4218300"/>
          </a:xfrm>
          <a:prstGeom prst="rect">
            <a:avLst/>
          </a:prstGeom>
          <a:noFill/>
          <a:ln>
            <a:noFill/>
          </a:ln>
        </p:spPr>
      </p:sp>
      <p:sp>
        <p:nvSpPr>
          <p:cNvPr id="460" name="Google Shape;460;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461" name="Shape 461"/>
        <p:cNvGrpSpPr/>
        <p:nvPr/>
      </p:nvGrpSpPr>
      <p:grpSpPr>
        <a:xfrm>
          <a:off x="0" y="0"/>
          <a:ext cx="0" cy="0"/>
          <a:chOff x="0" y="0"/>
          <a:chExt cx="0" cy="0"/>
        </a:xfrm>
      </p:grpSpPr>
      <p:sp>
        <p:nvSpPr>
          <p:cNvPr id="462" name="Google Shape;462;p40"/>
          <p:cNvSpPr/>
          <p:nvPr>
            <p:ph idx="2" type="pic"/>
          </p:nvPr>
        </p:nvSpPr>
        <p:spPr>
          <a:xfrm>
            <a:off x="3389600" y="118913"/>
            <a:ext cx="1643700" cy="1535100"/>
          </a:xfrm>
          <a:prstGeom prst="rect">
            <a:avLst/>
          </a:prstGeom>
          <a:noFill/>
          <a:ln>
            <a:noFill/>
          </a:ln>
        </p:spPr>
      </p:sp>
      <p:sp>
        <p:nvSpPr>
          <p:cNvPr id="463" name="Google Shape;463;p40"/>
          <p:cNvSpPr/>
          <p:nvPr>
            <p:ph idx="3" type="pic"/>
          </p:nvPr>
        </p:nvSpPr>
        <p:spPr>
          <a:xfrm>
            <a:off x="5195935" y="118913"/>
            <a:ext cx="1643700" cy="1535100"/>
          </a:xfrm>
          <a:prstGeom prst="rect">
            <a:avLst/>
          </a:prstGeom>
          <a:noFill/>
          <a:ln>
            <a:noFill/>
          </a:ln>
        </p:spPr>
      </p:sp>
      <p:sp>
        <p:nvSpPr>
          <p:cNvPr id="464" name="Google Shape;464;p40"/>
          <p:cNvSpPr/>
          <p:nvPr>
            <p:ph idx="4" type="pic"/>
          </p:nvPr>
        </p:nvSpPr>
        <p:spPr>
          <a:xfrm>
            <a:off x="7002270" y="118913"/>
            <a:ext cx="1643700" cy="1535100"/>
          </a:xfrm>
          <a:prstGeom prst="rect">
            <a:avLst/>
          </a:prstGeom>
          <a:noFill/>
          <a:ln>
            <a:noFill/>
          </a:ln>
        </p:spPr>
      </p:sp>
      <p:sp>
        <p:nvSpPr>
          <p:cNvPr id="465" name="Google Shape;465;p40"/>
          <p:cNvSpPr/>
          <p:nvPr>
            <p:ph idx="5" type="pic"/>
          </p:nvPr>
        </p:nvSpPr>
        <p:spPr>
          <a:xfrm>
            <a:off x="3389588" y="1804212"/>
            <a:ext cx="1643700" cy="1535100"/>
          </a:xfrm>
          <a:prstGeom prst="rect">
            <a:avLst/>
          </a:prstGeom>
          <a:noFill/>
          <a:ln>
            <a:noFill/>
          </a:ln>
        </p:spPr>
      </p:sp>
      <p:sp>
        <p:nvSpPr>
          <p:cNvPr id="466" name="Google Shape;466;p40"/>
          <p:cNvSpPr/>
          <p:nvPr>
            <p:ph idx="6" type="pic"/>
          </p:nvPr>
        </p:nvSpPr>
        <p:spPr>
          <a:xfrm>
            <a:off x="5195922" y="1804212"/>
            <a:ext cx="1643700" cy="1535100"/>
          </a:xfrm>
          <a:prstGeom prst="rect">
            <a:avLst/>
          </a:prstGeom>
          <a:noFill/>
          <a:ln>
            <a:noFill/>
          </a:ln>
        </p:spPr>
      </p:sp>
      <p:sp>
        <p:nvSpPr>
          <p:cNvPr id="467" name="Google Shape;467;p40"/>
          <p:cNvSpPr/>
          <p:nvPr>
            <p:ph idx="7" type="pic"/>
          </p:nvPr>
        </p:nvSpPr>
        <p:spPr>
          <a:xfrm>
            <a:off x="7002257" y="1804212"/>
            <a:ext cx="1643700" cy="1535100"/>
          </a:xfrm>
          <a:prstGeom prst="rect">
            <a:avLst/>
          </a:prstGeom>
          <a:noFill/>
          <a:ln>
            <a:noFill/>
          </a:ln>
        </p:spPr>
      </p:sp>
      <p:sp>
        <p:nvSpPr>
          <p:cNvPr id="468" name="Google Shape;468;p40"/>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69" name="Google Shape;469;p40"/>
          <p:cNvSpPr/>
          <p:nvPr>
            <p:ph idx="8" type="pic"/>
          </p:nvPr>
        </p:nvSpPr>
        <p:spPr>
          <a:xfrm>
            <a:off x="3389588" y="3489487"/>
            <a:ext cx="1643700" cy="1535100"/>
          </a:xfrm>
          <a:prstGeom prst="rect">
            <a:avLst/>
          </a:prstGeom>
          <a:noFill/>
          <a:ln>
            <a:noFill/>
          </a:ln>
        </p:spPr>
      </p:sp>
      <p:sp>
        <p:nvSpPr>
          <p:cNvPr id="470" name="Google Shape;470;p40"/>
          <p:cNvSpPr/>
          <p:nvPr>
            <p:ph idx="9" type="pic"/>
          </p:nvPr>
        </p:nvSpPr>
        <p:spPr>
          <a:xfrm>
            <a:off x="5195922" y="3489487"/>
            <a:ext cx="1643700" cy="1535100"/>
          </a:xfrm>
          <a:prstGeom prst="rect">
            <a:avLst/>
          </a:prstGeom>
          <a:noFill/>
          <a:ln>
            <a:noFill/>
          </a:ln>
        </p:spPr>
      </p:sp>
      <p:sp>
        <p:nvSpPr>
          <p:cNvPr id="471" name="Google Shape;471;p40"/>
          <p:cNvSpPr/>
          <p:nvPr>
            <p:ph idx="13" type="pic"/>
          </p:nvPr>
        </p:nvSpPr>
        <p:spPr>
          <a:xfrm>
            <a:off x="7002257" y="3489487"/>
            <a:ext cx="1643700" cy="1535100"/>
          </a:xfrm>
          <a:prstGeom prst="rect">
            <a:avLst/>
          </a:prstGeom>
          <a:noFill/>
          <a:ln>
            <a:noFill/>
          </a:ln>
        </p:spPr>
      </p:sp>
      <p:sp>
        <p:nvSpPr>
          <p:cNvPr id="472" name="Google Shape;472;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564">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nd image ALT 2">
  <p:cSld name="CUSTOM_3">
    <p:spTree>
      <p:nvGrpSpPr>
        <p:cNvPr id="52" name="Shape 52"/>
        <p:cNvGrpSpPr/>
        <p:nvPr/>
      </p:nvGrpSpPr>
      <p:grpSpPr>
        <a:xfrm>
          <a:off x="0" y="0"/>
          <a:ext cx="0" cy="0"/>
          <a:chOff x="0" y="0"/>
          <a:chExt cx="0" cy="0"/>
        </a:xfrm>
      </p:grpSpPr>
      <p:sp>
        <p:nvSpPr>
          <p:cNvPr id="53" name="Google Shape;53;p5"/>
          <p:cNvSpPr/>
          <p:nvPr>
            <p:ph idx="2" type="pic"/>
          </p:nvPr>
        </p:nvSpPr>
        <p:spPr>
          <a:xfrm>
            <a:off x="246150" y="237650"/>
            <a:ext cx="4196400" cy="4438200"/>
          </a:xfrm>
          <a:prstGeom prst="rect">
            <a:avLst/>
          </a:prstGeom>
          <a:noFill/>
          <a:ln>
            <a:noFill/>
          </a:ln>
        </p:spPr>
      </p:sp>
      <p:sp>
        <p:nvSpPr>
          <p:cNvPr id="54" name="Google Shape;54;p5"/>
          <p:cNvSpPr txBox="1"/>
          <p:nvPr>
            <p:ph type="title"/>
          </p:nvPr>
        </p:nvSpPr>
        <p:spPr>
          <a:xfrm>
            <a:off x="4591800" y="304700"/>
            <a:ext cx="3861900" cy="192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3000"/>
              <a:buFont typeface="Urbanist"/>
              <a:buNone/>
              <a:defRPr>
                <a:latin typeface="Urbanist"/>
                <a:ea typeface="Urbanist"/>
                <a:cs typeface="Urbanist"/>
                <a:sym typeface="Urbanist"/>
              </a:defRPr>
            </a:lvl1pPr>
            <a:lvl2pPr lvl="1">
              <a:spcBef>
                <a:spcPts val="0"/>
              </a:spcBef>
              <a:spcAft>
                <a:spcPts val="0"/>
              </a:spcAft>
              <a:buClr>
                <a:schemeClr val="lt1"/>
              </a:buClr>
              <a:buSzPts val="3000"/>
              <a:buNone/>
              <a:defRPr/>
            </a:lvl2pPr>
            <a:lvl3pPr lvl="2">
              <a:spcBef>
                <a:spcPts val="0"/>
              </a:spcBef>
              <a:spcAft>
                <a:spcPts val="0"/>
              </a:spcAft>
              <a:buClr>
                <a:schemeClr val="lt1"/>
              </a:buClr>
              <a:buSzPts val="3000"/>
              <a:buNone/>
              <a:defRPr/>
            </a:lvl3pPr>
            <a:lvl4pPr lvl="3">
              <a:spcBef>
                <a:spcPts val="0"/>
              </a:spcBef>
              <a:spcAft>
                <a:spcPts val="0"/>
              </a:spcAft>
              <a:buClr>
                <a:schemeClr val="lt1"/>
              </a:buClr>
              <a:buSzPts val="3000"/>
              <a:buNone/>
              <a:defRPr/>
            </a:lvl4pPr>
            <a:lvl5pPr lvl="4">
              <a:spcBef>
                <a:spcPts val="0"/>
              </a:spcBef>
              <a:spcAft>
                <a:spcPts val="0"/>
              </a:spcAft>
              <a:buClr>
                <a:schemeClr val="lt1"/>
              </a:buClr>
              <a:buSzPts val="3000"/>
              <a:buNone/>
              <a:defRPr/>
            </a:lvl5pPr>
            <a:lvl6pPr lvl="5">
              <a:spcBef>
                <a:spcPts val="0"/>
              </a:spcBef>
              <a:spcAft>
                <a:spcPts val="0"/>
              </a:spcAft>
              <a:buClr>
                <a:schemeClr val="lt1"/>
              </a:buClr>
              <a:buSzPts val="3000"/>
              <a:buNone/>
              <a:defRPr/>
            </a:lvl6pPr>
            <a:lvl7pPr lvl="6">
              <a:spcBef>
                <a:spcPts val="0"/>
              </a:spcBef>
              <a:spcAft>
                <a:spcPts val="0"/>
              </a:spcAft>
              <a:buClr>
                <a:schemeClr val="lt1"/>
              </a:buClr>
              <a:buSzPts val="3000"/>
              <a:buNone/>
              <a:defRPr/>
            </a:lvl7pPr>
            <a:lvl8pPr lvl="7">
              <a:spcBef>
                <a:spcPts val="0"/>
              </a:spcBef>
              <a:spcAft>
                <a:spcPts val="0"/>
              </a:spcAft>
              <a:buClr>
                <a:schemeClr val="lt1"/>
              </a:buClr>
              <a:buSzPts val="3000"/>
              <a:buNone/>
              <a:defRPr/>
            </a:lvl8pPr>
            <a:lvl9pPr lvl="8">
              <a:spcBef>
                <a:spcPts val="0"/>
              </a:spcBef>
              <a:spcAft>
                <a:spcPts val="0"/>
              </a:spcAft>
              <a:buClr>
                <a:schemeClr val="lt1"/>
              </a:buClr>
              <a:buSzPts val="3000"/>
              <a:buNone/>
              <a:defRPr/>
            </a:lvl9pPr>
          </a:lstStyle>
          <a:p/>
        </p:txBody>
      </p:sp>
      <p:sp>
        <p:nvSpPr>
          <p:cNvPr id="55" name="Google Shape;55;p5"/>
          <p:cNvSpPr txBox="1"/>
          <p:nvPr>
            <p:ph idx="3" type="title"/>
          </p:nvPr>
        </p:nvSpPr>
        <p:spPr>
          <a:xfrm>
            <a:off x="4591800" y="738425"/>
            <a:ext cx="4290000" cy="2051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800"/>
              <a:buNone/>
              <a:defRPr sz="3400"/>
            </a:lvl1pPr>
            <a:lvl2pPr lvl="1">
              <a:spcBef>
                <a:spcPts val="0"/>
              </a:spcBef>
              <a:spcAft>
                <a:spcPts val="0"/>
              </a:spcAft>
              <a:buClr>
                <a:schemeClr val="lt1"/>
              </a:buClr>
              <a:buSzPts val="3000"/>
              <a:buNone/>
              <a:defRPr/>
            </a:lvl2pPr>
            <a:lvl3pPr lvl="2">
              <a:spcBef>
                <a:spcPts val="0"/>
              </a:spcBef>
              <a:spcAft>
                <a:spcPts val="0"/>
              </a:spcAft>
              <a:buClr>
                <a:schemeClr val="lt1"/>
              </a:buClr>
              <a:buSzPts val="3000"/>
              <a:buNone/>
              <a:defRPr/>
            </a:lvl3pPr>
            <a:lvl4pPr lvl="3">
              <a:spcBef>
                <a:spcPts val="0"/>
              </a:spcBef>
              <a:spcAft>
                <a:spcPts val="0"/>
              </a:spcAft>
              <a:buClr>
                <a:schemeClr val="lt1"/>
              </a:buClr>
              <a:buSzPts val="3000"/>
              <a:buNone/>
              <a:defRPr/>
            </a:lvl4pPr>
            <a:lvl5pPr lvl="4">
              <a:spcBef>
                <a:spcPts val="0"/>
              </a:spcBef>
              <a:spcAft>
                <a:spcPts val="0"/>
              </a:spcAft>
              <a:buClr>
                <a:schemeClr val="lt1"/>
              </a:buClr>
              <a:buSzPts val="3000"/>
              <a:buNone/>
              <a:defRPr/>
            </a:lvl5pPr>
            <a:lvl6pPr lvl="5">
              <a:spcBef>
                <a:spcPts val="0"/>
              </a:spcBef>
              <a:spcAft>
                <a:spcPts val="0"/>
              </a:spcAft>
              <a:buClr>
                <a:schemeClr val="lt1"/>
              </a:buClr>
              <a:buSzPts val="3000"/>
              <a:buNone/>
              <a:defRPr/>
            </a:lvl6pPr>
            <a:lvl7pPr lvl="6">
              <a:spcBef>
                <a:spcPts val="0"/>
              </a:spcBef>
              <a:spcAft>
                <a:spcPts val="0"/>
              </a:spcAft>
              <a:buClr>
                <a:schemeClr val="lt1"/>
              </a:buClr>
              <a:buSzPts val="3000"/>
              <a:buNone/>
              <a:defRPr/>
            </a:lvl7pPr>
            <a:lvl8pPr lvl="7">
              <a:spcBef>
                <a:spcPts val="0"/>
              </a:spcBef>
              <a:spcAft>
                <a:spcPts val="0"/>
              </a:spcAft>
              <a:buClr>
                <a:schemeClr val="lt1"/>
              </a:buClr>
              <a:buSzPts val="3000"/>
              <a:buNone/>
              <a:defRPr/>
            </a:lvl8pPr>
            <a:lvl9pPr lvl="8">
              <a:spcBef>
                <a:spcPts val="0"/>
              </a:spcBef>
              <a:spcAft>
                <a:spcPts val="0"/>
              </a:spcAft>
              <a:buClr>
                <a:schemeClr val="lt1"/>
              </a:buClr>
              <a:buSzPts val="3000"/>
              <a:buNone/>
              <a:defRPr/>
            </a:lvl9pPr>
          </a:lstStyle>
          <a:p/>
        </p:txBody>
      </p:sp>
      <p:sp>
        <p:nvSpPr>
          <p:cNvPr id="56" name="Google Shape;56;p5"/>
          <p:cNvSpPr txBox="1"/>
          <p:nvPr>
            <p:ph idx="1" type="body"/>
          </p:nvPr>
        </p:nvSpPr>
        <p:spPr>
          <a:xfrm>
            <a:off x="4618950" y="2205375"/>
            <a:ext cx="4290000" cy="1629600"/>
          </a:xfrm>
          <a:prstGeom prst="rect">
            <a:avLst/>
          </a:prstGeom>
        </p:spPr>
        <p:txBody>
          <a:bodyPr anchorCtr="0" anchor="b" bIns="91425" lIns="0" spcFirstLastPara="1" rIns="91425" wrap="square" tIns="0">
            <a:noAutofit/>
          </a:bodyPr>
          <a:lstStyle>
            <a:lvl1pPr indent="-304800" lvl="0" marL="457200">
              <a:spcBef>
                <a:spcPts val="0"/>
              </a:spcBef>
              <a:spcAft>
                <a:spcPts val="0"/>
              </a:spcAft>
              <a:buClr>
                <a:schemeClr val="lt1"/>
              </a:buClr>
              <a:buSzPts val="1200"/>
              <a:buFont typeface="Urbanist"/>
              <a:buChar char="●"/>
              <a:defRPr/>
            </a:lvl1pPr>
            <a:lvl2pPr indent="-304800" lvl="1" marL="914400">
              <a:spcBef>
                <a:spcPts val="0"/>
              </a:spcBef>
              <a:spcAft>
                <a:spcPts val="0"/>
              </a:spcAft>
              <a:buClr>
                <a:schemeClr val="lt1"/>
              </a:buClr>
              <a:buSzPts val="1200"/>
              <a:buFont typeface="Urbanist"/>
              <a:buChar char="○"/>
              <a:defRPr/>
            </a:lvl2pPr>
            <a:lvl3pPr indent="-304800" lvl="2" marL="1371600">
              <a:spcBef>
                <a:spcPts val="0"/>
              </a:spcBef>
              <a:spcAft>
                <a:spcPts val="0"/>
              </a:spcAft>
              <a:buClr>
                <a:schemeClr val="lt1"/>
              </a:buClr>
              <a:buSzPts val="1200"/>
              <a:buFont typeface="Urbanist"/>
              <a:buChar char="■"/>
              <a:defRPr/>
            </a:lvl3pPr>
            <a:lvl4pPr indent="-304800" lvl="3" marL="1828800">
              <a:spcBef>
                <a:spcPts val="0"/>
              </a:spcBef>
              <a:spcAft>
                <a:spcPts val="0"/>
              </a:spcAft>
              <a:buClr>
                <a:schemeClr val="lt1"/>
              </a:buClr>
              <a:buSzPts val="1200"/>
              <a:buFont typeface="Urbanist"/>
              <a:buChar char="●"/>
              <a:defRPr/>
            </a:lvl4pPr>
            <a:lvl5pPr indent="-304800" lvl="4" marL="2286000">
              <a:spcBef>
                <a:spcPts val="0"/>
              </a:spcBef>
              <a:spcAft>
                <a:spcPts val="0"/>
              </a:spcAft>
              <a:buClr>
                <a:schemeClr val="lt1"/>
              </a:buClr>
              <a:buSzPts val="1200"/>
              <a:buFont typeface="Urbanist"/>
              <a:buChar char="○"/>
              <a:defRPr/>
            </a:lvl5pPr>
            <a:lvl6pPr indent="-304800" lvl="5" marL="2743200">
              <a:spcBef>
                <a:spcPts val="0"/>
              </a:spcBef>
              <a:spcAft>
                <a:spcPts val="0"/>
              </a:spcAft>
              <a:buClr>
                <a:schemeClr val="lt1"/>
              </a:buClr>
              <a:buSzPts val="1200"/>
              <a:buFont typeface="Urbanist"/>
              <a:buChar char="■"/>
              <a:defRPr/>
            </a:lvl6pPr>
            <a:lvl7pPr indent="-304800" lvl="6" marL="3200400">
              <a:spcBef>
                <a:spcPts val="0"/>
              </a:spcBef>
              <a:spcAft>
                <a:spcPts val="0"/>
              </a:spcAft>
              <a:buClr>
                <a:schemeClr val="lt1"/>
              </a:buClr>
              <a:buSzPts val="1200"/>
              <a:buFont typeface="Urbanist"/>
              <a:buChar char="●"/>
              <a:defRPr/>
            </a:lvl7pPr>
            <a:lvl8pPr indent="-304800" lvl="7" marL="3657600">
              <a:spcBef>
                <a:spcPts val="0"/>
              </a:spcBef>
              <a:spcAft>
                <a:spcPts val="0"/>
              </a:spcAft>
              <a:buClr>
                <a:schemeClr val="lt1"/>
              </a:buClr>
              <a:buSzPts val="1200"/>
              <a:buFont typeface="Urbanist"/>
              <a:buChar char="○"/>
              <a:defRPr/>
            </a:lvl8pPr>
            <a:lvl9pPr indent="-304800" lvl="8" marL="4114800">
              <a:spcBef>
                <a:spcPts val="0"/>
              </a:spcBef>
              <a:spcAft>
                <a:spcPts val="0"/>
              </a:spcAft>
              <a:buClr>
                <a:schemeClr val="lt1"/>
              </a:buClr>
              <a:buSzPts val="1200"/>
              <a:buFont typeface="Urbanist"/>
              <a:buChar char="■"/>
              <a:defRPr/>
            </a:lvl9pPr>
          </a:lstStyle>
          <a:p/>
        </p:txBody>
      </p:sp>
      <p:sp>
        <p:nvSpPr>
          <p:cNvPr id="57" name="Google Shape;57;p5"/>
          <p:cNvSpPr txBox="1"/>
          <p:nvPr>
            <p:ph idx="4"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58" name="Google Shape;58;p5"/>
          <p:cNvSpPr txBox="1"/>
          <p:nvPr>
            <p:ph idx="5"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59" name="Google Shape;59;p5"/>
          <p:cNvSpPr txBox="1"/>
          <p:nvPr>
            <p:ph idx="6"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60" name="Google Shape;60;p5"/>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61" name="Google Shape;61;p5"/>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cxnSp>
        <p:nvCxnSpPr>
          <p:cNvPr id="62" name="Google Shape;62;p5"/>
          <p:cNvCxnSpPr/>
          <p:nvPr/>
        </p:nvCxnSpPr>
        <p:spPr>
          <a:xfrm>
            <a:off x="228600" y="226100"/>
            <a:ext cx="8687100" cy="0"/>
          </a:xfrm>
          <a:prstGeom prst="straightConnector1">
            <a:avLst/>
          </a:prstGeom>
          <a:noFill/>
          <a:ln cap="flat" cmpd="sng" w="9525">
            <a:solidFill>
              <a:schemeClr val="lt2"/>
            </a:solidFill>
            <a:prstDash val="solid"/>
            <a:round/>
            <a:headEnd len="med" w="med" type="none"/>
            <a:tailEnd len="med" w="med" type="none"/>
          </a:ln>
        </p:spPr>
      </p:cxnSp>
      <p:cxnSp>
        <p:nvCxnSpPr>
          <p:cNvPr id="63" name="Google Shape;63;p5"/>
          <p:cNvCxnSpPr/>
          <p:nvPr/>
        </p:nvCxnSpPr>
        <p:spPr>
          <a:xfrm>
            <a:off x="4444600" y="570000"/>
            <a:ext cx="4470900" cy="0"/>
          </a:xfrm>
          <a:prstGeom prst="straightConnector1">
            <a:avLst/>
          </a:prstGeom>
          <a:noFill/>
          <a:ln cap="flat" cmpd="sng" w="9525">
            <a:solidFill>
              <a:schemeClr val="lt2"/>
            </a:solidFill>
            <a:prstDash val="solid"/>
            <a:round/>
            <a:headEnd len="med" w="med" type="none"/>
            <a:tailEnd len="med" w="med" type="none"/>
          </a:ln>
        </p:spPr>
      </p:cxnSp>
      <p:cxnSp>
        <p:nvCxnSpPr>
          <p:cNvPr id="64" name="Google Shape;64;p5"/>
          <p:cNvCxnSpPr/>
          <p:nvPr/>
        </p:nvCxnSpPr>
        <p:spPr>
          <a:xfrm>
            <a:off x="4442500" y="226100"/>
            <a:ext cx="0" cy="4457700"/>
          </a:xfrm>
          <a:prstGeom prst="straightConnector1">
            <a:avLst/>
          </a:prstGeom>
          <a:noFill/>
          <a:ln cap="flat" cmpd="sng" w="9525">
            <a:solidFill>
              <a:schemeClr val="lt2"/>
            </a:solidFill>
            <a:prstDash val="solid"/>
            <a:round/>
            <a:headEnd len="med" w="med" type="none"/>
            <a:tailEnd len="med" w="med" type="none"/>
          </a:ln>
        </p:spPr>
      </p:cxnSp>
      <p:cxnSp>
        <p:nvCxnSpPr>
          <p:cNvPr id="65" name="Google Shape;65;p5"/>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66" name="Google Shape;66;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Alt 2">
  <p:cSld name="BLANK_2">
    <p:bg>
      <p:bgPr>
        <a:solidFill>
          <a:schemeClr val="lt1"/>
        </a:solidFill>
      </p:bgPr>
    </p:bg>
    <p:spTree>
      <p:nvGrpSpPr>
        <p:cNvPr id="478" name="Shape 478"/>
        <p:cNvGrpSpPr/>
        <p:nvPr/>
      </p:nvGrpSpPr>
      <p:grpSpPr>
        <a:xfrm>
          <a:off x="0" y="0"/>
          <a:ext cx="0" cy="0"/>
          <a:chOff x="0" y="0"/>
          <a:chExt cx="0" cy="0"/>
        </a:xfrm>
      </p:grpSpPr>
      <p:sp>
        <p:nvSpPr>
          <p:cNvPr id="479" name="Google Shape;479;p42"/>
          <p:cNvSpPr txBox="1"/>
          <p:nvPr>
            <p:ph idx="1" type="subTitle"/>
          </p:nvPr>
        </p:nvSpPr>
        <p:spPr>
          <a:xfrm>
            <a:off x="130200" y="4291350"/>
            <a:ext cx="4922100" cy="739200"/>
          </a:xfrm>
          <a:prstGeom prst="rect">
            <a:avLst/>
          </a:prstGeom>
        </p:spPr>
        <p:txBody>
          <a:bodyPr anchorCtr="0" anchor="b"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480" name="Google Shape;480;p42"/>
          <p:cNvSpPr/>
          <p:nvPr/>
        </p:nvSpPr>
        <p:spPr>
          <a:xfrm rot="-900003">
            <a:off x="2618331" y="-723216"/>
            <a:ext cx="4001240" cy="1687704"/>
          </a:xfrm>
          <a:prstGeom prst="chord">
            <a:avLst>
              <a:gd fmla="val 694140" name="adj1"/>
              <a:gd fmla="val 11948531"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81" name="Google Shape;481;p42"/>
          <p:cNvSpPr txBox="1"/>
          <p:nvPr>
            <p:ph idx="2" type="subTitle"/>
          </p:nvPr>
        </p:nvSpPr>
        <p:spPr>
          <a:xfrm>
            <a:off x="138475" y="228600"/>
            <a:ext cx="21645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482" name="Google Shape;482;p42"/>
          <p:cNvSpPr/>
          <p:nvPr/>
        </p:nvSpPr>
        <p:spPr>
          <a:xfrm>
            <a:off x="228600" y="4445350"/>
            <a:ext cx="4823700" cy="21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483" name="Google Shape;483;p42"/>
          <p:cNvGrpSpPr/>
          <p:nvPr/>
        </p:nvGrpSpPr>
        <p:grpSpPr>
          <a:xfrm flipH="1" rot="10800000">
            <a:off x="4395238" y="-11"/>
            <a:ext cx="4748757" cy="2797859"/>
            <a:chOff x="3200875" y="1642950"/>
            <a:chExt cx="5970275" cy="3517550"/>
          </a:xfrm>
        </p:grpSpPr>
        <p:sp>
          <p:nvSpPr>
            <p:cNvPr id="484" name="Google Shape;484;p42"/>
            <p:cNvSpPr/>
            <p:nvPr/>
          </p:nvSpPr>
          <p:spPr>
            <a:xfrm>
              <a:off x="4208325" y="1644500"/>
              <a:ext cx="4962825" cy="3516000"/>
            </a:xfrm>
            <a:custGeom>
              <a:rect b="b" l="l" r="r" t="t"/>
              <a:pathLst>
                <a:path extrusionOk="0" h="140640" w="198513">
                  <a:moveTo>
                    <a:pt x="31387" y="0"/>
                  </a:moveTo>
                  <a:lnTo>
                    <a:pt x="0" y="140640"/>
                  </a:lnTo>
                  <a:lnTo>
                    <a:pt x="198513" y="140640"/>
                  </a:lnTo>
                  <a:lnTo>
                    <a:pt x="198513" y="63700"/>
                  </a:lnTo>
                  <a:close/>
                </a:path>
              </a:pathLst>
            </a:custGeom>
            <a:gradFill>
              <a:gsLst>
                <a:gs pos="0">
                  <a:schemeClr val="accent2"/>
                </a:gs>
                <a:gs pos="21000">
                  <a:schemeClr val="lt2"/>
                </a:gs>
                <a:gs pos="51000">
                  <a:schemeClr val="accent1"/>
                </a:gs>
                <a:gs pos="79000">
                  <a:schemeClr val="accent1"/>
                </a:gs>
                <a:gs pos="91000">
                  <a:schemeClr val="accent3"/>
                </a:gs>
                <a:gs pos="100000">
                  <a:schemeClr val="accent4"/>
                </a:gs>
              </a:gsLst>
              <a:lin ang="5400012" scaled="0"/>
            </a:gradFill>
            <a:ln>
              <a:noFill/>
            </a:ln>
          </p:spPr>
        </p:sp>
        <p:sp>
          <p:nvSpPr>
            <p:cNvPr id="485" name="Google Shape;485;p42"/>
            <p:cNvSpPr/>
            <p:nvPr/>
          </p:nvSpPr>
          <p:spPr>
            <a:xfrm>
              <a:off x="3200875" y="1642950"/>
              <a:ext cx="1795975" cy="3517550"/>
            </a:xfrm>
            <a:custGeom>
              <a:rect b="b" l="l" r="r" t="t"/>
              <a:pathLst>
                <a:path extrusionOk="0" h="140702" w="71839">
                  <a:moveTo>
                    <a:pt x="71839" y="0"/>
                  </a:moveTo>
                  <a:lnTo>
                    <a:pt x="40808" y="140702"/>
                  </a:lnTo>
                  <a:lnTo>
                    <a:pt x="0" y="140702"/>
                  </a:lnTo>
                  <a:close/>
                </a:path>
              </a:pathLst>
            </a:custGeom>
            <a:solidFill>
              <a:schemeClr val="accent5"/>
            </a:solidFill>
            <a:ln>
              <a:noFill/>
            </a:ln>
          </p:spPr>
        </p:sp>
      </p:grpSp>
      <p:grpSp>
        <p:nvGrpSpPr>
          <p:cNvPr id="486" name="Google Shape;486;p42"/>
          <p:cNvGrpSpPr/>
          <p:nvPr/>
        </p:nvGrpSpPr>
        <p:grpSpPr>
          <a:xfrm flipH="1">
            <a:off x="6309311" y="2793726"/>
            <a:ext cx="2834695" cy="1890116"/>
            <a:chOff x="312900" y="2793625"/>
            <a:chExt cx="2221200" cy="1481050"/>
          </a:xfrm>
        </p:grpSpPr>
        <p:grpSp>
          <p:nvGrpSpPr>
            <p:cNvPr id="487" name="Google Shape;487;p42"/>
            <p:cNvGrpSpPr/>
            <p:nvPr/>
          </p:nvGrpSpPr>
          <p:grpSpPr>
            <a:xfrm>
              <a:off x="312900" y="2793625"/>
              <a:ext cx="1851000" cy="1481050"/>
              <a:chOff x="461225" y="3249175"/>
              <a:chExt cx="1851000" cy="1481050"/>
            </a:xfrm>
          </p:grpSpPr>
          <p:grpSp>
            <p:nvGrpSpPr>
              <p:cNvPr id="488" name="Google Shape;488;p42"/>
              <p:cNvGrpSpPr/>
              <p:nvPr/>
            </p:nvGrpSpPr>
            <p:grpSpPr>
              <a:xfrm>
                <a:off x="461225" y="3249175"/>
                <a:ext cx="1851000" cy="370200"/>
                <a:chOff x="461225" y="3249175"/>
                <a:chExt cx="1851000" cy="370200"/>
              </a:xfrm>
            </p:grpSpPr>
            <p:sp>
              <p:nvSpPr>
                <p:cNvPr id="489" name="Google Shape;489;p4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0" name="Google Shape;490;p42"/>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1" name="Google Shape;491;p42"/>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492" name="Google Shape;492;p42"/>
              <p:cNvGrpSpPr/>
              <p:nvPr/>
            </p:nvGrpSpPr>
            <p:grpSpPr>
              <a:xfrm>
                <a:off x="461225" y="3619500"/>
                <a:ext cx="1480800" cy="370200"/>
                <a:chOff x="461225" y="3249175"/>
                <a:chExt cx="1480800" cy="370200"/>
              </a:xfrm>
            </p:grpSpPr>
            <p:sp>
              <p:nvSpPr>
                <p:cNvPr id="493" name="Google Shape;493;p4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4" name="Google Shape;494;p42"/>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5" name="Google Shape;495;p42"/>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6" name="Google Shape;496;p4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497" name="Google Shape;497;p42"/>
              <p:cNvGrpSpPr/>
              <p:nvPr/>
            </p:nvGrpSpPr>
            <p:grpSpPr>
              <a:xfrm>
                <a:off x="461225" y="3989700"/>
                <a:ext cx="1851000" cy="370200"/>
                <a:chOff x="461225" y="3249175"/>
                <a:chExt cx="1851000" cy="370200"/>
              </a:xfrm>
            </p:grpSpPr>
            <p:sp>
              <p:nvSpPr>
                <p:cNvPr id="498" name="Google Shape;498;p4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9" name="Google Shape;499;p42"/>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0" name="Google Shape;500;p4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1" name="Google Shape;501;p42"/>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02" name="Google Shape;502;p42"/>
              <p:cNvGrpSpPr/>
              <p:nvPr/>
            </p:nvGrpSpPr>
            <p:grpSpPr>
              <a:xfrm>
                <a:off x="461225" y="4360025"/>
                <a:ext cx="1480800" cy="370200"/>
                <a:chOff x="461225" y="3249175"/>
                <a:chExt cx="1480800" cy="370200"/>
              </a:xfrm>
            </p:grpSpPr>
            <p:sp>
              <p:nvSpPr>
                <p:cNvPr id="503" name="Google Shape;503;p4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4" name="Google Shape;504;p4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505" name="Google Shape;505;p42"/>
            <p:cNvSpPr/>
            <p:nvPr/>
          </p:nvSpPr>
          <p:spPr>
            <a:xfrm>
              <a:off x="2163900" y="390358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506" name="Google Shape;506;p42"/>
          <p:cNvSpPr txBox="1"/>
          <p:nvPr>
            <p:ph type="title"/>
          </p:nvPr>
        </p:nvSpPr>
        <p:spPr>
          <a:xfrm>
            <a:off x="74600" y="2891050"/>
            <a:ext cx="5876700" cy="1440000"/>
          </a:xfrm>
          <a:prstGeom prst="rect">
            <a:avLst/>
          </a:prstGeom>
        </p:spPr>
        <p:txBody>
          <a:bodyPr anchorCtr="0" anchor="b" bIns="91425" lIns="91425" spcFirstLastPara="1" rIns="91425" wrap="square" tIns="91425">
            <a:noAutofit/>
          </a:bodyPr>
          <a:lstStyle>
            <a:lvl1pPr lvl="0">
              <a:lnSpc>
                <a:spcPct val="70000"/>
              </a:lnSpc>
              <a:spcBef>
                <a:spcPts val="0"/>
              </a:spcBef>
              <a:spcAft>
                <a:spcPts val="0"/>
              </a:spcAft>
              <a:buNone/>
              <a:defRPr sz="5500">
                <a:solidFill>
                  <a:schemeClr val="dk1"/>
                </a:solidFill>
              </a:defRPr>
            </a:lvl1pPr>
            <a:lvl2pPr lvl="1">
              <a:spcBef>
                <a:spcPts val="0"/>
              </a:spcBef>
              <a:spcAft>
                <a:spcPts val="0"/>
              </a:spcAft>
              <a:buClr>
                <a:schemeClr val="dk1"/>
              </a:buClr>
              <a:buSzPts val="5500"/>
              <a:buFont typeface="IBM Plex Sans"/>
              <a:buNone/>
              <a:defRPr sz="5500">
                <a:solidFill>
                  <a:schemeClr val="dk1"/>
                </a:solidFill>
              </a:defRPr>
            </a:lvl2pPr>
            <a:lvl3pPr lvl="2">
              <a:spcBef>
                <a:spcPts val="0"/>
              </a:spcBef>
              <a:spcAft>
                <a:spcPts val="0"/>
              </a:spcAft>
              <a:buClr>
                <a:schemeClr val="dk1"/>
              </a:buClr>
              <a:buSzPts val="5500"/>
              <a:buFont typeface="IBM Plex Sans"/>
              <a:buNone/>
              <a:defRPr sz="5500">
                <a:solidFill>
                  <a:schemeClr val="dk1"/>
                </a:solidFill>
              </a:defRPr>
            </a:lvl3pPr>
            <a:lvl4pPr lvl="3">
              <a:spcBef>
                <a:spcPts val="0"/>
              </a:spcBef>
              <a:spcAft>
                <a:spcPts val="0"/>
              </a:spcAft>
              <a:buClr>
                <a:schemeClr val="dk1"/>
              </a:buClr>
              <a:buSzPts val="5500"/>
              <a:buFont typeface="IBM Plex Sans"/>
              <a:buNone/>
              <a:defRPr sz="5500">
                <a:solidFill>
                  <a:schemeClr val="dk1"/>
                </a:solidFill>
              </a:defRPr>
            </a:lvl4pPr>
            <a:lvl5pPr lvl="4">
              <a:spcBef>
                <a:spcPts val="0"/>
              </a:spcBef>
              <a:spcAft>
                <a:spcPts val="0"/>
              </a:spcAft>
              <a:buClr>
                <a:schemeClr val="dk1"/>
              </a:buClr>
              <a:buSzPts val="5500"/>
              <a:buFont typeface="IBM Plex Sans"/>
              <a:buNone/>
              <a:defRPr sz="5500">
                <a:solidFill>
                  <a:schemeClr val="dk1"/>
                </a:solidFill>
              </a:defRPr>
            </a:lvl5pPr>
            <a:lvl6pPr lvl="5">
              <a:spcBef>
                <a:spcPts val="0"/>
              </a:spcBef>
              <a:spcAft>
                <a:spcPts val="0"/>
              </a:spcAft>
              <a:buClr>
                <a:schemeClr val="dk1"/>
              </a:buClr>
              <a:buSzPts val="5500"/>
              <a:buFont typeface="IBM Plex Sans"/>
              <a:buNone/>
              <a:defRPr sz="5500">
                <a:solidFill>
                  <a:schemeClr val="dk1"/>
                </a:solidFill>
              </a:defRPr>
            </a:lvl6pPr>
            <a:lvl7pPr lvl="6">
              <a:spcBef>
                <a:spcPts val="0"/>
              </a:spcBef>
              <a:spcAft>
                <a:spcPts val="0"/>
              </a:spcAft>
              <a:buClr>
                <a:schemeClr val="dk1"/>
              </a:buClr>
              <a:buSzPts val="5500"/>
              <a:buFont typeface="IBM Plex Sans"/>
              <a:buNone/>
              <a:defRPr sz="5500">
                <a:solidFill>
                  <a:schemeClr val="dk1"/>
                </a:solidFill>
              </a:defRPr>
            </a:lvl7pPr>
            <a:lvl8pPr lvl="7">
              <a:spcBef>
                <a:spcPts val="0"/>
              </a:spcBef>
              <a:spcAft>
                <a:spcPts val="0"/>
              </a:spcAft>
              <a:buClr>
                <a:schemeClr val="dk1"/>
              </a:buClr>
              <a:buSzPts val="5500"/>
              <a:buFont typeface="IBM Plex Sans"/>
              <a:buNone/>
              <a:defRPr sz="5500">
                <a:solidFill>
                  <a:schemeClr val="dk1"/>
                </a:solidFill>
              </a:defRPr>
            </a:lvl8pPr>
            <a:lvl9pPr lvl="8">
              <a:spcBef>
                <a:spcPts val="0"/>
              </a:spcBef>
              <a:spcAft>
                <a:spcPts val="0"/>
              </a:spcAft>
              <a:buClr>
                <a:schemeClr val="dk1"/>
              </a:buClr>
              <a:buSzPts val="5500"/>
              <a:buFont typeface="IBM Plex Sans"/>
              <a:buNone/>
              <a:defRPr sz="5500">
                <a:solidFill>
                  <a:schemeClr val="dk1"/>
                </a:solidFill>
              </a:defRPr>
            </a:lvl9pPr>
          </a:lstStyle>
          <a:p/>
        </p:txBody>
      </p:sp>
      <p:sp>
        <p:nvSpPr>
          <p:cNvPr id="507" name="Google Shape;507;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1">
  <p:cSld name="BLANK_1_1_3">
    <p:spTree>
      <p:nvGrpSpPr>
        <p:cNvPr id="508" name="Shape 508"/>
        <p:cNvGrpSpPr/>
        <p:nvPr/>
      </p:nvGrpSpPr>
      <p:grpSpPr>
        <a:xfrm>
          <a:off x="0" y="0"/>
          <a:ext cx="0" cy="0"/>
          <a:chOff x="0" y="0"/>
          <a:chExt cx="0" cy="0"/>
        </a:xfrm>
      </p:grpSpPr>
      <p:grpSp>
        <p:nvGrpSpPr>
          <p:cNvPr id="509" name="Google Shape;509;p43"/>
          <p:cNvGrpSpPr/>
          <p:nvPr/>
        </p:nvGrpSpPr>
        <p:grpSpPr>
          <a:xfrm flipH="1">
            <a:off x="6169505" y="2816179"/>
            <a:ext cx="2979740" cy="1986829"/>
            <a:chOff x="312900" y="2793625"/>
            <a:chExt cx="2221200" cy="1481050"/>
          </a:xfrm>
        </p:grpSpPr>
        <p:grpSp>
          <p:nvGrpSpPr>
            <p:cNvPr id="510" name="Google Shape;510;p43"/>
            <p:cNvGrpSpPr/>
            <p:nvPr/>
          </p:nvGrpSpPr>
          <p:grpSpPr>
            <a:xfrm>
              <a:off x="312900" y="2793625"/>
              <a:ext cx="1851000" cy="1481050"/>
              <a:chOff x="461225" y="3249175"/>
              <a:chExt cx="1851000" cy="1481050"/>
            </a:xfrm>
          </p:grpSpPr>
          <p:grpSp>
            <p:nvGrpSpPr>
              <p:cNvPr id="511" name="Google Shape;511;p43"/>
              <p:cNvGrpSpPr/>
              <p:nvPr/>
            </p:nvGrpSpPr>
            <p:grpSpPr>
              <a:xfrm>
                <a:off x="461225" y="3249175"/>
                <a:ext cx="1851000" cy="370200"/>
                <a:chOff x="461225" y="3249175"/>
                <a:chExt cx="1851000" cy="370200"/>
              </a:xfrm>
            </p:grpSpPr>
            <p:sp>
              <p:nvSpPr>
                <p:cNvPr id="512" name="Google Shape;512;p4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3" name="Google Shape;513;p4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4" name="Google Shape;514;p4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5" name="Google Shape;515;p4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6" name="Google Shape;516;p4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17" name="Google Shape;517;p43"/>
              <p:cNvGrpSpPr/>
              <p:nvPr/>
            </p:nvGrpSpPr>
            <p:grpSpPr>
              <a:xfrm>
                <a:off x="461225" y="3619500"/>
                <a:ext cx="1851000" cy="370200"/>
                <a:chOff x="461225" y="3249175"/>
                <a:chExt cx="1851000" cy="370200"/>
              </a:xfrm>
            </p:grpSpPr>
            <p:sp>
              <p:nvSpPr>
                <p:cNvPr id="518" name="Google Shape;518;p4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9" name="Google Shape;519;p4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0" name="Google Shape;520;p4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1" name="Google Shape;521;p4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2" name="Google Shape;522;p4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23" name="Google Shape;523;p43"/>
              <p:cNvGrpSpPr/>
              <p:nvPr/>
            </p:nvGrpSpPr>
            <p:grpSpPr>
              <a:xfrm>
                <a:off x="461225" y="3989700"/>
                <a:ext cx="1851000" cy="370200"/>
                <a:chOff x="461225" y="3249175"/>
                <a:chExt cx="1851000" cy="370200"/>
              </a:xfrm>
            </p:grpSpPr>
            <p:sp>
              <p:nvSpPr>
                <p:cNvPr id="524" name="Google Shape;524;p4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5" name="Google Shape;525;p4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6" name="Google Shape;526;p4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7" name="Google Shape;527;p4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8" name="Google Shape;528;p4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29" name="Google Shape;529;p43"/>
              <p:cNvGrpSpPr/>
              <p:nvPr/>
            </p:nvGrpSpPr>
            <p:grpSpPr>
              <a:xfrm>
                <a:off x="461225" y="4360025"/>
                <a:ext cx="1851000" cy="370200"/>
                <a:chOff x="461225" y="3249175"/>
                <a:chExt cx="1851000" cy="370200"/>
              </a:xfrm>
            </p:grpSpPr>
            <p:sp>
              <p:nvSpPr>
                <p:cNvPr id="530" name="Google Shape;530;p4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1" name="Google Shape;531;p4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2" name="Google Shape;532;p4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3" name="Google Shape;533;p4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4" name="Google Shape;534;p4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535" name="Google Shape;535;p43"/>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536" name="Google Shape;536;p43"/>
          <p:cNvSpPr/>
          <p:nvPr/>
        </p:nvSpPr>
        <p:spPr>
          <a:xfrm flipH="1">
            <a:off x="12" y="3308203"/>
            <a:ext cx="9143963" cy="1835315"/>
          </a:xfrm>
          <a:custGeom>
            <a:rect b="b" l="l" r="r" t="t"/>
            <a:pathLst>
              <a:path extrusionOk="0" h="29205" w="61561">
                <a:moveTo>
                  <a:pt x="61560" y="1"/>
                </a:moveTo>
                <a:lnTo>
                  <a:pt x="60172" y="120"/>
                </a:lnTo>
                <a:lnTo>
                  <a:pt x="58745" y="258"/>
                </a:lnTo>
                <a:lnTo>
                  <a:pt x="57318" y="417"/>
                </a:lnTo>
                <a:lnTo>
                  <a:pt x="55870" y="595"/>
                </a:lnTo>
                <a:lnTo>
                  <a:pt x="54403" y="814"/>
                </a:lnTo>
                <a:lnTo>
                  <a:pt x="52936" y="1051"/>
                </a:lnTo>
                <a:lnTo>
                  <a:pt x="51429" y="1309"/>
                </a:lnTo>
                <a:lnTo>
                  <a:pt x="49942" y="1587"/>
                </a:lnTo>
                <a:lnTo>
                  <a:pt x="48436" y="1884"/>
                </a:lnTo>
                <a:lnTo>
                  <a:pt x="46909" y="2221"/>
                </a:lnTo>
                <a:lnTo>
                  <a:pt x="45382" y="2578"/>
                </a:lnTo>
                <a:lnTo>
                  <a:pt x="43836" y="2955"/>
                </a:lnTo>
                <a:lnTo>
                  <a:pt x="42309" y="3351"/>
                </a:lnTo>
                <a:lnTo>
                  <a:pt x="40763" y="3787"/>
                </a:lnTo>
                <a:lnTo>
                  <a:pt x="39217" y="4224"/>
                </a:lnTo>
                <a:lnTo>
                  <a:pt x="37670" y="4699"/>
                </a:lnTo>
                <a:lnTo>
                  <a:pt x="35866" y="5274"/>
                </a:lnTo>
                <a:lnTo>
                  <a:pt x="34082" y="5869"/>
                </a:lnTo>
                <a:lnTo>
                  <a:pt x="32337" y="6484"/>
                </a:lnTo>
                <a:lnTo>
                  <a:pt x="30592" y="7118"/>
                </a:lnTo>
                <a:lnTo>
                  <a:pt x="28887" y="7792"/>
                </a:lnTo>
                <a:lnTo>
                  <a:pt x="27222" y="8466"/>
                </a:lnTo>
                <a:lnTo>
                  <a:pt x="25557" y="9160"/>
                </a:lnTo>
                <a:lnTo>
                  <a:pt x="23951" y="9894"/>
                </a:lnTo>
                <a:lnTo>
                  <a:pt x="22365" y="10627"/>
                </a:lnTo>
                <a:lnTo>
                  <a:pt x="20818" y="11381"/>
                </a:lnTo>
                <a:lnTo>
                  <a:pt x="19292" y="12154"/>
                </a:lnTo>
                <a:lnTo>
                  <a:pt x="17824" y="12927"/>
                </a:lnTo>
                <a:lnTo>
                  <a:pt x="16377" y="13740"/>
                </a:lnTo>
                <a:lnTo>
                  <a:pt x="14989" y="14553"/>
                </a:lnTo>
                <a:lnTo>
                  <a:pt x="13621" y="15386"/>
                </a:lnTo>
                <a:lnTo>
                  <a:pt x="12313" y="16218"/>
                </a:lnTo>
                <a:lnTo>
                  <a:pt x="11084" y="17051"/>
                </a:lnTo>
                <a:lnTo>
                  <a:pt x="9914" y="17884"/>
                </a:lnTo>
                <a:lnTo>
                  <a:pt x="8804" y="18716"/>
                </a:lnTo>
                <a:lnTo>
                  <a:pt x="7753" y="19549"/>
                </a:lnTo>
                <a:lnTo>
                  <a:pt x="6762" y="20382"/>
                </a:lnTo>
                <a:lnTo>
                  <a:pt x="5810" y="21214"/>
                </a:lnTo>
                <a:lnTo>
                  <a:pt x="4938" y="22027"/>
                </a:lnTo>
                <a:lnTo>
                  <a:pt x="4125" y="22860"/>
                </a:lnTo>
                <a:lnTo>
                  <a:pt x="3371" y="23693"/>
                </a:lnTo>
                <a:lnTo>
                  <a:pt x="2697" y="24505"/>
                </a:lnTo>
                <a:lnTo>
                  <a:pt x="2380" y="24902"/>
                </a:lnTo>
                <a:lnTo>
                  <a:pt x="2063" y="25298"/>
                </a:lnTo>
                <a:lnTo>
                  <a:pt x="1785" y="25715"/>
                </a:lnTo>
                <a:lnTo>
                  <a:pt x="1528" y="26111"/>
                </a:lnTo>
                <a:lnTo>
                  <a:pt x="1270" y="26508"/>
                </a:lnTo>
                <a:lnTo>
                  <a:pt x="1032" y="26904"/>
                </a:lnTo>
                <a:lnTo>
                  <a:pt x="814" y="27281"/>
                </a:lnTo>
                <a:lnTo>
                  <a:pt x="616" y="27678"/>
                </a:lnTo>
                <a:lnTo>
                  <a:pt x="437" y="28054"/>
                </a:lnTo>
                <a:lnTo>
                  <a:pt x="279" y="28451"/>
                </a:lnTo>
                <a:lnTo>
                  <a:pt x="120" y="28827"/>
                </a:lnTo>
                <a:lnTo>
                  <a:pt x="1" y="29204"/>
                </a:lnTo>
                <a:lnTo>
                  <a:pt x="61560" y="29204"/>
                </a:lnTo>
                <a:lnTo>
                  <a:pt x="615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537" name="Google Shape;537;p43"/>
          <p:cNvSpPr/>
          <p:nvPr/>
        </p:nvSpPr>
        <p:spPr>
          <a:xfrm>
            <a:off x="11" y="2611497"/>
            <a:ext cx="725708" cy="1448283"/>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3"/>
              </a:gs>
              <a:gs pos="56000">
                <a:schemeClr val="accent1"/>
              </a:gs>
              <a:gs pos="100000">
                <a:schemeClr val="accent1"/>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8" name="Google Shape;538;p43"/>
          <p:cNvSpPr/>
          <p:nvPr/>
        </p:nvSpPr>
        <p:spPr>
          <a:xfrm flipH="1">
            <a:off x="3311207" y="2592556"/>
            <a:ext cx="1486200" cy="1486200"/>
          </a:xfrm>
          <a:prstGeom prst="ellipse">
            <a:avLst/>
          </a:prstGeom>
          <a:gradFill>
            <a:gsLst>
              <a:gs pos="0">
                <a:schemeClr val="accent3"/>
              </a:gs>
              <a:gs pos="56000">
                <a:schemeClr val="accent1"/>
              </a:gs>
              <a:gs pos="100000">
                <a:schemeClr val="accent1"/>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9" name="Google Shape;539;p43"/>
          <p:cNvSpPr/>
          <p:nvPr/>
        </p:nvSpPr>
        <p:spPr>
          <a:xfrm flipH="1" rot="-5400000">
            <a:off x="1299729" y="2592569"/>
            <a:ext cx="1486200" cy="1486200"/>
          </a:xfrm>
          <a:prstGeom prst="ellipse">
            <a:avLst/>
          </a:prstGeom>
          <a:gradFill>
            <a:gsLst>
              <a:gs pos="0">
                <a:schemeClr val="accent3"/>
              </a:gs>
              <a:gs pos="35000">
                <a:schemeClr val="accent3"/>
              </a:gs>
              <a:gs pos="100000">
                <a:schemeClr val="accent1"/>
              </a:gs>
            </a:gsLst>
            <a:lin ang="80993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40" name="Google Shape;540;p43"/>
          <p:cNvSpPr txBox="1"/>
          <p:nvPr>
            <p:ph type="title"/>
          </p:nvPr>
        </p:nvSpPr>
        <p:spPr>
          <a:xfrm>
            <a:off x="115025" y="502775"/>
            <a:ext cx="41838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541" name="Google Shape;541;p43"/>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542" name="Google Shape;542;p43"/>
          <p:cNvSpPr txBox="1"/>
          <p:nvPr>
            <p:ph idx="1" type="body"/>
          </p:nvPr>
        </p:nvSpPr>
        <p:spPr>
          <a:xfrm>
            <a:off x="3511550" y="587150"/>
            <a:ext cx="4371600" cy="25263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a:buChar char="●"/>
              <a:defRPr sz="1000"/>
            </a:lvl1pPr>
            <a:lvl2pPr indent="-292100" lvl="1" marL="914400">
              <a:lnSpc>
                <a:spcPct val="115000"/>
              </a:lnSpc>
              <a:spcBef>
                <a:spcPts val="800"/>
              </a:spcBef>
              <a:spcAft>
                <a:spcPts val="0"/>
              </a:spcAft>
              <a:buClr>
                <a:schemeClr val="lt1"/>
              </a:buClr>
              <a:buSzPts val="1000"/>
              <a:buFont typeface="Sora"/>
              <a:buChar char="○"/>
              <a:defRPr sz="1000"/>
            </a:lvl2pPr>
            <a:lvl3pPr indent="-292100" lvl="2" marL="1371600">
              <a:lnSpc>
                <a:spcPct val="115000"/>
              </a:lnSpc>
              <a:spcBef>
                <a:spcPts val="800"/>
              </a:spcBef>
              <a:spcAft>
                <a:spcPts val="0"/>
              </a:spcAft>
              <a:buClr>
                <a:schemeClr val="lt1"/>
              </a:buClr>
              <a:buSzPts val="1000"/>
              <a:buFont typeface="Sora"/>
              <a:buChar char="■"/>
              <a:defRPr sz="1000"/>
            </a:lvl3pPr>
            <a:lvl4pPr indent="-292100" lvl="3" marL="1828800">
              <a:lnSpc>
                <a:spcPct val="115000"/>
              </a:lnSpc>
              <a:spcBef>
                <a:spcPts val="800"/>
              </a:spcBef>
              <a:spcAft>
                <a:spcPts val="0"/>
              </a:spcAft>
              <a:buClr>
                <a:schemeClr val="lt1"/>
              </a:buClr>
              <a:buSzPts val="1000"/>
              <a:buFont typeface="Sora"/>
              <a:buChar char="●"/>
              <a:defRPr sz="1000"/>
            </a:lvl4pPr>
            <a:lvl5pPr indent="-292100" lvl="4" marL="2286000">
              <a:lnSpc>
                <a:spcPct val="115000"/>
              </a:lnSpc>
              <a:spcBef>
                <a:spcPts val="800"/>
              </a:spcBef>
              <a:spcAft>
                <a:spcPts val="0"/>
              </a:spcAft>
              <a:buClr>
                <a:schemeClr val="lt1"/>
              </a:buClr>
              <a:buSzPts val="1000"/>
              <a:buFont typeface="Sora"/>
              <a:buChar char="○"/>
              <a:defRPr sz="1000"/>
            </a:lvl5pPr>
            <a:lvl6pPr indent="-292100" lvl="5" marL="2743200">
              <a:lnSpc>
                <a:spcPct val="115000"/>
              </a:lnSpc>
              <a:spcBef>
                <a:spcPts val="800"/>
              </a:spcBef>
              <a:spcAft>
                <a:spcPts val="0"/>
              </a:spcAft>
              <a:buClr>
                <a:schemeClr val="lt1"/>
              </a:buClr>
              <a:buSzPts val="1000"/>
              <a:buFont typeface="Sora"/>
              <a:buChar char="■"/>
              <a:defRPr sz="1000"/>
            </a:lvl6pPr>
            <a:lvl7pPr indent="-292100" lvl="6" marL="3200400">
              <a:lnSpc>
                <a:spcPct val="115000"/>
              </a:lnSpc>
              <a:spcBef>
                <a:spcPts val="800"/>
              </a:spcBef>
              <a:spcAft>
                <a:spcPts val="0"/>
              </a:spcAft>
              <a:buClr>
                <a:schemeClr val="lt1"/>
              </a:buClr>
              <a:buSzPts val="1000"/>
              <a:buFont typeface="Sora"/>
              <a:buChar char="●"/>
              <a:defRPr sz="1000"/>
            </a:lvl7pPr>
            <a:lvl8pPr indent="-292100" lvl="7" marL="3657600">
              <a:lnSpc>
                <a:spcPct val="115000"/>
              </a:lnSpc>
              <a:spcBef>
                <a:spcPts val="800"/>
              </a:spcBef>
              <a:spcAft>
                <a:spcPts val="0"/>
              </a:spcAft>
              <a:buClr>
                <a:schemeClr val="lt1"/>
              </a:buClr>
              <a:buSzPts val="1000"/>
              <a:buFont typeface="Sora"/>
              <a:buChar char="○"/>
              <a:defRPr sz="1000"/>
            </a:lvl8pPr>
            <a:lvl9pPr indent="-292100" lvl="8" marL="4114800">
              <a:lnSpc>
                <a:spcPct val="115000"/>
              </a:lnSpc>
              <a:spcBef>
                <a:spcPts val="800"/>
              </a:spcBef>
              <a:spcAft>
                <a:spcPts val="800"/>
              </a:spcAft>
              <a:buClr>
                <a:schemeClr val="lt1"/>
              </a:buClr>
              <a:buSzPts val="1000"/>
              <a:buFont typeface="Sora"/>
              <a:buChar char="■"/>
              <a:defRPr sz="1000"/>
            </a:lvl9pPr>
          </a:lstStyle>
          <a:p/>
        </p:txBody>
      </p:sp>
      <p:sp>
        <p:nvSpPr>
          <p:cNvPr id="543" name="Google Shape;543;p43"/>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544" name="Google Shape;544;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2">
  <p:cSld name="BLANK_1_1_2">
    <p:spTree>
      <p:nvGrpSpPr>
        <p:cNvPr id="545" name="Shape 545"/>
        <p:cNvGrpSpPr/>
        <p:nvPr/>
      </p:nvGrpSpPr>
      <p:grpSpPr>
        <a:xfrm>
          <a:off x="0" y="0"/>
          <a:ext cx="0" cy="0"/>
          <a:chOff x="0" y="0"/>
          <a:chExt cx="0" cy="0"/>
        </a:xfrm>
      </p:grpSpPr>
      <p:grpSp>
        <p:nvGrpSpPr>
          <p:cNvPr id="546" name="Google Shape;546;p44"/>
          <p:cNvGrpSpPr/>
          <p:nvPr/>
        </p:nvGrpSpPr>
        <p:grpSpPr>
          <a:xfrm flipH="1">
            <a:off x="6169505" y="228779"/>
            <a:ext cx="2979740" cy="1986829"/>
            <a:chOff x="312900" y="2793625"/>
            <a:chExt cx="2221200" cy="1481050"/>
          </a:xfrm>
        </p:grpSpPr>
        <p:grpSp>
          <p:nvGrpSpPr>
            <p:cNvPr id="547" name="Google Shape;547;p44"/>
            <p:cNvGrpSpPr/>
            <p:nvPr/>
          </p:nvGrpSpPr>
          <p:grpSpPr>
            <a:xfrm>
              <a:off x="312900" y="2793625"/>
              <a:ext cx="1851000" cy="1481050"/>
              <a:chOff x="461225" y="3249175"/>
              <a:chExt cx="1851000" cy="1481050"/>
            </a:xfrm>
          </p:grpSpPr>
          <p:grpSp>
            <p:nvGrpSpPr>
              <p:cNvPr id="548" name="Google Shape;548;p44"/>
              <p:cNvGrpSpPr/>
              <p:nvPr/>
            </p:nvGrpSpPr>
            <p:grpSpPr>
              <a:xfrm>
                <a:off x="461225" y="3249175"/>
                <a:ext cx="1851000" cy="370200"/>
                <a:chOff x="461225" y="3249175"/>
                <a:chExt cx="1851000" cy="370200"/>
              </a:xfrm>
            </p:grpSpPr>
            <p:sp>
              <p:nvSpPr>
                <p:cNvPr id="549" name="Google Shape;549;p4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0" name="Google Shape;550;p4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1" name="Google Shape;551;p4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2" name="Google Shape;552;p44"/>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3" name="Google Shape;553;p44"/>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54" name="Google Shape;554;p44"/>
              <p:cNvGrpSpPr/>
              <p:nvPr/>
            </p:nvGrpSpPr>
            <p:grpSpPr>
              <a:xfrm>
                <a:off x="461225" y="3619500"/>
                <a:ext cx="1851000" cy="370200"/>
                <a:chOff x="461225" y="3249175"/>
                <a:chExt cx="1851000" cy="370200"/>
              </a:xfrm>
            </p:grpSpPr>
            <p:sp>
              <p:nvSpPr>
                <p:cNvPr id="555" name="Google Shape;555;p4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6" name="Google Shape;556;p4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7" name="Google Shape;557;p4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8" name="Google Shape;558;p44"/>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9" name="Google Shape;559;p44"/>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60" name="Google Shape;560;p44"/>
              <p:cNvGrpSpPr/>
              <p:nvPr/>
            </p:nvGrpSpPr>
            <p:grpSpPr>
              <a:xfrm>
                <a:off x="461225" y="3989700"/>
                <a:ext cx="1851000" cy="370200"/>
                <a:chOff x="461225" y="3249175"/>
                <a:chExt cx="1851000" cy="370200"/>
              </a:xfrm>
            </p:grpSpPr>
            <p:sp>
              <p:nvSpPr>
                <p:cNvPr id="561" name="Google Shape;561;p4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2" name="Google Shape;562;p4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3" name="Google Shape;563;p4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4" name="Google Shape;564;p44"/>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5" name="Google Shape;565;p44"/>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66" name="Google Shape;566;p44"/>
              <p:cNvGrpSpPr/>
              <p:nvPr/>
            </p:nvGrpSpPr>
            <p:grpSpPr>
              <a:xfrm>
                <a:off x="461225" y="4360025"/>
                <a:ext cx="1851000" cy="370200"/>
                <a:chOff x="461225" y="3249175"/>
                <a:chExt cx="1851000" cy="370200"/>
              </a:xfrm>
            </p:grpSpPr>
            <p:sp>
              <p:nvSpPr>
                <p:cNvPr id="567" name="Google Shape;567;p4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8" name="Google Shape;568;p4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9" name="Google Shape;569;p4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0" name="Google Shape;570;p44"/>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1" name="Google Shape;571;p44"/>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572" name="Google Shape;572;p44"/>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573" name="Google Shape;573;p44"/>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574" name="Google Shape;574;p44"/>
          <p:cNvSpPr/>
          <p:nvPr/>
        </p:nvSpPr>
        <p:spPr>
          <a:xfrm flipH="1">
            <a:off x="8423546" y="3087297"/>
            <a:ext cx="725708" cy="1448283"/>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3"/>
              </a:gs>
              <a:gs pos="56000">
                <a:schemeClr val="accent1"/>
              </a:gs>
              <a:gs pos="100000">
                <a:schemeClr val="accent1"/>
              </a:gs>
            </a:gsLst>
            <a:lin ang="13500032" scaled="0"/>
          </a:gradFill>
          <a:ln>
            <a:noFill/>
          </a:ln>
          <a:effectLst>
            <a:outerShdw blurRad="485775" rotWithShape="0" algn="bl" dir="7800000" dist="76200">
              <a:schemeClr val="accent1">
                <a:alpha val="27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5" name="Google Shape;575;p44"/>
          <p:cNvSpPr/>
          <p:nvPr/>
        </p:nvSpPr>
        <p:spPr>
          <a:xfrm rot="-5400000">
            <a:off x="4618961" y="3068375"/>
            <a:ext cx="1486200" cy="1486200"/>
          </a:xfrm>
          <a:prstGeom prst="ellipse">
            <a:avLst/>
          </a:prstGeom>
          <a:gradFill>
            <a:gsLst>
              <a:gs pos="0">
                <a:schemeClr val="accent3"/>
              </a:gs>
              <a:gs pos="56000">
                <a:schemeClr val="accent1"/>
              </a:gs>
              <a:gs pos="100000">
                <a:schemeClr val="accent1"/>
              </a:gs>
            </a:gsLst>
            <a:lin ang="13500032" scaled="0"/>
          </a:gradFill>
          <a:ln>
            <a:noFill/>
          </a:ln>
          <a:effectLst>
            <a:outerShdw blurRad="328613" rotWithShape="0" algn="bl" dir="2700000" dist="28575">
              <a:schemeClr val="accent1">
                <a:alpha val="2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6" name="Google Shape;576;p44"/>
          <p:cNvSpPr/>
          <p:nvPr/>
        </p:nvSpPr>
        <p:spPr>
          <a:xfrm>
            <a:off x="6521248" y="3068375"/>
            <a:ext cx="1486200" cy="1486200"/>
          </a:xfrm>
          <a:prstGeom prst="ellipse">
            <a:avLst/>
          </a:prstGeom>
          <a:gradFill>
            <a:gsLst>
              <a:gs pos="0">
                <a:schemeClr val="accent3"/>
              </a:gs>
              <a:gs pos="35000">
                <a:schemeClr val="accent3"/>
              </a:gs>
              <a:gs pos="100000">
                <a:schemeClr val="accent1"/>
              </a:gs>
            </a:gsLst>
            <a:lin ang="8099331" scaled="0"/>
          </a:gradFill>
          <a:ln>
            <a:noFill/>
          </a:ln>
          <a:effectLst>
            <a:outerShdw blurRad="342900" rotWithShape="0" algn="bl" dir="5400000" dist="38100">
              <a:schemeClr val="accent3">
                <a:alpha val="3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7" name="Google Shape;577;p44"/>
          <p:cNvSpPr txBox="1"/>
          <p:nvPr>
            <p:ph idx="1" type="body"/>
          </p:nvPr>
        </p:nvSpPr>
        <p:spPr>
          <a:xfrm>
            <a:off x="115025" y="908975"/>
            <a:ext cx="5369100" cy="2478000"/>
          </a:xfrm>
          <a:prstGeom prst="rect">
            <a:avLst/>
          </a:prstGeom>
        </p:spPr>
        <p:txBody>
          <a:bodyPr anchorCtr="0" anchor="t" bIns="91425" lIns="91425" spcFirstLastPara="1" rIns="91425" wrap="square" tIns="0">
            <a:noAutofit/>
          </a:bodyPr>
          <a:lstStyle>
            <a:lvl1pPr indent="-457200" lvl="0" marL="457200">
              <a:spcBef>
                <a:spcPts val="0"/>
              </a:spcBef>
              <a:spcAft>
                <a:spcPts val="0"/>
              </a:spcAft>
              <a:buClr>
                <a:schemeClr val="lt1"/>
              </a:buClr>
              <a:buSzPts val="3600"/>
              <a:buFont typeface="IBM Plex Sans"/>
              <a:buChar char="●"/>
              <a:defRPr sz="3600">
                <a:latin typeface="IBM Plex Sans"/>
                <a:ea typeface="IBM Plex Sans"/>
                <a:cs typeface="IBM Plex Sans"/>
                <a:sym typeface="IBM Plex Sans"/>
              </a:defRPr>
            </a:lvl1pPr>
            <a:lvl2pPr indent="-457200" lvl="1" marL="9144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2pPr>
            <a:lvl3pPr indent="-457200" lvl="2" marL="13716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3pPr>
            <a:lvl4pPr indent="-457200" lvl="3" marL="18288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4pPr>
            <a:lvl5pPr indent="-457200" lvl="4" marL="22860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5pPr>
            <a:lvl6pPr indent="-457200" lvl="5" marL="27432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6pPr>
            <a:lvl7pPr indent="-457200" lvl="6" marL="32004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7pPr>
            <a:lvl8pPr indent="-457200" lvl="7" marL="36576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8pPr>
            <a:lvl9pPr indent="-457200" lvl="8" marL="4114800">
              <a:spcBef>
                <a:spcPts val="800"/>
              </a:spcBef>
              <a:spcAft>
                <a:spcPts val="800"/>
              </a:spcAft>
              <a:buClr>
                <a:schemeClr val="lt1"/>
              </a:buClr>
              <a:buSzPts val="3600"/>
              <a:buFont typeface="IBM Plex Sans"/>
              <a:buChar char="■"/>
              <a:defRPr sz="3600">
                <a:latin typeface="IBM Plex Sans"/>
                <a:ea typeface="IBM Plex Sans"/>
                <a:cs typeface="IBM Plex Sans"/>
                <a:sym typeface="IBM Plex Sans"/>
              </a:defRPr>
            </a:lvl9pPr>
          </a:lstStyle>
          <a:p/>
        </p:txBody>
      </p:sp>
      <p:sp>
        <p:nvSpPr>
          <p:cNvPr id="578" name="Google Shape;578;p44"/>
          <p:cNvSpPr txBox="1"/>
          <p:nvPr>
            <p:ph idx="2" type="title"/>
          </p:nvPr>
        </p:nvSpPr>
        <p:spPr>
          <a:xfrm>
            <a:off x="115025" y="502775"/>
            <a:ext cx="4183800" cy="4062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3600">
                <a:solidFill>
                  <a:schemeClr val="accent3"/>
                </a:solidFill>
              </a:defRPr>
            </a:lvl2pPr>
            <a:lvl3pPr lvl="2">
              <a:lnSpc>
                <a:spcPct val="115000"/>
              </a:lnSpc>
              <a:spcBef>
                <a:spcPts val="0"/>
              </a:spcBef>
              <a:spcAft>
                <a:spcPts val="0"/>
              </a:spcAft>
              <a:buNone/>
              <a:defRPr sz="3600">
                <a:solidFill>
                  <a:schemeClr val="accent3"/>
                </a:solidFill>
              </a:defRPr>
            </a:lvl3pPr>
            <a:lvl4pPr lvl="3">
              <a:lnSpc>
                <a:spcPct val="115000"/>
              </a:lnSpc>
              <a:spcBef>
                <a:spcPts val="0"/>
              </a:spcBef>
              <a:spcAft>
                <a:spcPts val="0"/>
              </a:spcAft>
              <a:buNone/>
              <a:defRPr sz="3600">
                <a:solidFill>
                  <a:schemeClr val="accent3"/>
                </a:solidFill>
              </a:defRPr>
            </a:lvl4pPr>
            <a:lvl5pPr lvl="4">
              <a:lnSpc>
                <a:spcPct val="115000"/>
              </a:lnSpc>
              <a:spcBef>
                <a:spcPts val="0"/>
              </a:spcBef>
              <a:spcAft>
                <a:spcPts val="0"/>
              </a:spcAft>
              <a:buNone/>
              <a:defRPr sz="3600">
                <a:solidFill>
                  <a:schemeClr val="accent3"/>
                </a:solidFill>
              </a:defRPr>
            </a:lvl5pPr>
            <a:lvl6pPr lvl="5">
              <a:lnSpc>
                <a:spcPct val="115000"/>
              </a:lnSpc>
              <a:spcBef>
                <a:spcPts val="0"/>
              </a:spcBef>
              <a:spcAft>
                <a:spcPts val="0"/>
              </a:spcAft>
              <a:buNone/>
              <a:defRPr sz="3600">
                <a:solidFill>
                  <a:schemeClr val="accent3"/>
                </a:solidFill>
              </a:defRPr>
            </a:lvl6pPr>
            <a:lvl7pPr lvl="6">
              <a:lnSpc>
                <a:spcPct val="115000"/>
              </a:lnSpc>
              <a:spcBef>
                <a:spcPts val="0"/>
              </a:spcBef>
              <a:spcAft>
                <a:spcPts val="0"/>
              </a:spcAft>
              <a:buNone/>
              <a:defRPr sz="3600">
                <a:solidFill>
                  <a:schemeClr val="accent3"/>
                </a:solidFill>
              </a:defRPr>
            </a:lvl7pPr>
            <a:lvl8pPr lvl="7">
              <a:lnSpc>
                <a:spcPct val="115000"/>
              </a:lnSpc>
              <a:spcBef>
                <a:spcPts val="0"/>
              </a:spcBef>
              <a:spcAft>
                <a:spcPts val="0"/>
              </a:spcAft>
              <a:buNone/>
              <a:defRPr sz="3600">
                <a:solidFill>
                  <a:schemeClr val="accent3"/>
                </a:solidFill>
              </a:defRPr>
            </a:lvl8pPr>
            <a:lvl9pPr lvl="8">
              <a:lnSpc>
                <a:spcPct val="115000"/>
              </a:lnSpc>
              <a:spcBef>
                <a:spcPts val="0"/>
              </a:spcBef>
              <a:spcAft>
                <a:spcPts val="0"/>
              </a:spcAft>
              <a:buNone/>
              <a:defRPr sz="3600">
                <a:solidFill>
                  <a:schemeClr val="accent3"/>
                </a:solidFill>
              </a:defRPr>
            </a:lvl9pPr>
          </a:lstStyle>
          <a:p/>
        </p:txBody>
      </p:sp>
      <p:sp>
        <p:nvSpPr>
          <p:cNvPr id="579" name="Google Shape;579;p44"/>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580" name="Google Shape;580;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IBM Plex Sans"/>
                <a:ea typeface="IBM Plex Sans"/>
                <a:cs typeface="IBM Plex Sans"/>
                <a:sym typeface="IBM Plex Sans"/>
              </a:defRPr>
            </a:lvl1pPr>
            <a:lvl2pPr lvl="1">
              <a:buNone/>
              <a:defRPr>
                <a:latin typeface="IBM Plex Sans"/>
                <a:ea typeface="IBM Plex Sans"/>
                <a:cs typeface="IBM Plex Sans"/>
                <a:sym typeface="IBM Plex Sans"/>
              </a:defRPr>
            </a:lvl2pPr>
            <a:lvl3pPr lvl="2">
              <a:buNone/>
              <a:defRPr>
                <a:latin typeface="IBM Plex Sans"/>
                <a:ea typeface="IBM Plex Sans"/>
                <a:cs typeface="IBM Plex Sans"/>
                <a:sym typeface="IBM Plex Sans"/>
              </a:defRPr>
            </a:lvl3pPr>
            <a:lvl4pPr lvl="3">
              <a:buNone/>
              <a:defRPr>
                <a:latin typeface="IBM Plex Sans"/>
                <a:ea typeface="IBM Plex Sans"/>
                <a:cs typeface="IBM Plex Sans"/>
                <a:sym typeface="IBM Plex Sans"/>
              </a:defRPr>
            </a:lvl4pPr>
            <a:lvl5pPr lvl="4">
              <a:buNone/>
              <a:defRPr>
                <a:latin typeface="IBM Plex Sans"/>
                <a:ea typeface="IBM Plex Sans"/>
                <a:cs typeface="IBM Plex Sans"/>
                <a:sym typeface="IBM Plex Sans"/>
              </a:defRPr>
            </a:lvl5pPr>
            <a:lvl6pPr lvl="5">
              <a:buNone/>
              <a:defRPr>
                <a:latin typeface="IBM Plex Sans"/>
                <a:ea typeface="IBM Plex Sans"/>
                <a:cs typeface="IBM Plex Sans"/>
                <a:sym typeface="IBM Plex Sans"/>
              </a:defRPr>
            </a:lvl6pPr>
            <a:lvl7pPr lvl="6">
              <a:buNone/>
              <a:defRPr>
                <a:latin typeface="IBM Plex Sans"/>
                <a:ea typeface="IBM Plex Sans"/>
                <a:cs typeface="IBM Plex Sans"/>
                <a:sym typeface="IBM Plex Sans"/>
              </a:defRPr>
            </a:lvl7pPr>
            <a:lvl8pPr lvl="7">
              <a:buNone/>
              <a:defRPr>
                <a:latin typeface="IBM Plex Sans"/>
                <a:ea typeface="IBM Plex Sans"/>
                <a:cs typeface="IBM Plex Sans"/>
                <a:sym typeface="IBM Plex Sans"/>
              </a:defRPr>
            </a:lvl8pPr>
            <a:lvl9pPr lvl="8">
              <a:buNone/>
              <a:defRPr>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Alt 1">
  <p:cSld name="BLANK_1_1_1">
    <p:spTree>
      <p:nvGrpSpPr>
        <p:cNvPr id="581" name="Shape 581"/>
        <p:cNvGrpSpPr/>
        <p:nvPr/>
      </p:nvGrpSpPr>
      <p:grpSpPr>
        <a:xfrm>
          <a:off x="0" y="0"/>
          <a:ext cx="0" cy="0"/>
          <a:chOff x="0" y="0"/>
          <a:chExt cx="0" cy="0"/>
        </a:xfrm>
      </p:grpSpPr>
      <p:grpSp>
        <p:nvGrpSpPr>
          <p:cNvPr id="582" name="Google Shape;582;p45"/>
          <p:cNvGrpSpPr/>
          <p:nvPr/>
        </p:nvGrpSpPr>
        <p:grpSpPr>
          <a:xfrm>
            <a:off x="228600" y="2793625"/>
            <a:ext cx="2221200" cy="1481050"/>
            <a:chOff x="312900" y="2793625"/>
            <a:chExt cx="2221200" cy="1481050"/>
          </a:xfrm>
        </p:grpSpPr>
        <p:grpSp>
          <p:nvGrpSpPr>
            <p:cNvPr id="583" name="Google Shape;583;p45"/>
            <p:cNvGrpSpPr/>
            <p:nvPr/>
          </p:nvGrpSpPr>
          <p:grpSpPr>
            <a:xfrm>
              <a:off x="312900" y="2793625"/>
              <a:ext cx="1851000" cy="1481050"/>
              <a:chOff x="461225" y="3249175"/>
              <a:chExt cx="1851000" cy="1481050"/>
            </a:xfrm>
          </p:grpSpPr>
          <p:grpSp>
            <p:nvGrpSpPr>
              <p:cNvPr id="584" name="Google Shape;584;p45"/>
              <p:cNvGrpSpPr/>
              <p:nvPr/>
            </p:nvGrpSpPr>
            <p:grpSpPr>
              <a:xfrm>
                <a:off x="461225" y="3249175"/>
                <a:ext cx="1851000" cy="370200"/>
                <a:chOff x="461225" y="3249175"/>
                <a:chExt cx="1851000" cy="370200"/>
              </a:xfrm>
            </p:grpSpPr>
            <p:sp>
              <p:nvSpPr>
                <p:cNvPr id="585" name="Google Shape;585;p4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6" name="Google Shape;586;p4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7" name="Google Shape;587;p4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8" name="Google Shape;588;p4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9" name="Google Shape;589;p4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90" name="Google Shape;590;p45"/>
              <p:cNvGrpSpPr/>
              <p:nvPr/>
            </p:nvGrpSpPr>
            <p:grpSpPr>
              <a:xfrm>
                <a:off x="461225" y="3619500"/>
                <a:ext cx="1851000" cy="370200"/>
                <a:chOff x="461225" y="3249175"/>
                <a:chExt cx="1851000" cy="370200"/>
              </a:xfrm>
            </p:grpSpPr>
            <p:sp>
              <p:nvSpPr>
                <p:cNvPr id="591" name="Google Shape;591;p4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2" name="Google Shape;592;p4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3" name="Google Shape;593;p4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4" name="Google Shape;594;p4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5" name="Google Shape;595;p4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96" name="Google Shape;596;p45"/>
              <p:cNvGrpSpPr/>
              <p:nvPr/>
            </p:nvGrpSpPr>
            <p:grpSpPr>
              <a:xfrm>
                <a:off x="461225" y="3989700"/>
                <a:ext cx="1851000" cy="370200"/>
                <a:chOff x="461225" y="3249175"/>
                <a:chExt cx="1851000" cy="370200"/>
              </a:xfrm>
            </p:grpSpPr>
            <p:sp>
              <p:nvSpPr>
                <p:cNvPr id="597" name="Google Shape;597;p4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8" name="Google Shape;598;p4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9" name="Google Shape;599;p4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00" name="Google Shape;600;p4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01" name="Google Shape;601;p4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02" name="Google Shape;602;p45"/>
              <p:cNvGrpSpPr/>
              <p:nvPr/>
            </p:nvGrpSpPr>
            <p:grpSpPr>
              <a:xfrm>
                <a:off x="461225" y="4360025"/>
                <a:ext cx="1851000" cy="370200"/>
                <a:chOff x="461225" y="3249175"/>
                <a:chExt cx="1851000" cy="370200"/>
              </a:xfrm>
            </p:grpSpPr>
            <p:sp>
              <p:nvSpPr>
                <p:cNvPr id="603" name="Google Shape;603;p4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04" name="Google Shape;604;p4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05" name="Google Shape;605;p4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06" name="Google Shape;606;p4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07" name="Google Shape;607;p4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608" name="Google Shape;608;p45"/>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09" name="Google Shape;609;p45"/>
          <p:cNvGrpSpPr/>
          <p:nvPr/>
        </p:nvGrpSpPr>
        <p:grpSpPr>
          <a:xfrm>
            <a:off x="7663200" y="-725"/>
            <a:ext cx="1480800" cy="1396025"/>
            <a:chOff x="461225" y="3334200"/>
            <a:chExt cx="1480800" cy="1396025"/>
          </a:xfrm>
        </p:grpSpPr>
        <p:grpSp>
          <p:nvGrpSpPr>
            <p:cNvPr id="610" name="Google Shape;610;p45"/>
            <p:cNvGrpSpPr/>
            <p:nvPr/>
          </p:nvGrpSpPr>
          <p:grpSpPr>
            <a:xfrm>
              <a:off x="461225" y="3334200"/>
              <a:ext cx="1480800" cy="285300"/>
              <a:chOff x="461225" y="3334200"/>
              <a:chExt cx="1480800" cy="285300"/>
            </a:xfrm>
          </p:grpSpPr>
          <p:sp>
            <p:nvSpPr>
              <p:cNvPr id="611" name="Google Shape;611;p45"/>
              <p:cNvSpPr/>
              <p:nvPr/>
            </p:nvSpPr>
            <p:spPr>
              <a:xfrm>
                <a:off x="4612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12" name="Google Shape;612;p45"/>
              <p:cNvSpPr/>
              <p:nvPr/>
            </p:nvSpPr>
            <p:spPr>
              <a:xfrm>
                <a:off x="8314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13" name="Google Shape;613;p45"/>
              <p:cNvSpPr/>
              <p:nvPr/>
            </p:nvSpPr>
            <p:spPr>
              <a:xfrm>
                <a:off x="12016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14" name="Google Shape;614;p45"/>
              <p:cNvSpPr/>
              <p:nvPr/>
            </p:nvSpPr>
            <p:spPr>
              <a:xfrm>
                <a:off x="15718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15" name="Google Shape;615;p45"/>
            <p:cNvGrpSpPr/>
            <p:nvPr/>
          </p:nvGrpSpPr>
          <p:grpSpPr>
            <a:xfrm>
              <a:off x="461225" y="3619500"/>
              <a:ext cx="1480800" cy="370200"/>
              <a:chOff x="461225" y="3249175"/>
              <a:chExt cx="1480800" cy="370200"/>
            </a:xfrm>
          </p:grpSpPr>
          <p:sp>
            <p:nvSpPr>
              <p:cNvPr id="616" name="Google Shape;616;p4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17" name="Google Shape;617;p4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18" name="Google Shape;618;p4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19" name="Google Shape;619;p4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20" name="Google Shape;620;p45"/>
            <p:cNvGrpSpPr/>
            <p:nvPr/>
          </p:nvGrpSpPr>
          <p:grpSpPr>
            <a:xfrm>
              <a:off x="461225" y="3989700"/>
              <a:ext cx="1480800" cy="370200"/>
              <a:chOff x="461225" y="3249175"/>
              <a:chExt cx="1480800" cy="370200"/>
            </a:xfrm>
          </p:grpSpPr>
          <p:sp>
            <p:nvSpPr>
              <p:cNvPr id="621" name="Google Shape;621;p4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22" name="Google Shape;622;p4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23" name="Google Shape;623;p4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24" name="Google Shape;624;p4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25" name="Google Shape;625;p45"/>
            <p:cNvGrpSpPr/>
            <p:nvPr/>
          </p:nvGrpSpPr>
          <p:grpSpPr>
            <a:xfrm>
              <a:off x="461225" y="4360025"/>
              <a:ext cx="1480800" cy="370200"/>
              <a:chOff x="461225" y="3249175"/>
              <a:chExt cx="1480800" cy="370200"/>
            </a:xfrm>
          </p:grpSpPr>
          <p:sp>
            <p:nvSpPr>
              <p:cNvPr id="626" name="Google Shape;626;p4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27" name="Google Shape;627;p4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28" name="Google Shape;628;p4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29" name="Google Shape;629;p4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grpSp>
        <p:nvGrpSpPr>
          <p:cNvPr id="630" name="Google Shape;630;p45"/>
          <p:cNvGrpSpPr/>
          <p:nvPr/>
        </p:nvGrpSpPr>
        <p:grpSpPr>
          <a:xfrm>
            <a:off x="1843925" y="-725"/>
            <a:ext cx="7300075" cy="5144088"/>
            <a:chOff x="1870575" y="-635"/>
            <a:chExt cx="7300075" cy="5174097"/>
          </a:xfrm>
        </p:grpSpPr>
        <p:sp>
          <p:nvSpPr>
            <p:cNvPr id="631" name="Google Shape;631;p45"/>
            <p:cNvSpPr/>
            <p:nvPr/>
          </p:nvSpPr>
          <p:spPr>
            <a:xfrm>
              <a:off x="1870575" y="-635"/>
              <a:ext cx="7300075" cy="4989625"/>
            </a:xfrm>
            <a:custGeom>
              <a:rect b="b" l="l" r="r" t="t"/>
              <a:pathLst>
                <a:path extrusionOk="0" h="199585" w="292003">
                  <a:moveTo>
                    <a:pt x="76429" y="0"/>
                  </a:moveTo>
                  <a:lnTo>
                    <a:pt x="0" y="163603"/>
                  </a:lnTo>
                  <a:lnTo>
                    <a:pt x="250486" y="199585"/>
                  </a:lnTo>
                  <a:lnTo>
                    <a:pt x="292003" y="107785"/>
                  </a:lnTo>
                  <a:lnTo>
                    <a:pt x="292003" y="52891"/>
                  </a:lnTo>
                  <a:lnTo>
                    <a:pt x="234162" y="0"/>
                  </a:lnTo>
                  <a:close/>
                </a:path>
              </a:pathLst>
            </a:custGeom>
            <a:gradFill>
              <a:gsLst>
                <a:gs pos="0">
                  <a:schemeClr val="accent3"/>
                </a:gs>
                <a:gs pos="77000">
                  <a:schemeClr val="accent1"/>
                </a:gs>
                <a:gs pos="100000">
                  <a:schemeClr val="accent1"/>
                </a:gs>
              </a:gsLst>
              <a:lin ang="8099331" scaled="0"/>
            </a:gradFill>
            <a:ln>
              <a:noFill/>
            </a:ln>
          </p:spPr>
        </p:sp>
        <p:sp>
          <p:nvSpPr>
            <p:cNvPr id="632" name="Google Shape;632;p45"/>
            <p:cNvSpPr/>
            <p:nvPr/>
          </p:nvSpPr>
          <p:spPr>
            <a:xfrm>
              <a:off x="1870575" y="4089437"/>
              <a:ext cx="6285225" cy="1084025"/>
            </a:xfrm>
            <a:custGeom>
              <a:rect b="b" l="l" r="r" t="t"/>
              <a:pathLst>
                <a:path extrusionOk="0" h="43361" w="251409">
                  <a:moveTo>
                    <a:pt x="0" y="0"/>
                  </a:moveTo>
                  <a:lnTo>
                    <a:pt x="6458" y="43361"/>
                  </a:lnTo>
                  <a:lnTo>
                    <a:pt x="251409" y="43361"/>
                  </a:lnTo>
                  <a:lnTo>
                    <a:pt x="250494" y="35931"/>
                  </a:lnTo>
                  <a:close/>
                </a:path>
              </a:pathLst>
            </a:custGeom>
            <a:solidFill>
              <a:schemeClr val="accent5"/>
            </a:solidFill>
            <a:ln>
              <a:noFill/>
            </a:ln>
          </p:spPr>
        </p:sp>
      </p:grpSp>
      <p:sp>
        <p:nvSpPr>
          <p:cNvPr id="633" name="Google Shape;633;p45"/>
          <p:cNvSpPr txBox="1"/>
          <p:nvPr>
            <p:ph idx="1" type="body"/>
          </p:nvPr>
        </p:nvSpPr>
        <p:spPr>
          <a:xfrm>
            <a:off x="4631450" y="2170025"/>
            <a:ext cx="2896200" cy="18876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a:buChar char="●"/>
              <a:defRPr sz="1000"/>
            </a:lvl1pPr>
            <a:lvl2pPr indent="-292100" lvl="1" marL="914400">
              <a:lnSpc>
                <a:spcPct val="115000"/>
              </a:lnSpc>
              <a:spcBef>
                <a:spcPts val="800"/>
              </a:spcBef>
              <a:spcAft>
                <a:spcPts val="0"/>
              </a:spcAft>
              <a:buClr>
                <a:schemeClr val="lt1"/>
              </a:buClr>
              <a:buSzPts val="1000"/>
              <a:buFont typeface="Sora"/>
              <a:buChar char="○"/>
              <a:defRPr sz="1000"/>
            </a:lvl2pPr>
            <a:lvl3pPr indent="-228600" lvl="2" marL="1371600">
              <a:lnSpc>
                <a:spcPct val="115000"/>
              </a:lnSpc>
              <a:spcBef>
                <a:spcPts val="800"/>
              </a:spcBef>
              <a:spcAft>
                <a:spcPts val="0"/>
              </a:spcAft>
              <a:buNone/>
              <a:defRPr sz="1000"/>
            </a:lvl3pPr>
            <a:lvl4pPr indent="-292100" lvl="3" marL="1828800">
              <a:lnSpc>
                <a:spcPct val="115000"/>
              </a:lnSpc>
              <a:spcBef>
                <a:spcPts val="0"/>
              </a:spcBef>
              <a:spcAft>
                <a:spcPts val="0"/>
              </a:spcAft>
              <a:buClr>
                <a:schemeClr val="lt1"/>
              </a:buClr>
              <a:buSzPts val="1000"/>
              <a:buFont typeface="Sora"/>
              <a:buChar char="●"/>
              <a:defRPr sz="1000"/>
            </a:lvl4pPr>
            <a:lvl5pPr indent="-292100" lvl="4" marL="2286000">
              <a:lnSpc>
                <a:spcPct val="115000"/>
              </a:lnSpc>
              <a:spcBef>
                <a:spcPts val="800"/>
              </a:spcBef>
              <a:spcAft>
                <a:spcPts val="0"/>
              </a:spcAft>
              <a:buClr>
                <a:schemeClr val="lt1"/>
              </a:buClr>
              <a:buSzPts val="1000"/>
              <a:buFont typeface="Sora"/>
              <a:buChar char="○"/>
              <a:defRPr sz="1000"/>
            </a:lvl5pPr>
            <a:lvl6pPr indent="-292100" lvl="5" marL="2743200">
              <a:lnSpc>
                <a:spcPct val="115000"/>
              </a:lnSpc>
              <a:spcBef>
                <a:spcPts val="800"/>
              </a:spcBef>
              <a:spcAft>
                <a:spcPts val="0"/>
              </a:spcAft>
              <a:buClr>
                <a:schemeClr val="lt1"/>
              </a:buClr>
              <a:buSzPts val="1000"/>
              <a:buFont typeface="Sora"/>
              <a:buChar char="■"/>
              <a:defRPr sz="1000"/>
            </a:lvl6pPr>
            <a:lvl7pPr indent="-292100" lvl="6" marL="3200400">
              <a:lnSpc>
                <a:spcPct val="115000"/>
              </a:lnSpc>
              <a:spcBef>
                <a:spcPts val="800"/>
              </a:spcBef>
              <a:spcAft>
                <a:spcPts val="0"/>
              </a:spcAft>
              <a:buClr>
                <a:schemeClr val="lt1"/>
              </a:buClr>
              <a:buSzPts val="1000"/>
              <a:buFont typeface="Sora"/>
              <a:buChar char="●"/>
              <a:defRPr sz="1000"/>
            </a:lvl7pPr>
            <a:lvl8pPr indent="-292100" lvl="7" marL="3657600">
              <a:lnSpc>
                <a:spcPct val="115000"/>
              </a:lnSpc>
              <a:spcBef>
                <a:spcPts val="800"/>
              </a:spcBef>
              <a:spcAft>
                <a:spcPts val="0"/>
              </a:spcAft>
              <a:buClr>
                <a:schemeClr val="lt1"/>
              </a:buClr>
              <a:buSzPts val="1000"/>
              <a:buFont typeface="Sora"/>
              <a:buChar char="○"/>
              <a:defRPr sz="1000"/>
            </a:lvl8pPr>
            <a:lvl9pPr indent="-228600" lvl="8" marL="4114800">
              <a:lnSpc>
                <a:spcPct val="115000"/>
              </a:lnSpc>
              <a:spcBef>
                <a:spcPts val="800"/>
              </a:spcBef>
              <a:spcAft>
                <a:spcPts val="0"/>
              </a:spcAft>
              <a:buNone/>
              <a:defRPr sz="1000"/>
            </a:lvl9pPr>
          </a:lstStyle>
          <a:p/>
        </p:txBody>
      </p:sp>
      <p:sp>
        <p:nvSpPr>
          <p:cNvPr id="634" name="Google Shape;634;p45"/>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635" name="Google Shape;635;p45"/>
          <p:cNvSpPr txBox="1"/>
          <p:nvPr>
            <p:ph idx="2" type="body"/>
          </p:nvPr>
        </p:nvSpPr>
        <p:spPr>
          <a:xfrm>
            <a:off x="4631450" y="827575"/>
            <a:ext cx="2896200" cy="12003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Font typeface="Sora"/>
              <a:buChar char="●"/>
              <a:defRPr sz="1000"/>
            </a:lvl1pPr>
            <a:lvl2pPr indent="-292100" lvl="1" marL="914400">
              <a:spcBef>
                <a:spcPts val="800"/>
              </a:spcBef>
              <a:spcAft>
                <a:spcPts val="0"/>
              </a:spcAft>
              <a:buSzPts val="1000"/>
              <a:buFont typeface="Sora"/>
              <a:buChar char="○"/>
              <a:defRPr sz="1000"/>
            </a:lvl2pPr>
            <a:lvl3pPr indent="-292100" lvl="2" marL="1371600">
              <a:spcBef>
                <a:spcPts val="800"/>
              </a:spcBef>
              <a:spcAft>
                <a:spcPts val="0"/>
              </a:spcAft>
              <a:buSzPts val="1000"/>
              <a:buFont typeface="Sora"/>
              <a:buChar char="■"/>
              <a:defRPr sz="1000"/>
            </a:lvl3pPr>
            <a:lvl4pPr indent="-292100" lvl="3" marL="1828800">
              <a:spcBef>
                <a:spcPts val="800"/>
              </a:spcBef>
              <a:spcAft>
                <a:spcPts val="0"/>
              </a:spcAft>
              <a:buSzPts val="1000"/>
              <a:buFont typeface="Sora"/>
              <a:buChar char="●"/>
              <a:defRPr sz="1000"/>
            </a:lvl4pPr>
            <a:lvl5pPr indent="-292100" lvl="4" marL="2286000">
              <a:spcBef>
                <a:spcPts val="800"/>
              </a:spcBef>
              <a:spcAft>
                <a:spcPts val="0"/>
              </a:spcAft>
              <a:buSzPts val="1000"/>
              <a:buFont typeface="Sora"/>
              <a:buChar char="○"/>
              <a:defRPr sz="1000"/>
            </a:lvl5pPr>
            <a:lvl6pPr indent="-292100" lvl="5" marL="2743200">
              <a:spcBef>
                <a:spcPts val="800"/>
              </a:spcBef>
              <a:spcAft>
                <a:spcPts val="0"/>
              </a:spcAft>
              <a:buSzPts val="1000"/>
              <a:buFont typeface="Sora"/>
              <a:buChar char="■"/>
              <a:defRPr sz="1000"/>
            </a:lvl6pPr>
            <a:lvl7pPr indent="-292100" lvl="6" marL="3200400">
              <a:spcBef>
                <a:spcPts val="800"/>
              </a:spcBef>
              <a:spcAft>
                <a:spcPts val="0"/>
              </a:spcAft>
              <a:buSzPts val="1000"/>
              <a:buFont typeface="Sora"/>
              <a:buChar char="●"/>
              <a:defRPr sz="1000"/>
            </a:lvl7pPr>
            <a:lvl8pPr indent="-292100" lvl="7" marL="3657600">
              <a:spcBef>
                <a:spcPts val="800"/>
              </a:spcBef>
              <a:spcAft>
                <a:spcPts val="0"/>
              </a:spcAft>
              <a:buSzPts val="1000"/>
              <a:buFont typeface="Sora"/>
              <a:buChar char="○"/>
              <a:defRPr sz="1000"/>
            </a:lvl8pPr>
            <a:lvl9pPr indent="-292100" lvl="8" marL="4114800">
              <a:spcBef>
                <a:spcPts val="800"/>
              </a:spcBef>
              <a:spcAft>
                <a:spcPts val="800"/>
              </a:spcAft>
              <a:buSzPts val="1000"/>
              <a:buFont typeface="Sora"/>
              <a:buChar char="■"/>
              <a:defRPr sz="1000"/>
            </a:lvl9pPr>
          </a:lstStyle>
          <a:p/>
        </p:txBody>
      </p:sp>
      <p:sp>
        <p:nvSpPr>
          <p:cNvPr id="636" name="Google Shape;636;p45"/>
          <p:cNvSpPr txBox="1"/>
          <p:nvPr>
            <p:ph idx="3" type="title"/>
          </p:nvPr>
        </p:nvSpPr>
        <p:spPr>
          <a:xfrm>
            <a:off x="115025" y="502775"/>
            <a:ext cx="39054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637" name="Google Shape;637;p45"/>
          <p:cNvSpPr txBox="1"/>
          <p:nvPr>
            <p:ph idx="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638" name="Google Shape;638;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images">
  <p:cSld name="BLANK_1_1_1_1_2">
    <p:bg>
      <p:bgPr>
        <a:solidFill>
          <a:schemeClr val="lt1"/>
        </a:solidFill>
      </p:bgPr>
    </p:bg>
    <p:spTree>
      <p:nvGrpSpPr>
        <p:cNvPr id="639" name="Shape 639"/>
        <p:cNvGrpSpPr/>
        <p:nvPr/>
      </p:nvGrpSpPr>
      <p:grpSpPr>
        <a:xfrm>
          <a:off x="0" y="0"/>
          <a:ext cx="0" cy="0"/>
          <a:chOff x="0" y="0"/>
          <a:chExt cx="0" cy="0"/>
        </a:xfrm>
      </p:grpSpPr>
      <p:sp>
        <p:nvSpPr>
          <p:cNvPr id="640" name="Google Shape;640;p46"/>
          <p:cNvSpPr/>
          <p:nvPr/>
        </p:nvSpPr>
        <p:spPr>
          <a:xfrm flipH="1" rot="10800000">
            <a:off x="4482600" y="741600"/>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41" name="Google Shape;641;p46"/>
          <p:cNvSpPr/>
          <p:nvPr/>
        </p:nvSpPr>
        <p:spPr>
          <a:xfrm flipH="1" rot="10800000">
            <a:off x="4482600" y="1014475"/>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42" name="Google Shape;642;p46"/>
          <p:cNvSpPr/>
          <p:nvPr/>
        </p:nvSpPr>
        <p:spPr>
          <a:xfrm flipH="1" rot="10800000">
            <a:off x="4482600" y="1594038"/>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43" name="Google Shape;643;p46"/>
          <p:cNvSpPr/>
          <p:nvPr/>
        </p:nvSpPr>
        <p:spPr>
          <a:xfrm flipH="1" rot="10800000">
            <a:off x="4482600" y="1291263"/>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44" name="Google Shape;644;p46"/>
          <p:cNvSpPr txBox="1"/>
          <p:nvPr>
            <p:ph type="title"/>
          </p:nvPr>
        </p:nvSpPr>
        <p:spPr>
          <a:xfrm>
            <a:off x="91950" y="292050"/>
            <a:ext cx="4390500" cy="16035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None/>
              <a:defRPr sz="5500">
                <a:solidFill>
                  <a:schemeClr val="dk2"/>
                </a:solidFill>
              </a:defRPr>
            </a:lvl1pPr>
            <a:lvl2pPr lvl="1">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2pPr>
            <a:lvl3pPr lvl="2">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3pPr>
            <a:lvl4pPr lvl="3">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4pPr>
            <a:lvl5pPr lvl="4">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5pPr>
            <a:lvl6pPr lvl="5">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6pPr>
            <a:lvl7pPr lvl="6">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7pPr>
            <a:lvl8pPr lvl="7">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8pPr>
            <a:lvl9pPr lvl="8">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9pPr>
          </a:lstStyle>
          <a:p/>
        </p:txBody>
      </p:sp>
      <p:sp>
        <p:nvSpPr>
          <p:cNvPr id="645" name="Google Shape;645;p46"/>
          <p:cNvSpPr/>
          <p:nvPr>
            <p:ph idx="2" type="pic"/>
          </p:nvPr>
        </p:nvSpPr>
        <p:spPr>
          <a:xfrm>
            <a:off x="225300" y="3132125"/>
            <a:ext cx="1849800" cy="1770300"/>
          </a:xfrm>
          <a:prstGeom prst="rect">
            <a:avLst/>
          </a:prstGeom>
          <a:noFill/>
          <a:ln>
            <a:noFill/>
          </a:ln>
        </p:spPr>
      </p:sp>
      <p:sp>
        <p:nvSpPr>
          <p:cNvPr id="646" name="Google Shape;646;p46"/>
          <p:cNvSpPr/>
          <p:nvPr>
            <p:ph idx="3" type="pic"/>
          </p:nvPr>
        </p:nvSpPr>
        <p:spPr>
          <a:xfrm>
            <a:off x="5262525" y="228600"/>
            <a:ext cx="1865100" cy="1790100"/>
          </a:xfrm>
          <a:prstGeom prst="rect">
            <a:avLst/>
          </a:prstGeom>
          <a:noFill/>
          <a:ln>
            <a:noFill/>
          </a:ln>
        </p:spPr>
      </p:sp>
      <p:sp>
        <p:nvSpPr>
          <p:cNvPr id="647" name="Google Shape;647;p46"/>
          <p:cNvSpPr/>
          <p:nvPr>
            <p:ph idx="4" type="pic"/>
          </p:nvPr>
        </p:nvSpPr>
        <p:spPr>
          <a:xfrm>
            <a:off x="7281675" y="228600"/>
            <a:ext cx="1849800" cy="1790100"/>
          </a:xfrm>
          <a:prstGeom prst="rect">
            <a:avLst/>
          </a:prstGeom>
          <a:noFill/>
          <a:ln>
            <a:noFill/>
          </a:ln>
        </p:spPr>
      </p:sp>
      <p:sp>
        <p:nvSpPr>
          <p:cNvPr id="648" name="Google Shape;648;p46"/>
          <p:cNvSpPr txBox="1"/>
          <p:nvPr>
            <p:ph idx="1" type="subTitle"/>
          </p:nvPr>
        </p:nvSpPr>
        <p:spPr>
          <a:xfrm>
            <a:off x="5262525" y="2153019"/>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649" name="Google Shape;649;p46"/>
          <p:cNvSpPr txBox="1"/>
          <p:nvPr>
            <p:ph idx="5" type="subTitle"/>
          </p:nvPr>
        </p:nvSpPr>
        <p:spPr>
          <a:xfrm>
            <a:off x="7281675" y="2153019"/>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650" name="Google Shape;650;p46"/>
          <p:cNvSpPr txBox="1"/>
          <p:nvPr>
            <p:ph idx="6"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651" name="Google Shape;651;p46"/>
          <p:cNvSpPr txBox="1"/>
          <p:nvPr>
            <p:ph idx="7" type="title"/>
          </p:nvPr>
        </p:nvSpPr>
        <p:spPr>
          <a:xfrm>
            <a:off x="7420225" y="4723025"/>
            <a:ext cx="1583400" cy="189300"/>
          </a:xfrm>
          <a:prstGeom prst="rect">
            <a:avLst/>
          </a:prstGeom>
        </p:spPr>
        <p:txBody>
          <a:bodyPr anchorCtr="0" anchor="b" bIns="0" lIns="182875" spcFirstLastPara="1" rIns="91425" wrap="square" tIns="91425">
            <a:noAutofit/>
          </a:bodyPr>
          <a:lstStyle>
            <a:lvl1pPr lvl="0" algn="r">
              <a:spcBef>
                <a:spcPts val="0"/>
              </a:spcBef>
              <a:spcAft>
                <a:spcPts val="0"/>
              </a:spcAft>
              <a:buNone/>
              <a:defRPr sz="900">
                <a:solidFill>
                  <a:schemeClr val="dk2"/>
                </a:solidFill>
                <a:latin typeface="Sora"/>
                <a:ea typeface="Sora"/>
                <a:cs typeface="Sora"/>
                <a:sym typeface="Sora"/>
              </a:defRPr>
            </a:lvl1pPr>
            <a:lvl2pPr lvl="1"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652" name="Google Shape;652;p46"/>
          <p:cNvSpPr txBox="1"/>
          <p:nvPr>
            <p:ph idx="8" type="subTitle"/>
          </p:nvPr>
        </p:nvSpPr>
        <p:spPr>
          <a:xfrm>
            <a:off x="2216381" y="3132125"/>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grpSp>
        <p:nvGrpSpPr>
          <p:cNvPr id="653" name="Google Shape;653;p46"/>
          <p:cNvGrpSpPr/>
          <p:nvPr/>
        </p:nvGrpSpPr>
        <p:grpSpPr>
          <a:xfrm>
            <a:off x="4308382" y="2704009"/>
            <a:ext cx="4833127" cy="2437045"/>
            <a:chOff x="4308382" y="2704009"/>
            <a:chExt cx="4833127" cy="2437045"/>
          </a:xfrm>
        </p:grpSpPr>
        <p:sp>
          <p:nvSpPr>
            <p:cNvPr id="654" name="Google Shape;654;p46"/>
            <p:cNvSpPr/>
            <p:nvPr/>
          </p:nvSpPr>
          <p:spPr>
            <a:xfrm>
              <a:off x="4308382" y="4487840"/>
              <a:ext cx="4833127" cy="653214"/>
            </a:xfrm>
            <a:custGeom>
              <a:rect b="b" l="l" r="r" t="t"/>
              <a:pathLst>
                <a:path extrusionOk="0" h="12128" w="89735">
                  <a:moveTo>
                    <a:pt x="6834" y="1"/>
                  </a:moveTo>
                  <a:lnTo>
                    <a:pt x="6030" y="336"/>
                  </a:lnTo>
                  <a:lnTo>
                    <a:pt x="5271" y="671"/>
                  </a:lnTo>
                  <a:lnTo>
                    <a:pt x="4556" y="1006"/>
                  </a:lnTo>
                  <a:lnTo>
                    <a:pt x="3887" y="1363"/>
                  </a:lnTo>
                  <a:lnTo>
                    <a:pt x="3284" y="1720"/>
                  </a:lnTo>
                  <a:lnTo>
                    <a:pt x="2703" y="2078"/>
                  </a:lnTo>
                  <a:lnTo>
                    <a:pt x="2212" y="2457"/>
                  </a:lnTo>
                  <a:lnTo>
                    <a:pt x="1743" y="2815"/>
                  </a:lnTo>
                  <a:lnTo>
                    <a:pt x="1341" y="3194"/>
                  </a:lnTo>
                  <a:lnTo>
                    <a:pt x="983" y="3574"/>
                  </a:lnTo>
                  <a:lnTo>
                    <a:pt x="693" y="3954"/>
                  </a:lnTo>
                  <a:lnTo>
                    <a:pt x="447" y="4333"/>
                  </a:lnTo>
                  <a:lnTo>
                    <a:pt x="246" y="4713"/>
                  </a:lnTo>
                  <a:lnTo>
                    <a:pt x="112" y="5093"/>
                  </a:lnTo>
                  <a:lnTo>
                    <a:pt x="68" y="5294"/>
                  </a:lnTo>
                  <a:lnTo>
                    <a:pt x="45" y="5495"/>
                  </a:lnTo>
                  <a:lnTo>
                    <a:pt x="23" y="5673"/>
                  </a:lnTo>
                  <a:lnTo>
                    <a:pt x="1" y="5874"/>
                  </a:lnTo>
                  <a:lnTo>
                    <a:pt x="23" y="6098"/>
                  </a:lnTo>
                  <a:lnTo>
                    <a:pt x="45" y="6299"/>
                  </a:lnTo>
                  <a:lnTo>
                    <a:pt x="90" y="6500"/>
                  </a:lnTo>
                  <a:lnTo>
                    <a:pt x="135" y="6723"/>
                  </a:lnTo>
                  <a:lnTo>
                    <a:pt x="202" y="6924"/>
                  </a:lnTo>
                  <a:lnTo>
                    <a:pt x="291" y="7125"/>
                  </a:lnTo>
                  <a:lnTo>
                    <a:pt x="403" y="7326"/>
                  </a:lnTo>
                  <a:lnTo>
                    <a:pt x="514" y="7527"/>
                  </a:lnTo>
                  <a:lnTo>
                    <a:pt x="782" y="7951"/>
                  </a:lnTo>
                  <a:lnTo>
                    <a:pt x="1140" y="8353"/>
                  </a:lnTo>
                  <a:lnTo>
                    <a:pt x="1542" y="8755"/>
                  </a:lnTo>
                  <a:lnTo>
                    <a:pt x="2011" y="9157"/>
                  </a:lnTo>
                  <a:lnTo>
                    <a:pt x="2524" y="9537"/>
                  </a:lnTo>
                  <a:lnTo>
                    <a:pt x="3105" y="9939"/>
                  </a:lnTo>
                  <a:lnTo>
                    <a:pt x="3753" y="10319"/>
                  </a:lnTo>
                  <a:lnTo>
                    <a:pt x="4445" y="10698"/>
                  </a:lnTo>
                  <a:lnTo>
                    <a:pt x="5204" y="11056"/>
                  </a:lnTo>
                  <a:lnTo>
                    <a:pt x="6030" y="11435"/>
                  </a:lnTo>
                  <a:lnTo>
                    <a:pt x="6901" y="11793"/>
                  </a:lnTo>
                  <a:lnTo>
                    <a:pt x="7839" y="12128"/>
                  </a:lnTo>
                  <a:lnTo>
                    <a:pt x="84799" y="12128"/>
                  </a:lnTo>
                  <a:lnTo>
                    <a:pt x="89734" y="9783"/>
                  </a:lnTo>
                  <a:lnTo>
                    <a:pt x="89734" y="1966"/>
                  </a:lnTo>
                  <a:lnTo>
                    <a:pt x="89310" y="1698"/>
                  </a:lnTo>
                  <a:lnTo>
                    <a:pt x="88886" y="1452"/>
                  </a:lnTo>
                  <a:lnTo>
                    <a:pt x="88439" y="1207"/>
                  </a:lnTo>
                  <a:lnTo>
                    <a:pt x="87948" y="961"/>
                  </a:lnTo>
                  <a:lnTo>
                    <a:pt x="86920" y="470"/>
                  </a:lnTo>
                  <a:lnTo>
                    <a:pt x="85781" y="1"/>
                  </a:lnTo>
                  <a:lnTo>
                    <a:pt x="84977" y="314"/>
                  </a:lnTo>
                  <a:lnTo>
                    <a:pt x="84106" y="604"/>
                  </a:lnTo>
                  <a:lnTo>
                    <a:pt x="83235" y="917"/>
                  </a:lnTo>
                  <a:lnTo>
                    <a:pt x="82297" y="1185"/>
                  </a:lnTo>
                  <a:lnTo>
                    <a:pt x="81359" y="1475"/>
                  </a:lnTo>
                  <a:lnTo>
                    <a:pt x="80355" y="1743"/>
                  </a:lnTo>
                  <a:lnTo>
                    <a:pt x="79350" y="2011"/>
                  </a:lnTo>
                  <a:lnTo>
                    <a:pt x="78300" y="2256"/>
                  </a:lnTo>
                  <a:lnTo>
                    <a:pt x="77228" y="2502"/>
                  </a:lnTo>
                  <a:lnTo>
                    <a:pt x="76111" y="2725"/>
                  </a:lnTo>
                  <a:lnTo>
                    <a:pt x="74972" y="2971"/>
                  </a:lnTo>
                  <a:lnTo>
                    <a:pt x="73811" y="3172"/>
                  </a:lnTo>
                  <a:lnTo>
                    <a:pt x="72627" y="3395"/>
                  </a:lnTo>
                  <a:lnTo>
                    <a:pt x="71421" y="3574"/>
                  </a:lnTo>
                  <a:lnTo>
                    <a:pt x="68920" y="3954"/>
                  </a:lnTo>
                  <a:lnTo>
                    <a:pt x="66329" y="4266"/>
                  </a:lnTo>
                  <a:lnTo>
                    <a:pt x="63672" y="4557"/>
                  </a:lnTo>
                  <a:lnTo>
                    <a:pt x="60925" y="4802"/>
                  </a:lnTo>
                  <a:lnTo>
                    <a:pt x="58111" y="5003"/>
                  </a:lnTo>
                  <a:lnTo>
                    <a:pt x="55230" y="5160"/>
                  </a:lnTo>
                  <a:lnTo>
                    <a:pt x="52304" y="5271"/>
                  </a:lnTo>
                  <a:lnTo>
                    <a:pt x="49334" y="5361"/>
                  </a:lnTo>
                  <a:lnTo>
                    <a:pt x="46319" y="5383"/>
                  </a:lnTo>
                  <a:lnTo>
                    <a:pt x="43282" y="5361"/>
                  </a:lnTo>
                  <a:lnTo>
                    <a:pt x="40312" y="5271"/>
                  </a:lnTo>
                  <a:lnTo>
                    <a:pt x="37386" y="5160"/>
                  </a:lnTo>
                  <a:lnTo>
                    <a:pt x="34505" y="5003"/>
                  </a:lnTo>
                  <a:lnTo>
                    <a:pt x="31691" y="4802"/>
                  </a:lnTo>
                  <a:lnTo>
                    <a:pt x="28944" y="4557"/>
                  </a:lnTo>
                  <a:lnTo>
                    <a:pt x="26286" y="4266"/>
                  </a:lnTo>
                  <a:lnTo>
                    <a:pt x="23696" y="3954"/>
                  </a:lnTo>
                  <a:lnTo>
                    <a:pt x="21195" y="3574"/>
                  </a:lnTo>
                  <a:lnTo>
                    <a:pt x="19989" y="3395"/>
                  </a:lnTo>
                  <a:lnTo>
                    <a:pt x="18805" y="3172"/>
                  </a:lnTo>
                  <a:lnTo>
                    <a:pt x="17644" y="2971"/>
                  </a:lnTo>
                  <a:lnTo>
                    <a:pt x="16505" y="2725"/>
                  </a:lnTo>
                  <a:lnTo>
                    <a:pt x="15410" y="2502"/>
                  </a:lnTo>
                  <a:lnTo>
                    <a:pt x="14316" y="2256"/>
                  </a:lnTo>
                  <a:lnTo>
                    <a:pt x="13266" y="2011"/>
                  </a:lnTo>
                  <a:lnTo>
                    <a:pt x="12261" y="1743"/>
                  </a:lnTo>
                  <a:lnTo>
                    <a:pt x="11279" y="1475"/>
                  </a:lnTo>
                  <a:lnTo>
                    <a:pt x="10318" y="1185"/>
                  </a:lnTo>
                  <a:lnTo>
                    <a:pt x="9403" y="917"/>
                  </a:lnTo>
                  <a:lnTo>
                    <a:pt x="8509" y="604"/>
                  </a:lnTo>
                  <a:lnTo>
                    <a:pt x="7661" y="314"/>
                  </a:lnTo>
                  <a:lnTo>
                    <a:pt x="6834" y="1"/>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655" name="Google Shape;655;p46"/>
            <p:cNvSpPr/>
            <p:nvPr/>
          </p:nvSpPr>
          <p:spPr>
            <a:xfrm>
              <a:off x="4308382" y="3740892"/>
              <a:ext cx="4833127" cy="741006"/>
            </a:xfrm>
            <a:custGeom>
              <a:rect b="b" l="l" r="r" t="t"/>
              <a:pathLst>
                <a:path extrusionOk="0" h="13758" w="89735">
                  <a:moveTo>
                    <a:pt x="13289" y="0"/>
                  </a:moveTo>
                  <a:lnTo>
                    <a:pt x="11725" y="402"/>
                  </a:lnTo>
                  <a:lnTo>
                    <a:pt x="10251" y="826"/>
                  </a:lnTo>
                  <a:lnTo>
                    <a:pt x="8889" y="1251"/>
                  </a:lnTo>
                  <a:lnTo>
                    <a:pt x="7594" y="1697"/>
                  </a:lnTo>
                  <a:lnTo>
                    <a:pt x="6410" y="2166"/>
                  </a:lnTo>
                  <a:lnTo>
                    <a:pt x="5316" y="2635"/>
                  </a:lnTo>
                  <a:lnTo>
                    <a:pt x="4333" y="3127"/>
                  </a:lnTo>
                  <a:lnTo>
                    <a:pt x="3864" y="3372"/>
                  </a:lnTo>
                  <a:lnTo>
                    <a:pt x="3440" y="3618"/>
                  </a:lnTo>
                  <a:lnTo>
                    <a:pt x="3038" y="3886"/>
                  </a:lnTo>
                  <a:lnTo>
                    <a:pt x="2636" y="4132"/>
                  </a:lnTo>
                  <a:lnTo>
                    <a:pt x="2279" y="4377"/>
                  </a:lnTo>
                  <a:lnTo>
                    <a:pt x="1944" y="4645"/>
                  </a:lnTo>
                  <a:lnTo>
                    <a:pt x="1653" y="4913"/>
                  </a:lnTo>
                  <a:lnTo>
                    <a:pt x="1363" y="5159"/>
                  </a:lnTo>
                  <a:lnTo>
                    <a:pt x="1117" y="5427"/>
                  </a:lnTo>
                  <a:lnTo>
                    <a:pt x="872" y="5695"/>
                  </a:lnTo>
                  <a:lnTo>
                    <a:pt x="671" y="5963"/>
                  </a:lnTo>
                  <a:lnTo>
                    <a:pt x="492" y="6231"/>
                  </a:lnTo>
                  <a:lnTo>
                    <a:pt x="358" y="6499"/>
                  </a:lnTo>
                  <a:lnTo>
                    <a:pt x="224" y="6789"/>
                  </a:lnTo>
                  <a:lnTo>
                    <a:pt x="135" y="7057"/>
                  </a:lnTo>
                  <a:lnTo>
                    <a:pt x="68" y="7325"/>
                  </a:lnTo>
                  <a:lnTo>
                    <a:pt x="23" y="7616"/>
                  </a:lnTo>
                  <a:lnTo>
                    <a:pt x="1" y="7884"/>
                  </a:lnTo>
                  <a:lnTo>
                    <a:pt x="23" y="8085"/>
                  </a:lnTo>
                  <a:lnTo>
                    <a:pt x="45" y="8263"/>
                  </a:lnTo>
                  <a:lnTo>
                    <a:pt x="68" y="8464"/>
                  </a:lnTo>
                  <a:lnTo>
                    <a:pt x="112" y="8665"/>
                  </a:lnTo>
                  <a:lnTo>
                    <a:pt x="246" y="9045"/>
                  </a:lnTo>
                  <a:lnTo>
                    <a:pt x="447" y="9425"/>
                  </a:lnTo>
                  <a:lnTo>
                    <a:pt x="693" y="9804"/>
                  </a:lnTo>
                  <a:lnTo>
                    <a:pt x="983" y="10184"/>
                  </a:lnTo>
                  <a:lnTo>
                    <a:pt x="1341" y="10564"/>
                  </a:lnTo>
                  <a:lnTo>
                    <a:pt x="1743" y="10943"/>
                  </a:lnTo>
                  <a:lnTo>
                    <a:pt x="2212" y="11301"/>
                  </a:lnTo>
                  <a:lnTo>
                    <a:pt x="2703" y="11680"/>
                  </a:lnTo>
                  <a:lnTo>
                    <a:pt x="3284" y="12038"/>
                  </a:lnTo>
                  <a:lnTo>
                    <a:pt x="3887" y="12395"/>
                  </a:lnTo>
                  <a:lnTo>
                    <a:pt x="4556" y="12752"/>
                  </a:lnTo>
                  <a:lnTo>
                    <a:pt x="5271" y="13087"/>
                  </a:lnTo>
                  <a:lnTo>
                    <a:pt x="6030" y="13422"/>
                  </a:lnTo>
                  <a:lnTo>
                    <a:pt x="6834" y="13757"/>
                  </a:lnTo>
                  <a:lnTo>
                    <a:pt x="7661" y="13445"/>
                  </a:lnTo>
                  <a:lnTo>
                    <a:pt x="8509" y="13154"/>
                  </a:lnTo>
                  <a:lnTo>
                    <a:pt x="9403" y="12864"/>
                  </a:lnTo>
                  <a:lnTo>
                    <a:pt x="10318" y="12574"/>
                  </a:lnTo>
                  <a:lnTo>
                    <a:pt x="11279" y="12283"/>
                  </a:lnTo>
                  <a:lnTo>
                    <a:pt x="12261" y="12015"/>
                  </a:lnTo>
                  <a:lnTo>
                    <a:pt x="13266" y="11747"/>
                  </a:lnTo>
                  <a:lnTo>
                    <a:pt x="14316" y="11502"/>
                  </a:lnTo>
                  <a:lnTo>
                    <a:pt x="15410" y="11256"/>
                  </a:lnTo>
                  <a:lnTo>
                    <a:pt x="16505" y="11033"/>
                  </a:lnTo>
                  <a:lnTo>
                    <a:pt x="17644" y="10809"/>
                  </a:lnTo>
                  <a:lnTo>
                    <a:pt x="18805" y="10586"/>
                  </a:lnTo>
                  <a:lnTo>
                    <a:pt x="19989" y="10385"/>
                  </a:lnTo>
                  <a:lnTo>
                    <a:pt x="21195" y="10184"/>
                  </a:lnTo>
                  <a:lnTo>
                    <a:pt x="23696" y="9804"/>
                  </a:lnTo>
                  <a:lnTo>
                    <a:pt x="26286" y="9492"/>
                  </a:lnTo>
                  <a:lnTo>
                    <a:pt x="28944" y="9201"/>
                  </a:lnTo>
                  <a:lnTo>
                    <a:pt x="31691" y="8956"/>
                  </a:lnTo>
                  <a:lnTo>
                    <a:pt x="34505" y="8755"/>
                  </a:lnTo>
                  <a:lnTo>
                    <a:pt x="37386" y="8598"/>
                  </a:lnTo>
                  <a:lnTo>
                    <a:pt x="40312" y="8487"/>
                  </a:lnTo>
                  <a:lnTo>
                    <a:pt x="43282" y="8420"/>
                  </a:lnTo>
                  <a:lnTo>
                    <a:pt x="46319" y="8397"/>
                  </a:lnTo>
                  <a:lnTo>
                    <a:pt x="49334" y="8420"/>
                  </a:lnTo>
                  <a:lnTo>
                    <a:pt x="52304" y="8487"/>
                  </a:lnTo>
                  <a:lnTo>
                    <a:pt x="55230" y="8598"/>
                  </a:lnTo>
                  <a:lnTo>
                    <a:pt x="58111" y="8755"/>
                  </a:lnTo>
                  <a:lnTo>
                    <a:pt x="60925" y="8956"/>
                  </a:lnTo>
                  <a:lnTo>
                    <a:pt x="63672" y="9201"/>
                  </a:lnTo>
                  <a:lnTo>
                    <a:pt x="66329" y="9492"/>
                  </a:lnTo>
                  <a:lnTo>
                    <a:pt x="68920" y="9804"/>
                  </a:lnTo>
                  <a:lnTo>
                    <a:pt x="71421" y="10184"/>
                  </a:lnTo>
                  <a:lnTo>
                    <a:pt x="72627" y="10385"/>
                  </a:lnTo>
                  <a:lnTo>
                    <a:pt x="73811" y="10586"/>
                  </a:lnTo>
                  <a:lnTo>
                    <a:pt x="74972" y="10809"/>
                  </a:lnTo>
                  <a:lnTo>
                    <a:pt x="76111" y="11033"/>
                  </a:lnTo>
                  <a:lnTo>
                    <a:pt x="77228" y="11256"/>
                  </a:lnTo>
                  <a:lnTo>
                    <a:pt x="78300" y="11502"/>
                  </a:lnTo>
                  <a:lnTo>
                    <a:pt x="79350" y="11747"/>
                  </a:lnTo>
                  <a:lnTo>
                    <a:pt x="80355" y="12015"/>
                  </a:lnTo>
                  <a:lnTo>
                    <a:pt x="81359" y="12283"/>
                  </a:lnTo>
                  <a:lnTo>
                    <a:pt x="82297" y="12574"/>
                  </a:lnTo>
                  <a:lnTo>
                    <a:pt x="83235" y="12864"/>
                  </a:lnTo>
                  <a:lnTo>
                    <a:pt x="84106" y="13154"/>
                  </a:lnTo>
                  <a:lnTo>
                    <a:pt x="84977" y="13445"/>
                  </a:lnTo>
                  <a:lnTo>
                    <a:pt x="85781" y="13757"/>
                  </a:lnTo>
                  <a:lnTo>
                    <a:pt x="86920" y="13288"/>
                  </a:lnTo>
                  <a:lnTo>
                    <a:pt x="87948" y="12797"/>
                  </a:lnTo>
                  <a:lnTo>
                    <a:pt x="88439" y="12551"/>
                  </a:lnTo>
                  <a:lnTo>
                    <a:pt x="88886" y="12306"/>
                  </a:lnTo>
                  <a:lnTo>
                    <a:pt x="89310" y="12060"/>
                  </a:lnTo>
                  <a:lnTo>
                    <a:pt x="89734" y="11792"/>
                  </a:lnTo>
                  <a:lnTo>
                    <a:pt x="89734" y="3975"/>
                  </a:lnTo>
                  <a:lnTo>
                    <a:pt x="89288" y="3685"/>
                  </a:lnTo>
                  <a:lnTo>
                    <a:pt x="88819" y="3417"/>
                  </a:lnTo>
                  <a:lnTo>
                    <a:pt x="88305" y="3149"/>
                  </a:lnTo>
                  <a:lnTo>
                    <a:pt x="87791" y="2881"/>
                  </a:lnTo>
                  <a:lnTo>
                    <a:pt x="87233" y="2613"/>
                  </a:lnTo>
                  <a:lnTo>
                    <a:pt x="86652" y="2367"/>
                  </a:lnTo>
                  <a:lnTo>
                    <a:pt x="86049" y="2099"/>
                  </a:lnTo>
                  <a:lnTo>
                    <a:pt x="85402" y="1854"/>
                  </a:lnTo>
                  <a:lnTo>
                    <a:pt x="84039" y="1362"/>
                  </a:lnTo>
                  <a:lnTo>
                    <a:pt x="82588" y="893"/>
                  </a:lnTo>
                  <a:lnTo>
                    <a:pt x="81002" y="424"/>
                  </a:lnTo>
                  <a:lnTo>
                    <a:pt x="79327" y="0"/>
                  </a:lnTo>
                  <a:lnTo>
                    <a:pt x="77652" y="380"/>
                  </a:lnTo>
                  <a:lnTo>
                    <a:pt x="75910" y="759"/>
                  </a:lnTo>
                  <a:lnTo>
                    <a:pt x="74101" y="1117"/>
                  </a:lnTo>
                  <a:lnTo>
                    <a:pt x="72225" y="1429"/>
                  </a:lnTo>
                  <a:lnTo>
                    <a:pt x="70305" y="1742"/>
                  </a:lnTo>
                  <a:lnTo>
                    <a:pt x="68317" y="2010"/>
                  </a:lnTo>
                  <a:lnTo>
                    <a:pt x="66307" y="2278"/>
                  </a:lnTo>
                  <a:lnTo>
                    <a:pt x="64230" y="2501"/>
                  </a:lnTo>
                  <a:lnTo>
                    <a:pt x="62108" y="2702"/>
                  </a:lnTo>
                  <a:lnTo>
                    <a:pt x="59942" y="2881"/>
                  </a:lnTo>
                  <a:lnTo>
                    <a:pt x="57754" y="3015"/>
                  </a:lnTo>
                  <a:lnTo>
                    <a:pt x="55520" y="3149"/>
                  </a:lnTo>
                  <a:lnTo>
                    <a:pt x="53242" y="3238"/>
                  </a:lnTo>
                  <a:lnTo>
                    <a:pt x="50964" y="3305"/>
                  </a:lnTo>
                  <a:lnTo>
                    <a:pt x="48642" y="3350"/>
                  </a:lnTo>
                  <a:lnTo>
                    <a:pt x="46319" y="3372"/>
                  </a:lnTo>
                  <a:lnTo>
                    <a:pt x="43974" y="3350"/>
                  </a:lnTo>
                  <a:lnTo>
                    <a:pt x="41652" y="3305"/>
                  </a:lnTo>
                  <a:lnTo>
                    <a:pt x="39374" y="3238"/>
                  </a:lnTo>
                  <a:lnTo>
                    <a:pt x="37096" y="3149"/>
                  </a:lnTo>
                  <a:lnTo>
                    <a:pt x="34885" y="3015"/>
                  </a:lnTo>
                  <a:lnTo>
                    <a:pt x="32674" y="2881"/>
                  </a:lnTo>
                  <a:lnTo>
                    <a:pt x="30507" y="2702"/>
                  </a:lnTo>
                  <a:lnTo>
                    <a:pt x="28408" y="2501"/>
                  </a:lnTo>
                  <a:lnTo>
                    <a:pt x="26331" y="2278"/>
                  </a:lnTo>
                  <a:lnTo>
                    <a:pt x="24299" y="2010"/>
                  </a:lnTo>
                  <a:lnTo>
                    <a:pt x="22311" y="1742"/>
                  </a:lnTo>
                  <a:lnTo>
                    <a:pt x="20391" y="1429"/>
                  </a:lnTo>
                  <a:lnTo>
                    <a:pt x="18515" y="1117"/>
                  </a:lnTo>
                  <a:lnTo>
                    <a:pt x="16706" y="759"/>
                  </a:lnTo>
                  <a:lnTo>
                    <a:pt x="14964" y="380"/>
                  </a:lnTo>
                  <a:lnTo>
                    <a:pt x="13289"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656" name="Google Shape;656;p46"/>
            <p:cNvSpPr/>
            <p:nvPr/>
          </p:nvSpPr>
          <p:spPr>
            <a:xfrm>
              <a:off x="4308382" y="2704009"/>
              <a:ext cx="4833127" cy="1032065"/>
            </a:xfrm>
            <a:custGeom>
              <a:rect b="b" l="l" r="r" t="t"/>
              <a:pathLst>
                <a:path extrusionOk="0" h="19162" w="89735">
                  <a:moveTo>
                    <a:pt x="43929" y="0"/>
                  </a:moveTo>
                  <a:lnTo>
                    <a:pt x="41585" y="45"/>
                  </a:lnTo>
                  <a:lnTo>
                    <a:pt x="39262" y="134"/>
                  </a:lnTo>
                  <a:lnTo>
                    <a:pt x="36984" y="224"/>
                  </a:lnTo>
                  <a:lnTo>
                    <a:pt x="34751" y="358"/>
                  </a:lnTo>
                  <a:lnTo>
                    <a:pt x="32562" y="492"/>
                  </a:lnTo>
                  <a:lnTo>
                    <a:pt x="30396" y="670"/>
                  </a:lnTo>
                  <a:lnTo>
                    <a:pt x="28296" y="871"/>
                  </a:lnTo>
                  <a:lnTo>
                    <a:pt x="26264" y="1117"/>
                  </a:lnTo>
                  <a:lnTo>
                    <a:pt x="24254" y="1363"/>
                  </a:lnTo>
                  <a:lnTo>
                    <a:pt x="22311" y="1631"/>
                  </a:lnTo>
                  <a:lnTo>
                    <a:pt x="20435" y="1921"/>
                  </a:lnTo>
                  <a:lnTo>
                    <a:pt x="18626" y="2233"/>
                  </a:lnTo>
                  <a:lnTo>
                    <a:pt x="16884" y="2568"/>
                  </a:lnTo>
                  <a:lnTo>
                    <a:pt x="15187" y="2926"/>
                  </a:lnTo>
                  <a:lnTo>
                    <a:pt x="13579" y="3305"/>
                  </a:lnTo>
                  <a:lnTo>
                    <a:pt x="12060" y="3685"/>
                  </a:lnTo>
                  <a:lnTo>
                    <a:pt x="10586" y="4087"/>
                  </a:lnTo>
                  <a:lnTo>
                    <a:pt x="9224" y="4534"/>
                  </a:lnTo>
                  <a:lnTo>
                    <a:pt x="7929" y="4958"/>
                  </a:lnTo>
                  <a:lnTo>
                    <a:pt x="6723" y="5427"/>
                  </a:lnTo>
                  <a:lnTo>
                    <a:pt x="5606" y="5896"/>
                  </a:lnTo>
                  <a:lnTo>
                    <a:pt x="4579" y="6387"/>
                  </a:lnTo>
                  <a:lnTo>
                    <a:pt x="4110" y="6633"/>
                  </a:lnTo>
                  <a:lnTo>
                    <a:pt x="3663" y="6879"/>
                  </a:lnTo>
                  <a:lnTo>
                    <a:pt x="3217" y="7124"/>
                  </a:lnTo>
                  <a:lnTo>
                    <a:pt x="2815" y="7392"/>
                  </a:lnTo>
                  <a:lnTo>
                    <a:pt x="2435" y="7660"/>
                  </a:lnTo>
                  <a:lnTo>
                    <a:pt x="2100" y="7906"/>
                  </a:lnTo>
                  <a:lnTo>
                    <a:pt x="1765" y="8174"/>
                  </a:lnTo>
                  <a:lnTo>
                    <a:pt x="1475" y="8442"/>
                  </a:lnTo>
                  <a:lnTo>
                    <a:pt x="1207" y="8710"/>
                  </a:lnTo>
                  <a:lnTo>
                    <a:pt x="961" y="9000"/>
                  </a:lnTo>
                  <a:lnTo>
                    <a:pt x="738" y="9268"/>
                  </a:lnTo>
                  <a:lnTo>
                    <a:pt x="537" y="9559"/>
                  </a:lnTo>
                  <a:lnTo>
                    <a:pt x="380" y="9827"/>
                  </a:lnTo>
                  <a:lnTo>
                    <a:pt x="246" y="10117"/>
                  </a:lnTo>
                  <a:lnTo>
                    <a:pt x="135" y="10385"/>
                  </a:lnTo>
                  <a:lnTo>
                    <a:pt x="68" y="10675"/>
                  </a:lnTo>
                  <a:lnTo>
                    <a:pt x="23" y="10966"/>
                  </a:lnTo>
                  <a:lnTo>
                    <a:pt x="1" y="11256"/>
                  </a:lnTo>
                  <a:lnTo>
                    <a:pt x="23" y="11546"/>
                  </a:lnTo>
                  <a:lnTo>
                    <a:pt x="68" y="11814"/>
                  </a:lnTo>
                  <a:lnTo>
                    <a:pt x="135" y="12082"/>
                  </a:lnTo>
                  <a:lnTo>
                    <a:pt x="224" y="12373"/>
                  </a:lnTo>
                  <a:lnTo>
                    <a:pt x="358" y="12641"/>
                  </a:lnTo>
                  <a:lnTo>
                    <a:pt x="492" y="12909"/>
                  </a:lnTo>
                  <a:lnTo>
                    <a:pt x="671" y="13177"/>
                  </a:lnTo>
                  <a:lnTo>
                    <a:pt x="872" y="13445"/>
                  </a:lnTo>
                  <a:lnTo>
                    <a:pt x="1117" y="13713"/>
                  </a:lnTo>
                  <a:lnTo>
                    <a:pt x="1363" y="13981"/>
                  </a:lnTo>
                  <a:lnTo>
                    <a:pt x="1653" y="14249"/>
                  </a:lnTo>
                  <a:lnTo>
                    <a:pt x="1944" y="14494"/>
                  </a:lnTo>
                  <a:lnTo>
                    <a:pt x="2279" y="14762"/>
                  </a:lnTo>
                  <a:lnTo>
                    <a:pt x="2636" y="15008"/>
                  </a:lnTo>
                  <a:lnTo>
                    <a:pt x="3038" y="15276"/>
                  </a:lnTo>
                  <a:lnTo>
                    <a:pt x="3440" y="15522"/>
                  </a:lnTo>
                  <a:lnTo>
                    <a:pt x="3864" y="15767"/>
                  </a:lnTo>
                  <a:lnTo>
                    <a:pt x="4333" y="16013"/>
                  </a:lnTo>
                  <a:lnTo>
                    <a:pt x="5316" y="16504"/>
                  </a:lnTo>
                  <a:lnTo>
                    <a:pt x="6410" y="16973"/>
                  </a:lnTo>
                  <a:lnTo>
                    <a:pt x="7594" y="17442"/>
                  </a:lnTo>
                  <a:lnTo>
                    <a:pt x="8889" y="17889"/>
                  </a:lnTo>
                  <a:lnTo>
                    <a:pt x="10251" y="18335"/>
                  </a:lnTo>
                  <a:lnTo>
                    <a:pt x="11725" y="18737"/>
                  </a:lnTo>
                  <a:lnTo>
                    <a:pt x="13289" y="19162"/>
                  </a:lnTo>
                  <a:lnTo>
                    <a:pt x="14964" y="18760"/>
                  </a:lnTo>
                  <a:lnTo>
                    <a:pt x="16706" y="18380"/>
                  </a:lnTo>
                  <a:lnTo>
                    <a:pt x="18515" y="18023"/>
                  </a:lnTo>
                  <a:lnTo>
                    <a:pt x="20391" y="17710"/>
                  </a:lnTo>
                  <a:lnTo>
                    <a:pt x="22311" y="17398"/>
                  </a:lnTo>
                  <a:lnTo>
                    <a:pt x="24299" y="17130"/>
                  </a:lnTo>
                  <a:lnTo>
                    <a:pt x="26331" y="16884"/>
                  </a:lnTo>
                  <a:lnTo>
                    <a:pt x="28408" y="16638"/>
                  </a:lnTo>
                  <a:lnTo>
                    <a:pt x="30507" y="16437"/>
                  </a:lnTo>
                  <a:lnTo>
                    <a:pt x="32674" y="16281"/>
                  </a:lnTo>
                  <a:lnTo>
                    <a:pt x="34885" y="16125"/>
                  </a:lnTo>
                  <a:lnTo>
                    <a:pt x="37096" y="15991"/>
                  </a:lnTo>
                  <a:lnTo>
                    <a:pt x="39374" y="15901"/>
                  </a:lnTo>
                  <a:lnTo>
                    <a:pt x="41652" y="15834"/>
                  </a:lnTo>
                  <a:lnTo>
                    <a:pt x="43974" y="15790"/>
                  </a:lnTo>
                  <a:lnTo>
                    <a:pt x="46319" y="15767"/>
                  </a:lnTo>
                  <a:lnTo>
                    <a:pt x="48642" y="15790"/>
                  </a:lnTo>
                  <a:lnTo>
                    <a:pt x="50964" y="15834"/>
                  </a:lnTo>
                  <a:lnTo>
                    <a:pt x="53242" y="15901"/>
                  </a:lnTo>
                  <a:lnTo>
                    <a:pt x="55520" y="15991"/>
                  </a:lnTo>
                  <a:lnTo>
                    <a:pt x="57754" y="16125"/>
                  </a:lnTo>
                  <a:lnTo>
                    <a:pt x="59942" y="16281"/>
                  </a:lnTo>
                  <a:lnTo>
                    <a:pt x="62108" y="16437"/>
                  </a:lnTo>
                  <a:lnTo>
                    <a:pt x="64230" y="16638"/>
                  </a:lnTo>
                  <a:lnTo>
                    <a:pt x="66307" y="16884"/>
                  </a:lnTo>
                  <a:lnTo>
                    <a:pt x="68317" y="17130"/>
                  </a:lnTo>
                  <a:lnTo>
                    <a:pt x="70305" y="17398"/>
                  </a:lnTo>
                  <a:lnTo>
                    <a:pt x="72225" y="17710"/>
                  </a:lnTo>
                  <a:lnTo>
                    <a:pt x="74101" y="18023"/>
                  </a:lnTo>
                  <a:lnTo>
                    <a:pt x="75910" y="18380"/>
                  </a:lnTo>
                  <a:lnTo>
                    <a:pt x="77652" y="18760"/>
                  </a:lnTo>
                  <a:lnTo>
                    <a:pt x="79327" y="19162"/>
                  </a:lnTo>
                  <a:lnTo>
                    <a:pt x="81002" y="18715"/>
                  </a:lnTo>
                  <a:lnTo>
                    <a:pt x="82588" y="18269"/>
                  </a:lnTo>
                  <a:lnTo>
                    <a:pt x="84039" y="17777"/>
                  </a:lnTo>
                  <a:lnTo>
                    <a:pt x="85402" y="17286"/>
                  </a:lnTo>
                  <a:lnTo>
                    <a:pt x="86049" y="17040"/>
                  </a:lnTo>
                  <a:lnTo>
                    <a:pt x="86652" y="16795"/>
                  </a:lnTo>
                  <a:lnTo>
                    <a:pt x="87233" y="16527"/>
                  </a:lnTo>
                  <a:lnTo>
                    <a:pt x="87791" y="16259"/>
                  </a:lnTo>
                  <a:lnTo>
                    <a:pt x="88305" y="15991"/>
                  </a:lnTo>
                  <a:lnTo>
                    <a:pt x="88819" y="15723"/>
                  </a:lnTo>
                  <a:lnTo>
                    <a:pt x="89288" y="15455"/>
                  </a:lnTo>
                  <a:lnTo>
                    <a:pt x="89734" y="15187"/>
                  </a:lnTo>
                  <a:lnTo>
                    <a:pt x="89734" y="7348"/>
                  </a:lnTo>
                  <a:lnTo>
                    <a:pt x="89087" y="6946"/>
                  </a:lnTo>
                  <a:lnTo>
                    <a:pt x="88394" y="6566"/>
                  </a:lnTo>
                  <a:lnTo>
                    <a:pt x="87635" y="6186"/>
                  </a:lnTo>
                  <a:lnTo>
                    <a:pt x="86809" y="5807"/>
                  </a:lnTo>
                  <a:lnTo>
                    <a:pt x="85960" y="5449"/>
                  </a:lnTo>
                  <a:lnTo>
                    <a:pt x="85022" y="5092"/>
                  </a:lnTo>
                  <a:lnTo>
                    <a:pt x="84062" y="4735"/>
                  </a:lnTo>
                  <a:lnTo>
                    <a:pt x="83034" y="4400"/>
                  </a:lnTo>
                  <a:lnTo>
                    <a:pt x="81962" y="4065"/>
                  </a:lnTo>
                  <a:lnTo>
                    <a:pt x="80824" y="3752"/>
                  </a:lnTo>
                  <a:lnTo>
                    <a:pt x="79640" y="3439"/>
                  </a:lnTo>
                  <a:lnTo>
                    <a:pt x="78412" y="3149"/>
                  </a:lnTo>
                  <a:lnTo>
                    <a:pt x="77139" y="2859"/>
                  </a:lnTo>
                  <a:lnTo>
                    <a:pt x="75821" y="2591"/>
                  </a:lnTo>
                  <a:lnTo>
                    <a:pt x="74459" y="2323"/>
                  </a:lnTo>
                  <a:lnTo>
                    <a:pt x="73052" y="2055"/>
                  </a:lnTo>
                  <a:lnTo>
                    <a:pt x="71555" y="1809"/>
                  </a:lnTo>
                  <a:lnTo>
                    <a:pt x="70037" y="1586"/>
                  </a:lnTo>
                  <a:lnTo>
                    <a:pt x="68496" y="1363"/>
                  </a:lnTo>
                  <a:lnTo>
                    <a:pt x="66910" y="1162"/>
                  </a:lnTo>
                  <a:lnTo>
                    <a:pt x="65302" y="983"/>
                  </a:lnTo>
                  <a:lnTo>
                    <a:pt x="63672" y="804"/>
                  </a:lnTo>
                  <a:lnTo>
                    <a:pt x="62019" y="670"/>
                  </a:lnTo>
                  <a:lnTo>
                    <a:pt x="60344" y="514"/>
                  </a:lnTo>
                  <a:lnTo>
                    <a:pt x="58647" y="402"/>
                  </a:lnTo>
                  <a:lnTo>
                    <a:pt x="56950" y="291"/>
                  </a:lnTo>
                  <a:lnTo>
                    <a:pt x="55208" y="201"/>
                  </a:lnTo>
                  <a:lnTo>
                    <a:pt x="53443" y="134"/>
                  </a:lnTo>
                  <a:lnTo>
                    <a:pt x="51679" y="67"/>
                  </a:lnTo>
                  <a:lnTo>
                    <a:pt x="49915" y="23"/>
                  </a:lnTo>
                  <a:lnTo>
                    <a:pt x="48106"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grpSp>
      <p:sp>
        <p:nvSpPr>
          <p:cNvPr id="657" name="Google Shape;657;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lt 1">
  <p:cSld name="BLANK_1_1_1_1_1_1_1">
    <p:spTree>
      <p:nvGrpSpPr>
        <p:cNvPr id="658" name="Shape 658"/>
        <p:cNvGrpSpPr/>
        <p:nvPr/>
      </p:nvGrpSpPr>
      <p:grpSpPr>
        <a:xfrm>
          <a:off x="0" y="0"/>
          <a:ext cx="0" cy="0"/>
          <a:chOff x="0" y="0"/>
          <a:chExt cx="0" cy="0"/>
        </a:xfrm>
      </p:grpSpPr>
      <p:sp>
        <p:nvSpPr>
          <p:cNvPr id="659" name="Google Shape;659;p47"/>
          <p:cNvSpPr/>
          <p:nvPr/>
        </p:nvSpPr>
        <p:spPr>
          <a:xfrm>
            <a:off x="6519500" y="2216800"/>
            <a:ext cx="4728600" cy="1604700"/>
          </a:xfrm>
          <a:prstGeom prst="chord">
            <a:avLst>
              <a:gd fmla="val 4346562" name="adj1"/>
              <a:gd fmla="val 17254322"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60" name="Google Shape;660;p47"/>
          <p:cNvSpPr/>
          <p:nvPr/>
        </p:nvSpPr>
        <p:spPr>
          <a:xfrm rot="1800032">
            <a:off x="6670150" y="2309109"/>
            <a:ext cx="4728524" cy="1869582"/>
          </a:xfrm>
          <a:prstGeom prst="chord">
            <a:avLst>
              <a:gd fmla="val 3282930" name="adj1"/>
              <a:gd fmla="val 14744228"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61" name="Google Shape;661;p47"/>
          <p:cNvSpPr/>
          <p:nvPr/>
        </p:nvSpPr>
        <p:spPr>
          <a:xfrm>
            <a:off x="6008850" y="3120100"/>
            <a:ext cx="3135148" cy="2023395"/>
          </a:xfrm>
          <a:custGeom>
            <a:rect b="b" l="l" r="r" t="t"/>
            <a:pathLst>
              <a:path extrusionOk="0" h="29205" w="61561">
                <a:moveTo>
                  <a:pt x="61560" y="1"/>
                </a:moveTo>
                <a:lnTo>
                  <a:pt x="60172" y="120"/>
                </a:lnTo>
                <a:lnTo>
                  <a:pt x="58745" y="258"/>
                </a:lnTo>
                <a:lnTo>
                  <a:pt x="57318" y="417"/>
                </a:lnTo>
                <a:lnTo>
                  <a:pt x="55870" y="595"/>
                </a:lnTo>
                <a:lnTo>
                  <a:pt x="54403" y="814"/>
                </a:lnTo>
                <a:lnTo>
                  <a:pt x="52936" y="1051"/>
                </a:lnTo>
                <a:lnTo>
                  <a:pt x="51429" y="1309"/>
                </a:lnTo>
                <a:lnTo>
                  <a:pt x="49942" y="1587"/>
                </a:lnTo>
                <a:lnTo>
                  <a:pt x="48436" y="1884"/>
                </a:lnTo>
                <a:lnTo>
                  <a:pt x="46909" y="2221"/>
                </a:lnTo>
                <a:lnTo>
                  <a:pt x="45382" y="2578"/>
                </a:lnTo>
                <a:lnTo>
                  <a:pt x="43836" y="2955"/>
                </a:lnTo>
                <a:lnTo>
                  <a:pt x="42309" y="3351"/>
                </a:lnTo>
                <a:lnTo>
                  <a:pt x="40763" y="3787"/>
                </a:lnTo>
                <a:lnTo>
                  <a:pt x="39217" y="4224"/>
                </a:lnTo>
                <a:lnTo>
                  <a:pt x="37670" y="4699"/>
                </a:lnTo>
                <a:lnTo>
                  <a:pt x="35866" y="5274"/>
                </a:lnTo>
                <a:lnTo>
                  <a:pt x="34082" y="5869"/>
                </a:lnTo>
                <a:lnTo>
                  <a:pt x="32337" y="6484"/>
                </a:lnTo>
                <a:lnTo>
                  <a:pt x="30592" y="7118"/>
                </a:lnTo>
                <a:lnTo>
                  <a:pt x="28887" y="7792"/>
                </a:lnTo>
                <a:lnTo>
                  <a:pt x="27222" y="8466"/>
                </a:lnTo>
                <a:lnTo>
                  <a:pt x="25557" y="9160"/>
                </a:lnTo>
                <a:lnTo>
                  <a:pt x="23951" y="9894"/>
                </a:lnTo>
                <a:lnTo>
                  <a:pt x="22365" y="10627"/>
                </a:lnTo>
                <a:lnTo>
                  <a:pt x="20818" y="11381"/>
                </a:lnTo>
                <a:lnTo>
                  <a:pt x="19292" y="12154"/>
                </a:lnTo>
                <a:lnTo>
                  <a:pt x="17824" y="12927"/>
                </a:lnTo>
                <a:lnTo>
                  <a:pt x="16377" y="13740"/>
                </a:lnTo>
                <a:lnTo>
                  <a:pt x="14989" y="14553"/>
                </a:lnTo>
                <a:lnTo>
                  <a:pt x="13621" y="15386"/>
                </a:lnTo>
                <a:lnTo>
                  <a:pt x="12313" y="16218"/>
                </a:lnTo>
                <a:lnTo>
                  <a:pt x="11084" y="17051"/>
                </a:lnTo>
                <a:lnTo>
                  <a:pt x="9914" y="17884"/>
                </a:lnTo>
                <a:lnTo>
                  <a:pt x="8804" y="18716"/>
                </a:lnTo>
                <a:lnTo>
                  <a:pt x="7753" y="19549"/>
                </a:lnTo>
                <a:lnTo>
                  <a:pt x="6762" y="20382"/>
                </a:lnTo>
                <a:lnTo>
                  <a:pt x="5810" y="21214"/>
                </a:lnTo>
                <a:lnTo>
                  <a:pt x="4938" y="22027"/>
                </a:lnTo>
                <a:lnTo>
                  <a:pt x="4125" y="22860"/>
                </a:lnTo>
                <a:lnTo>
                  <a:pt x="3371" y="23693"/>
                </a:lnTo>
                <a:lnTo>
                  <a:pt x="2697" y="24505"/>
                </a:lnTo>
                <a:lnTo>
                  <a:pt x="2380" y="24902"/>
                </a:lnTo>
                <a:lnTo>
                  <a:pt x="2063" y="25298"/>
                </a:lnTo>
                <a:lnTo>
                  <a:pt x="1785" y="25715"/>
                </a:lnTo>
                <a:lnTo>
                  <a:pt x="1528" y="26111"/>
                </a:lnTo>
                <a:lnTo>
                  <a:pt x="1270" y="26508"/>
                </a:lnTo>
                <a:lnTo>
                  <a:pt x="1032" y="26904"/>
                </a:lnTo>
                <a:lnTo>
                  <a:pt x="814" y="27281"/>
                </a:lnTo>
                <a:lnTo>
                  <a:pt x="616" y="27678"/>
                </a:lnTo>
                <a:lnTo>
                  <a:pt x="437" y="28054"/>
                </a:lnTo>
                <a:lnTo>
                  <a:pt x="279" y="28451"/>
                </a:lnTo>
                <a:lnTo>
                  <a:pt x="120" y="28827"/>
                </a:lnTo>
                <a:lnTo>
                  <a:pt x="1" y="29204"/>
                </a:lnTo>
                <a:lnTo>
                  <a:pt x="61560" y="29204"/>
                </a:lnTo>
                <a:lnTo>
                  <a:pt x="61560" y="1"/>
                </a:lnTo>
                <a:close/>
              </a:path>
            </a:pathLst>
          </a:custGeom>
          <a:gradFill>
            <a:gsLst>
              <a:gs pos="0">
                <a:schemeClr val="accent2"/>
              </a:gs>
              <a:gs pos="37000">
                <a:schemeClr val="lt2"/>
              </a:gs>
              <a:gs pos="92000">
                <a:schemeClr val="accent1"/>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662" name="Google Shape;662;p47"/>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663" name="Google Shape;663;p47"/>
          <p:cNvSpPr txBox="1"/>
          <p:nvPr>
            <p:ph idx="2" type="title"/>
          </p:nvPr>
        </p:nvSpPr>
        <p:spPr>
          <a:xfrm>
            <a:off x="115025" y="406250"/>
            <a:ext cx="6507000" cy="2656800"/>
          </a:xfrm>
          <a:prstGeom prst="rect">
            <a:avLst/>
          </a:prstGeom>
        </p:spPr>
        <p:txBody>
          <a:bodyPr anchorCtr="0" anchor="t" bIns="91425" lIns="91425" spcFirstLastPara="1" rIns="91425" wrap="square" tIns="0">
            <a:noAutofit/>
          </a:bodyPr>
          <a:lstStyle>
            <a:lvl1pPr lvl="0">
              <a:lnSpc>
                <a:spcPct val="90000"/>
              </a:lnSpc>
              <a:spcBef>
                <a:spcPts val="0"/>
              </a:spcBef>
              <a:spcAft>
                <a:spcPts val="0"/>
              </a:spcAft>
              <a:buNone/>
              <a:defRPr sz="5500"/>
            </a:lvl1pPr>
            <a:lvl2pPr lvl="1">
              <a:lnSpc>
                <a:spcPct val="90000"/>
              </a:lnSpc>
              <a:spcBef>
                <a:spcPts val="0"/>
              </a:spcBef>
              <a:spcAft>
                <a:spcPts val="0"/>
              </a:spcAft>
              <a:buNone/>
              <a:defRPr sz="5500"/>
            </a:lvl2pPr>
            <a:lvl3pPr lvl="2">
              <a:lnSpc>
                <a:spcPct val="90000"/>
              </a:lnSpc>
              <a:spcBef>
                <a:spcPts val="0"/>
              </a:spcBef>
              <a:spcAft>
                <a:spcPts val="0"/>
              </a:spcAft>
              <a:buNone/>
              <a:defRPr sz="5500"/>
            </a:lvl3pPr>
            <a:lvl4pPr lvl="3">
              <a:lnSpc>
                <a:spcPct val="90000"/>
              </a:lnSpc>
              <a:spcBef>
                <a:spcPts val="0"/>
              </a:spcBef>
              <a:spcAft>
                <a:spcPts val="0"/>
              </a:spcAft>
              <a:buNone/>
              <a:defRPr sz="5500"/>
            </a:lvl4pPr>
            <a:lvl5pPr lvl="4">
              <a:lnSpc>
                <a:spcPct val="90000"/>
              </a:lnSpc>
              <a:spcBef>
                <a:spcPts val="0"/>
              </a:spcBef>
              <a:spcAft>
                <a:spcPts val="0"/>
              </a:spcAft>
              <a:buNone/>
              <a:defRPr sz="5500"/>
            </a:lvl5pPr>
            <a:lvl6pPr lvl="5">
              <a:lnSpc>
                <a:spcPct val="90000"/>
              </a:lnSpc>
              <a:spcBef>
                <a:spcPts val="0"/>
              </a:spcBef>
              <a:spcAft>
                <a:spcPts val="0"/>
              </a:spcAft>
              <a:buNone/>
              <a:defRPr sz="5500"/>
            </a:lvl6pPr>
            <a:lvl7pPr lvl="6">
              <a:lnSpc>
                <a:spcPct val="90000"/>
              </a:lnSpc>
              <a:spcBef>
                <a:spcPts val="0"/>
              </a:spcBef>
              <a:spcAft>
                <a:spcPts val="0"/>
              </a:spcAft>
              <a:buNone/>
              <a:defRPr sz="5500"/>
            </a:lvl7pPr>
            <a:lvl8pPr lvl="7">
              <a:lnSpc>
                <a:spcPct val="90000"/>
              </a:lnSpc>
              <a:spcBef>
                <a:spcPts val="0"/>
              </a:spcBef>
              <a:spcAft>
                <a:spcPts val="0"/>
              </a:spcAft>
              <a:buNone/>
              <a:defRPr sz="5500"/>
            </a:lvl8pPr>
            <a:lvl9pPr lvl="8">
              <a:lnSpc>
                <a:spcPct val="90000"/>
              </a:lnSpc>
              <a:spcBef>
                <a:spcPts val="0"/>
              </a:spcBef>
              <a:spcAft>
                <a:spcPts val="0"/>
              </a:spcAft>
              <a:buNone/>
              <a:defRPr sz="5500"/>
            </a:lvl9pPr>
          </a:lstStyle>
          <a:p/>
        </p:txBody>
      </p:sp>
      <p:sp>
        <p:nvSpPr>
          <p:cNvPr id="664" name="Google Shape;664;p47"/>
          <p:cNvSpPr txBox="1"/>
          <p:nvPr>
            <p:ph idx="1" type="subTitle"/>
          </p:nvPr>
        </p:nvSpPr>
        <p:spPr>
          <a:xfrm>
            <a:off x="115025" y="3062925"/>
            <a:ext cx="3759600" cy="16599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Clr>
                <a:schemeClr val="lt1"/>
              </a:buClr>
              <a:buSzPts val="1000"/>
              <a:buFont typeface="Sora"/>
              <a:buNone/>
              <a:defRPr sz="1000"/>
            </a:lvl1pPr>
            <a:lvl2pPr lvl="1">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000"/>
              <a:buFont typeface="Sora"/>
              <a:buNone/>
              <a:defRPr sz="1000">
                <a:solidFill>
                  <a:schemeClr val="lt1"/>
                </a:solidFill>
                <a:latin typeface="Sora"/>
                <a:ea typeface="Sora"/>
                <a:cs typeface="Sora"/>
                <a:sym typeface="Sora"/>
              </a:defRPr>
            </a:lvl9pPr>
          </a:lstStyle>
          <a:p/>
        </p:txBody>
      </p:sp>
      <p:sp>
        <p:nvSpPr>
          <p:cNvPr id="665" name="Google Shape;665;p47"/>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666" name="Google Shape;666;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lt 2">
  <p:cSld name="BLANK_1_1_1_1_1_1_1_2">
    <p:spTree>
      <p:nvGrpSpPr>
        <p:cNvPr id="667" name="Shape 667"/>
        <p:cNvGrpSpPr/>
        <p:nvPr/>
      </p:nvGrpSpPr>
      <p:grpSpPr>
        <a:xfrm>
          <a:off x="0" y="0"/>
          <a:ext cx="0" cy="0"/>
          <a:chOff x="0" y="0"/>
          <a:chExt cx="0" cy="0"/>
        </a:xfrm>
      </p:grpSpPr>
      <p:sp>
        <p:nvSpPr>
          <p:cNvPr id="668" name="Google Shape;668;p48"/>
          <p:cNvSpPr/>
          <p:nvPr/>
        </p:nvSpPr>
        <p:spPr>
          <a:xfrm>
            <a:off x="5861425" y="3065475"/>
            <a:ext cx="3282600" cy="2078950"/>
          </a:xfrm>
          <a:custGeom>
            <a:rect b="b" l="l" r="r" t="t"/>
            <a:pathLst>
              <a:path extrusionOk="0" h="83158" w="131304">
                <a:moveTo>
                  <a:pt x="131286" y="0"/>
                </a:moveTo>
                <a:lnTo>
                  <a:pt x="131304" y="83132"/>
                </a:lnTo>
                <a:lnTo>
                  <a:pt x="0" y="83158"/>
                </a:lnTo>
                <a:lnTo>
                  <a:pt x="55816" y="4343"/>
                </a:lnTo>
                <a:close/>
              </a:path>
            </a:pathLst>
          </a:custGeom>
          <a:solidFill>
            <a:schemeClr val="accent5"/>
          </a:solidFill>
          <a:ln>
            <a:noFill/>
          </a:ln>
        </p:spPr>
      </p:sp>
      <p:sp>
        <p:nvSpPr>
          <p:cNvPr id="669" name="Google Shape;669;p48"/>
          <p:cNvSpPr/>
          <p:nvPr/>
        </p:nvSpPr>
        <p:spPr>
          <a:xfrm>
            <a:off x="6818025" y="1675"/>
            <a:ext cx="2326300" cy="3183925"/>
          </a:xfrm>
          <a:custGeom>
            <a:rect b="b" l="l" r="r" t="t"/>
            <a:pathLst>
              <a:path extrusionOk="0" h="127357" w="93052">
                <a:moveTo>
                  <a:pt x="17353" y="127357"/>
                </a:moveTo>
                <a:lnTo>
                  <a:pt x="0" y="18662"/>
                </a:lnTo>
                <a:lnTo>
                  <a:pt x="93052" y="0"/>
                </a:lnTo>
                <a:lnTo>
                  <a:pt x="93019" y="122556"/>
                </a:lnTo>
                <a:close/>
              </a:path>
            </a:pathLst>
          </a:custGeom>
          <a:gradFill>
            <a:gsLst>
              <a:gs pos="0">
                <a:schemeClr val="accent2"/>
              </a:gs>
              <a:gs pos="37000">
                <a:schemeClr val="lt2"/>
              </a:gs>
              <a:gs pos="92000">
                <a:schemeClr val="accent1"/>
              </a:gs>
              <a:gs pos="100000">
                <a:schemeClr val="accent1"/>
              </a:gs>
            </a:gsLst>
            <a:lin ang="13500032" scaled="0"/>
          </a:gradFill>
          <a:ln>
            <a:noFill/>
          </a:ln>
        </p:spPr>
      </p:sp>
      <p:grpSp>
        <p:nvGrpSpPr>
          <p:cNvPr id="670" name="Google Shape;670;p48"/>
          <p:cNvGrpSpPr/>
          <p:nvPr/>
        </p:nvGrpSpPr>
        <p:grpSpPr>
          <a:xfrm>
            <a:off x="25" y="4625"/>
            <a:ext cx="2329791" cy="795413"/>
            <a:chOff x="21" y="-511"/>
            <a:chExt cx="2329791" cy="800617"/>
          </a:xfrm>
        </p:grpSpPr>
        <p:grpSp>
          <p:nvGrpSpPr>
            <p:cNvPr id="671" name="Google Shape;671;p48"/>
            <p:cNvGrpSpPr/>
            <p:nvPr/>
          </p:nvGrpSpPr>
          <p:grpSpPr>
            <a:xfrm flipH="1" rot="10800000">
              <a:off x="25" y="392516"/>
              <a:ext cx="1927788" cy="407590"/>
              <a:chOff x="537425" y="3249175"/>
              <a:chExt cx="1774800" cy="370200"/>
            </a:xfrm>
          </p:grpSpPr>
          <p:sp>
            <p:nvSpPr>
              <p:cNvPr id="672" name="Google Shape;672;p48"/>
              <p:cNvSpPr/>
              <p:nvPr/>
            </p:nvSpPr>
            <p:spPr>
              <a:xfrm>
                <a:off x="537425" y="3249175"/>
                <a:ext cx="2940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73" name="Google Shape;673;p4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74" name="Google Shape;674;p4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75" name="Google Shape;675;p4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76" name="Google Shape;676;p4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77" name="Google Shape;677;p48"/>
            <p:cNvGrpSpPr/>
            <p:nvPr/>
          </p:nvGrpSpPr>
          <p:grpSpPr>
            <a:xfrm flipH="1" rot="10800000">
              <a:off x="21" y="-511"/>
              <a:ext cx="1927788" cy="393115"/>
              <a:chOff x="537425" y="3249175"/>
              <a:chExt cx="1774800" cy="370200"/>
            </a:xfrm>
          </p:grpSpPr>
          <p:sp>
            <p:nvSpPr>
              <p:cNvPr id="678" name="Google Shape;678;p48"/>
              <p:cNvSpPr/>
              <p:nvPr/>
            </p:nvSpPr>
            <p:spPr>
              <a:xfrm>
                <a:off x="537425" y="3249175"/>
                <a:ext cx="2940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79" name="Google Shape;679;p4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0" name="Google Shape;680;p4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1" name="Google Shape;681;p4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2" name="Google Shape;682;p4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683" name="Google Shape;683;p48"/>
            <p:cNvSpPr/>
            <p:nvPr/>
          </p:nvSpPr>
          <p:spPr>
            <a:xfrm flipH="1" rot="10800000">
              <a:off x="1927813" y="392406"/>
              <a:ext cx="402000" cy="407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684" name="Google Shape;684;p48"/>
          <p:cNvSpPr txBox="1"/>
          <p:nvPr>
            <p:ph type="title"/>
          </p:nvPr>
        </p:nvSpPr>
        <p:spPr>
          <a:xfrm>
            <a:off x="96025" y="1206300"/>
            <a:ext cx="6507000" cy="1876200"/>
          </a:xfrm>
          <a:prstGeom prst="rect">
            <a:avLst/>
          </a:prstGeom>
        </p:spPr>
        <p:txBody>
          <a:bodyPr anchorCtr="0" anchor="t" bIns="91425" lIns="91425" spcFirstLastPara="1" rIns="91425" wrap="square" tIns="91425">
            <a:noAutofit/>
          </a:bodyPr>
          <a:lstStyle>
            <a:lvl1pPr lvl="0">
              <a:spcBef>
                <a:spcPts val="0"/>
              </a:spcBef>
              <a:spcAft>
                <a:spcPts val="0"/>
              </a:spcAft>
              <a:buNone/>
              <a:defRPr sz="3600"/>
            </a:lvl1pPr>
            <a:lvl2pPr lvl="1">
              <a:spcBef>
                <a:spcPts val="0"/>
              </a:spcBef>
              <a:spcAft>
                <a:spcPts val="0"/>
              </a:spcAft>
              <a:buClr>
                <a:schemeClr val="lt1"/>
              </a:buClr>
              <a:buSzPts val="3600"/>
              <a:buFont typeface="IBM Plex Sans"/>
              <a:buNone/>
              <a:defRPr sz="3600">
                <a:solidFill>
                  <a:schemeClr val="lt1"/>
                </a:solidFill>
              </a:defRPr>
            </a:lvl2pPr>
            <a:lvl3pPr lvl="2">
              <a:spcBef>
                <a:spcPts val="0"/>
              </a:spcBef>
              <a:spcAft>
                <a:spcPts val="0"/>
              </a:spcAft>
              <a:buClr>
                <a:schemeClr val="lt1"/>
              </a:buClr>
              <a:buSzPts val="3600"/>
              <a:buFont typeface="IBM Plex Sans"/>
              <a:buNone/>
              <a:defRPr sz="3600">
                <a:solidFill>
                  <a:schemeClr val="lt1"/>
                </a:solidFill>
              </a:defRPr>
            </a:lvl3pPr>
            <a:lvl4pPr lvl="3">
              <a:spcBef>
                <a:spcPts val="0"/>
              </a:spcBef>
              <a:spcAft>
                <a:spcPts val="0"/>
              </a:spcAft>
              <a:buClr>
                <a:schemeClr val="lt1"/>
              </a:buClr>
              <a:buSzPts val="3600"/>
              <a:buFont typeface="IBM Plex Sans"/>
              <a:buNone/>
              <a:defRPr sz="3600">
                <a:solidFill>
                  <a:schemeClr val="lt1"/>
                </a:solidFill>
              </a:defRPr>
            </a:lvl4pPr>
            <a:lvl5pPr lvl="4">
              <a:spcBef>
                <a:spcPts val="0"/>
              </a:spcBef>
              <a:spcAft>
                <a:spcPts val="0"/>
              </a:spcAft>
              <a:buClr>
                <a:schemeClr val="lt1"/>
              </a:buClr>
              <a:buSzPts val="3600"/>
              <a:buFont typeface="IBM Plex Sans"/>
              <a:buNone/>
              <a:defRPr sz="3600">
                <a:solidFill>
                  <a:schemeClr val="lt1"/>
                </a:solidFill>
              </a:defRPr>
            </a:lvl5pPr>
            <a:lvl6pPr lvl="5">
              <a:spcBef>
                <a:spcPts val="0"/>
              </a:spcBef>
              <a:spcAft>
                <a:spcPts val="0"/>
              </a:spcAft>
              <a:buClr>
                <a:schemeClr val="lt1"/>
              </a:buClr>
              <a:buSzPts val="3600"/>
              <a:buFont typeface="IBM Plex Sans"/>
              <a:buNone/>
              <a:defRPr sz="3600">
                <a:solidFill>
                  <a:schemeClr val="lt1"/>
                </a:solidFill>
              </a:defRPr>
            </a:lvl6pPr>
            <a:lvl7pPr lvl="6">
              <a:spcBef>
                <a:spcPts val="0"/>
              </a:spcBef>
              <a:spcAft>
                <a:spcPts val="0"/>
              </a:spcAft>
              <a:buClr>
                <a:schemeClr val="lt1"/>
              </a:buClr>
              <a:buSzPts val="3600"/>
              <a:buFont typeface="IBM Plex Sans"/>
              <a:buNone/>
              <a:defRPr sz="3600">
                <a:solidFill>
                  <a:schemeClr val="lt1"/>
                </a:solidFill>
              </a:defRPr>
            </a:lvl7pPr>
            <a:lvl8pPr lvl="7">
              <a:spcBef>
                <a:spcPts val="0"/>
              </a:spcBef>
              <a:spcAft>
                <a:spcPts val="0"/>
              </a:spcAft>
              <a:buClr>
                <a:schemeClr val="lt1"/>
              </a:buClr>
              <a:buSzPts val="3600"/>
              <a:buFont typeface="IBM Plex Sans"/>
              <a:buNone/>
              <a:defRPr sz="3600">
                <a:solidFill>
                  <a:schemeClr val="lt1"/>
                </a:solidFill>
              </a:defRPr>
            </a:lvl8pPr>
            <a:lvl9pPr lvl="8">
              <a:spcBef>
                <a:spcPts val="0"/>
              </a:spcBef>
              <a:spcAft>
                <a:spcPts val="0"/>
              </a:spcAft>
              <a:buClr>
                <a:schemeClr val="lt1"/>
              </a:buClr>
              <a:buSzPts val="3600"/>
              <a:buFont typeface="IBM Plex Sans"/>
              <a:buNone/>
              <a:defRPr sz="3600">
                <a:solidFill>
                  <a:schemeClr val="lt1"/>
                </a:solidFill>
              </a:defRPr>
            </a:lvl9pPr>
          </a:lstStyle>
          <a:p/>
        </p:txBody>
      </p:sp>
      <p:sp>
        <p:nvSpPr>
          <p:cNvPr id="685" name="Google Shape;685;p48"/>
          <p:cNvSpPr/>
          <p:nvPr/>
        </p:nvSpPr>
        <p:spPr>
          <a:xfrm rot="386111">
            <a:off x="5422314" y="2861786"/>
            <a:ext cx="5875319" cy="1732905"/>
          </a:xfrm>
          <a:prstGeom prst="chord">
            <a:avLst>
              <a:gd fmla="val 2600939" name="adj1"/>
              <a:gd fmla="val 18561181"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6" name="Google Shape;686;p48"/>
          <p:cNvSpPr/>
          <p:nvPr/>
        </p:nvSpPr>
        <p:spPr>
          <a:xfrm rot="1800094">
            <a:off x="5534438" y="2649896"/>
            <a:ext cx="4427191" cy="1750358"/>
          </a:xfrm>
          <a:prstGeom prst="chord">
            <a:avLst>
              <a:gd fmla="val 837048" name="adj1"/>
              <a:gd fmla="val 19665286"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7" name="Google Shape;687;p48"/>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688" name="Google Shape;688;p48"/>
          <p:cNvSpPr txBox="1"/>
          <p:nvPr>
            <p:ph idx="1" type="subTitle"/>
          </p:nvPr>
        </p:nvSpPr>
        <p:spPr>
          <a:xfrm>
            <a:off x="115025" y="3062925"/>
            <a:ext cx="3759600" cy="16599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Clr>
                <a:schemeClr val="lt1"/>
              </a:buClr>
              <a:buSzPts val="1000"/>
              <a:buFont typeface="Sora"/>
              <a:buNone/>
              <a:defRPr sz="1000"/>
            </a:lvl1pPr>
            <a:lvl2pPr lvl="1">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000"/>
              <a:buFont typeface="Sora"/>
              <a:buNone/>
              <a:defRPr sz="1000">
                <a:solidFill>
                  <a:schemeClr val="lt1"/>
                </a:solidFill>
                <a:latin typeface="Sora"/>
                <a:ea typeface="Sora"/>
                <a:cs typeface="Sora"/>
                <a:sym typeface="Sora"/>
              </a:defRPr>
            </a:lvl9pPr>
          </a:lstStyle>
          <a:p/>
        </p:txBody>
      </p:sp>
      <p:sp>
        <p:nvSpPr>
          <p:cNvPr id="689" name="Google Shape;689;p48"/>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690" name="Google Shape;690;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LANK_1_1_1_1_1_1_1_1_1_1_10">
    <p:spTree>
      <p:nvGrpSpPr>
        <p:cNvPr id="691" name="Shape 691"/>
        <p:cNvGrpSpPr/>
        <p:nvPr/>
      </p:nvGrpSpPr>
      <p:grpSpPr>
        <a:xfrm>
          <a:off x="0" y="0"/>
          <a:ext cx="0" cy="0"/>
          <a:chOff x="0" y="0"/>
          <a:chExt cx="0" cy="0"/>
        </a:xfrm>
      </p:grpSpPr>
      <p:sp>
        <p:nvSpPr>
          <p:cNvPr id="692" name="Google Shape;692;p49"/>
          <p:cNvSpPr/>
          <p:nvPr/>
        </p:nvSpPr>
        <p:spPr>
          <a:xfrm flipH="1" rot="-900031">
            <a:off x="1792020" y="1182391"/>
            <a:ext cx="5560068" cy="1963507"/>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3" name="Google Shape;693;p49"/>
          <p:cNvSpPr/>
          <p:nvPr/>
        </p:nvSpPr>
        <p:spPr>
          <a:xfrm rot="10800000">
            <a:off x="1792025" y="1182400"/>
            <a:ext cx="5559900" cy="1963500"/>
          </a:xfrm>
          <a:prstGeom prst="ellipse">
            <a:avLst/>
          </a:prstGeom>
          <a:gradFill>
            <a:gsLst>
              <a:gs pos="0">
                <a:schemeClr val="accent2"/>
              </a:gs>
              <a:gs pos="37000">
                <a:schemeClr val="lt2"/>
              </a:gs>
              <a:gs pos="92000">
                <a:schemeClr val="accent1"/>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4" name="Google Shape;694;p49"/>
          <p:cNvSpPr txBox="1"/>
          <p:nvPr>
            <p:ph idx="1" type="body"/>
          </p:nvPr>
        </p:nvSpPr>
        <p:spPr>
          <a:xfrm>
            <a:off x="2351750" y="3857450"/>
            <a:ext cx="4346700" cy="452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Sora"/>
              <a:buChar char="●"/>
              <a:defRPr/>
            </a:lvl1pPr>
            <a:lvl2pPr indent="-304800" lvl="1" marL="914400">
              <a:spcBef>
                <a:spcPts val="0"/>
              </a:spcBef>
              <a:spcAft>
                <a:spcPts val="0"/>
              </a:spcAft>
              <a:buClr>
                <a:schemeClr val="lt1"/>
              </a:buClr>
              <a:buSzPts val="1200"/>
              <a:buFont typeface="Sora"/>
              <a:buChar char="○"/>
              <a:defRPr/>
            </a:lvl2pPr>
            <a:lvl3pPr indent="-304800" lvl="2" marL="1371600">
              <a:spcBef>
                <a:spcPts val="0"/>
              </a:spcBef>
              <a:spcAft>
                <a:spcPts val="0"/>
              </a:spcAft>
              <a:buClr>
                <a:schemeClr val="lt1"/>
              </a:buClr>
              <a:buSzPts val="1200"/>
              <a:buFont typeface="Sora"/>
              <a:buChar char="■"/>
              <a:defRPr/>
            </a:lvl3pPr>
            <a:lvl4pPr indent="-304800" lvl="3" marL="1828800">
              <a:spcBef>
                <a:spcPts val="0"/>
              </a:spcBef>
              <a:spcAft>
                <a:spcPts val="0"/>
              </a:spcAft>
              <a:buClr>
                <a:schemeClr val="lt1"/>
              </a:buClr>
              <a:buSzPts val="1200"/>
              <a:buFont typeface="Sora"/>
              <a:buChar char="●"/>
              <a:defRPr/>
            </a:lvl4pPr>
            <a:lvl5pPr indent="-304800" lvl="4" marL="2286000">
              <a:spcBef>
                <a:spcPts val="0"/>
              </a:spcBef>
              <a:spcAft>
                <a:spcPts val="0"/>
              </a:spcAft>
              <a:buClr>
                <a:schemeClr val="lt1"/>
              </a:buClr>
              <a:buSzPts val="1200"/>
              <a:buFont typeface="Sora"/>
              <a:buChar char="○"/>
              <a:defRPr/>
            </a:lvl5pPr>
            <a:lvl6pPr indent="-304800" lvl="5" marL="2743200">
              <a:spcBef>
                <a:spcPts val="0"/>
              </a:spcBef>
              <a:spcAft>
                <a:spcPts val="0"/>
              </a:spcAft>
              <a:buClr>
                <a:schemeClr val="lt1"/>
              </a:buClr>
              <a:buSzPts val="1200"/>
              <a:buFont typeface="Sora"/>
              <a:buChar char="■"/>
              <a:defRPr/>
            </a:lvl6pPr>
            <a:lvl7pPr indent="-304800" lvl="6" marL="3200400">
              <a:spcBef>
                <a:spcPts val="0"/>
              </a:spcBef>
              <a:spcAft>
                <a:spcPts val="0"/>
              </a:spcAft>
              <a:buClr>
                <a:schemeClr val="lt1"/>
              </a:buClr>
              <a:buSzPts val="1200"/>
              <a:buFont typeface="Sora"/>
              <a:buChar char="●"/>
              <a:defRPr/>
            </a:lvl7pPr>
            <a:lvl8pPr indent="-304800" lvl="7" marL="3657600">
              <a:spcBef>
                <a:spcPts val="0"/>
              </a:spcBef>
              <a:spcAft>
                <a:spcPts val="0"/>
              </a:spcAft>
              <a:buClr>
                <a:schemeClr val="lt1"/>
              </a:buClr>
              <a:buSzPts val="1200"/>
              <a:buFont typeface="Sora"/>
              <a:buChar char="○"/>
              <a:defRPr/>
            </a:lvl8pPr>
            <a:lvl9pPr indent="-304800" lvl="8" marL="4114800">
              <a:spcBef>
                <a:spcPts val="0"/>
              </a:spcBef>
              <a:spcAft>
                <a:spcPts val="0"/>
              </a:spcAft>
              <a:buClr>
                <a:schemeClr val="lt1"/>
              </a:buClr>
              <a:buSzPts val="1200"/>
              <a:buFont typeface="Sora"/>
              <a:buChar char="■"/>
              <a:defRPr/>
            </a:lvl9pPr>
          </a:lstStyle>
          <a:p/>
        </p:txBody>
      </p:sp>
      <p:sp>
        <p:nvSpPr>
          <p:cNvPr id="695" name="Google Shape;695;p49"/>
          <p:cNvSpPr txBox="1"/>
          <p:nvPr>
            <p:ph hasCustomPrompt="1" type="title"/>
          </p:nvPr>
        </p:nvSpPr>
        <p:spPr>
          <a:xfrm>
            <a:off x="2662050" y="1182350"/>
            <a:ext cx="3819900" cy="1963500"/>
          </a:xfrm>
          <a:prstGeom prst="rect">
            <a:avLst/>
          </a:prstGeom>
        </p:spPr>
        <p:txBody>
          <a:bodyPr anchorCtr="0" anchor="t" bIns="91425" lIns="91425" spcFirstLastPara="1" rIns="91425" wrap="square" tIns="91425">
            <a:spAutoFit/>
          </a:bodyPr>
          <a:lstStyle>
            <a:lvl1pPr lvl="0" algn="ctr">
              <a:spcBef>
                <a:spcPts val="0"/>
              </a:spcBef>
              <a:spcAft>
                <a:spcPts val="0"/>
              </a:spcAft>
              <a:buClr>
                <a:schemeClr val="lt1"/>
              </a:buClr>
              <a:buSzPts val="5500"/>
              <a:buFont typeface="IBM Plex Sans"/>
              <a:buNone/>
              <a:defRPr sz="5500"/>
            </a:lvl1pPr>
            <a:lvl2pPr lvl="1" algn="ctr">
              <a:spcBef>
                <a:spcPts val="0"/>
              </a:spcBef>
              <a:spcAft>
                <a:spcPts val="0"/>
              </a:spcAft>
              <a:buClr>
                <a:schemeClr val="lt1"/>
              </a:buClr>
              <a:buSzPts val="5500"/>
              <a:buFont typeface="IBM Plex Sans"/>
              <a:buNone/>
              <a:defRPr sz="5500">
                <a:solidFill>
                  <a:schemeClr val="lt1"/>
                </a:solidFill>
              </a:defRPr>
            </a:lvl2pPr>
            <a:lvl3pPr lvl="2" algn="ctr">
              <a:spcBef>
                <a:spcPts val="0"/>
              </a:spcBef>
              <a:spcAft>
                <a:spcPts val="0"/>
              </a:spcAft>
              <a:buClr>
                <a:schemeClr val="lt1"/>
              </a:buClr>
              <a:buSzPts val="5500"/>
              <a:buFont typeface="IBM Plex Sans"/>
              <a:buNone/>
              <a:defRPr sz="5500">
                <a:solidFill>
                  <a:schemeClr val="lt1"/>
                </a:solidFill>
              </a:defRPr>
            </a:lvl3pPr>
            <a:lvl4pPr lvl="3" algn="ctr">
              <a:spcBef>
                <a:spcPts val="0"/>
              </a:spcBef>
              <a:spcAft>
                <a:spcPts val="0"/>
              </a:spcAft>
              <a:buClr>
                <a:schemeClr val="lt1"/>
              </a:buClr>
              <a:buSzPts val="5500"/>
              <a:buFont typeface="IBM Plex Sans"/>
              <a:buNone/>
              <a:defRPr sz="5500">
                <a:solidFill>
                  <a:schemeClr val="lt1"/>
                </a:solidFill>
              </a:defRPr>
            </a:lvl4pPr>
            <a:lvl5pPr lvl="4" algn="ctr">
              <a:spcBef>
                <a:spcPts val="0"/>
              </a:spcBef>
              <a:spcAft>
                <a:spcPts val="0"/>
              </a:spcAft>
              <a:buClr>
                <a:schemeClr val="lt1"/>
              </a:buClr>
              <a:buSzPts val="5500"/>
              <a:buFont typeface="IBM Plex Sans"/>
              <a:buNone/>
              <a:defRPr sz="5500">
                <a:solidFill>
                  <a:schemeClr val="lt1"/>
                </a:solidFill>
              </a:defRPr>
            </a:lvl5pPr>
            <a:lvl6pPr lvl="5" algn="ctr">
              <a:spcBef>
                <a:spcPts val="0"/>
              </a:spcBef>
              <a:spcAft>
                <a:spcPts val="0"/>
              </a:spcAft>
              <a:buClr>
                <a:schemeClr val="lt1"/>
              </a:buClr>
              <a:buSzPts val="5500"/>
              <a:buFont typeface="IBM Plex Sans"/>
              <a:buNone/>
              <a:defRPr sz="5500">
                <a:solidFill>
                  <a:schemeClr val="lt1"/>
                </a:solidFill>
              </a:defRPr>
            </a:lvl6pPr>
            <a:lvl7pPr lvl="6" algn="ctr">
              <a:spcBef>
                <a:spcPts val="0"/>
              </a:spcBef>
              <a:spcAft>
                <a:spcPts val="0"/>
              </a:spcAft>
              <a:buClr>
                <a:schemeClr val="lt1"/>
              </a:buClr>
              <a:buSzPts val="5500"/>
              <a:buFont typeface="IBM Plex Sans"/>
              <a:buNone/>
              <a:defRPr sz="5500">
                <a:solidFill>
                  <a:schemeClr val="lt1"/>
                </a:solidFill>
              </a:defRPr>
            </a:lvl7pPr>
            <a:lvl8pPr lvl="7" algn="ctr">
              <a:spcBef>
                <a:spcPts val="0"/>
              </a:spcBef>
              <a:spcAft>
                <a:spcPts val="0"/>
              </a:spcAft>
              <a:buClr>
                <a:schemeClr val="lt1"/>
              </a:buClr>
              <a:buSzPts val="5500"/>
              <a:buFont typeface="IBM Plex Sans"/>
              <a:buNone/>
              <a:defRPr sz="5500">
                <a:solidFill>
                  <a:schemeClr val="lt1"/>
                </a:solidFill>
              </a:defRPr>
            </a:lvl8pPr>
            <a:lvl9pPr lvl="8" algn="ctr">
              <a:spcBef>
                <a:spcPts val="0"/>
              </a:spcBef>
              <a:spcAft>
                <a:spcPts val="0"/>
              </a:spcAft>
              <a:buClr>
                <a:schemeClr val="lt1"/>
              </a:buClr>
              <a:buSzPts val="5500"/>
              <a:buFont typeface="IBM Plex Sans"/>
              <a:buNone/>
              <a:defRPr sz="5500">
                <a:solidFill>
                  <a:schemeClr val="lt1"/>
                </a:solidFill>
              </a:defRPr>
            </a:lvl9pPr>
          </a:lstStyle>
          <a:p>
            <a:r>
              <a:t>xx%</a:t>
            </a:r>
          </a:p>
        </p:txBody>
      </p:sp>
      <p:sp>
        <p:nvSpPr>
          <p:cNvPr id="696" name="Google Shape;696;p49"/>
          <p:cNvSpPr/>
          <p:nvPr/>
        </p:nvSpPr>
        <p:spPr>
          <a:xfrm flipH="1" rot="900031">
            <a:off x="1791931" y="1182353"/>
            <a:ext cx="5560068" cy="1963507"/>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7" name="Google Shape;697;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2">
  <p:cSld name="BLANK_1_1_1_1_1_1_1_1_1_1_9">
    <p:spTree>
      <p:nvGrpSpPr>
        <p:cNvPr id="698" name="Shape 698"/>
        <p:cNvGrpSpPr/>
        <p:nvPr/>
      </p:nvGrpSpPr>
      <p:grpSpPr>
        <a:xfrm>
          <a:off x="0" y="0"/>
          <a:ext cx="0" cy="0"/>
          <a:chOff x="0" y="0"/>
          <a:chExt cx="0" cy="0"/>
        </a:xfrm>
      </p:grpSpPr>
      <p:grpSp>
        <p:nvGrpSpPr>
          <p:cNvPr id="699" name="Google Shape;699;p50"/>
          <p:cNvGrpSpPr/>
          <p:nvPr/>
        </p:nvGrpSpPr>
        <p:grpSpPr>
          <a:xfrm flipH="1">
            <a:off x="3212200" y="0"/>
            <a:ext cx="1851000" cy="1225325"/>
            <a:chOff x="461225" y="3875100"/>
            <a:chExt cx="1851000" cy="1225325"/>
          </a:xfrm>
        </p:grpSpPr>
        <p:grpSp>
          <p:nvGrpSpPr>
            <p:cNvPr id="700" name="Google Shape;700;p50"/>
            <p:cNvGrpSpPr/>
            <p:nvPr/>
          </p:nvGrpSpPr>
          <p:grpSpPr>
            <a:xfrm>
              <a:off x="461225" y="3875100"/>
              <a:ext cx="1851000" cy="114600"/>
              <a:chOff x="461225" y="3504775"/>
              <a:chExt cx="1851000" cy="114600"/>
            </a:xfrm>
          </p:grpSpPr>
          <p:sp>
            <p:nvSpPr>
              <p:cNvPr id="701" name="Google Shape;701;p50"/>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2" name="Google Shape;702;p50"/>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3" name="Google Shape;703;p50"/>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4" name="Google Shape;704;p50"/>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5" name="Google Shape;705;p50"/>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06" name="Google Shape;706;p50"/>
            <p:cNvGrpSpPr/>
            <p:nvPr/>
          </p:nvGrpSpPr>
          <p:grpSpPr>
            <a:xfrm>
              <a:off x="461225" y="3989700"/>
              <a:ext cx="1480800" cy="1110725"/>
              <a:chOff x="461225" y="3249175"/>
              <a:chExt cx="1480800" cy="1110725"/>
            </a:xfrm>
          </p:grpSpPr>
          <p:sp>
            <p:nvSpPr>
              <p:cNvPr id="707" name="Google Shape;707;p50"/>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8" name="Google Shape;708;p5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9" name="Google Shape;709;p5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10" name="Google Shape;710;p50"/>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11" name="Google Shape;711;p50"/>
            <p:cNvGrpSpPr/>
            <p:nvPr/>
          </p:nvGrpSpPr>
          <p:grpSpPr>
            <a:xfrm>
              <a:off x="831425" y="4360025"/>
              <a:ext cx="1480800" cy="370200"/>
              <a:chOff x="831425" y="3249175"/>
              <a:chExt cx="1480800" cy="370200"/>
            </a:xfrm>
          </p:grpSpPr>
          <p:sp>
            <p:nvSpPr>
              <p:cNvPr id="712" name="Google Shape;712;p50"/>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13" name="Google Shape;713;p5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14" name="Google Shape;714;p5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15" name="Google Shape;715;p50"/>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716" name="Google Shape;716;p50"/>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717" name="Google Shape;717;p50"/>
          <p:cNvSpPr txBox="1"/>
          <p:nvPr>
            <p:ph idx="2"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718" name="Google Shape;718;p50"/>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719" name="Google Shape;719;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admap">
  <p:cSld name="CUSTOM_2">
    <p:spTree>
      <p:nvGrpSpPr>
        <p:cNvPr id="720" name="Shape 720"/>
        <p:cNvGrpSpPr/>
        <p:nvPr/>
      </p:nvGrpSpPr>
      <p:grpSpPr>
        <a:xfrm>
          <a:off x="0" y="0"/>
          <a:ext cx="0" cy="0"/>
          <a:chOff x="0" y="0"/>
          <a:chExt cx="0" cy="0"/>
        </a:xfrm>
      </p:grpSpPr>
      <p:sp>
        <p:nvSpPr>
          <p:cNvPr id="721" name="Google Shape;721;p51"/>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722" name="Google Shape;722;p51"/>
          <p:cNvSpPr txBox="1"/>
          <p:nvPr>
            <p:ph idx="2" type="title"/>
          </p:nvPr>
        </p:nvSpPr>
        <p:spPr>
          <a:xfrm>
            <a:off x="115025" y="502775"/>
            <a:ext cx="5400000" cy="6888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grpSp>
        <p:nvGrpSpPr>
          <p:cNvPr id="723" name="Google Shape;723;p51"/>
          <p:cNvGrpSpPr/>
          <p:nvPr/>
        </p:nvGrpSpPr>
        <p:grpSpPr>
          <a:xfrm flipH="1" rot="10800000">
            <a:off x="6179902" y="24"/>
            <a:ext cx="2963226" cy="1495659"/>
            <a:chOff x="4306084" y="2701610"/>
            <a:chExt cx="4837921" cy="2441893"/>
          </a:xfrm>
        </p:grpSpPr>
        <p:sp>
          <p:nvSpPr>
            <p:cNvPr id="724" name="Google Shape;724;p51"/>
            <p:cNvSpPr/>
            <p:nvPr/>
          </p:nvSpPr>
          <p:spPr>
            <a:xfrm>
              <a:off x="4306084" y="4485495"/>
              <a:ext cx="4837921" cy="658008"/>
            </a:xfrm>
            <a:custGeom>
              <a:rect b="b" l="l" r="r" t="t"/>
              <a:pathLst>
                <a:path extrusionOk="0" fill="none" h="12217" w="89824">
                  <a:moveTo>
                    <a:pt x="85826" y="0"/>
                  </a:moveTo>
                  <a:lnTo>
                    <a:pt x="85826" y="0"/>
                  </a:lnTo>
                  <a:lnTo>
                    <a:pt x="85045" y="291"/>
                  </a:lnTo>
                  <a:lnTo>
                    <a:pt x="84218" y="581"/>
                  </a:lnTo>
                  <a:lnTo>
                    <a:pt x="83370" y="871"/>
                  </a:lnTo>
                  <a:lnTo>
                    <a:pt x="82476" y="1139"/>
                  </a:lnTo>
                  <a:lnTo>
                    <a:pt x="81538" y="1430"/>
                  </a:lnTo>
                  <a:lnTo>
                    <a:pt x="80578" y="1697"/>
                  </a:lnTo>
                  <a:lnTo>
                    <a:pt x="79596" y="1943"/>
                  </a:lnTo>
                  <a:lnTo>
                    <a:pt x="78568" y="2189"/>
                  </a:lnTo>
                  <a:lnTo>
                    <a:pt x="77496" y="2434"/>
                  </a:lnTo>
                  <a:lnTo>
                    <a:pt x="76424" y="2680"/>
                  </a:lnTo>
                  <a:lnTo>
                    <a:pt x="75308" y="2903"/>
                  </a:lnTo>
                  <a:lnTo>
                    <a:pt x="74146" y="3104"/>
                  </a:lnTo>
                  <a:lnTo>
                    <a:pt x="71779" y="3529"/>
                  </a:lnTo>
                  <a:lnTo>
                    <a:pt x="69278" y="3886"/>
                  </a:lnTo>
                  <a:lnTo>
                    <a:pt x="66709" y="4221"/>
                  </a:lnTo>
                  <a:lnTo>
                    <a:pt x="64029" y="4511"/>
                  </a:lnTo>
                  <a:lnTo>
                    <a:pt x="61260" y="4779"/>
                  </a:lnTo>
                  <a:lnTo>
                    <a:pt x="58424" y="4980"/>
                  </a:lnTo>
                  <a:lnTo>
                    <a:pt x="55498" y="5159"/>
                  </a:lnTo>
                  <a:lnTo>
                    <a:pt x="52506" y="5271"/>
                  </a:lnTo>
                  <a:lnTo>
                    <a:pt x="49468" y="5338"/>
                  </a:lnTo>
                  <a:lnTo>
                    <a:pt x="46364" y="5382"/>
                  </a:lnTo>
                  <a:lnTo>
                    <a:pt x="46364" y="5382"/>
                  </a:lnTo>
                  <a:lnTo>
                    <a:pt x="43260" y="5338"/>
                  </a:lnTo>
                  <a:lnTo>
                    <a:pt x="40200" y="5271"/>
                  </a:lnTo>
                  <a:lnTo>
                    <a:pt x="37208" y="5159"/>
                  </a:lnTo>
                  <a:lnTo>
                    <a:pt x="34304" y="4980"/>
                  </a:lnTo>
                  <a:lnTo>
                    <a:pt x="31446" y="4779"/>
                  </a:lnTo>
                  <a:lnTo>
                    <a:pt x="28676" y="4511"/>
                  </a:lnTo>
                  <a:lnTo>
                    <a:pt x="25996" y="4221"/>
                  </a:lnTo>
                  <a:lnTo>
                    <a:pt x="23428" y="3886"/>
                  </a:lnTo>
                  <a:lnTo>
                    <a:pt x="20927" y="3529"/>
                  </a:lnTo>
                  <a:lnTo>
                    <a:pt x="18560" y="3104"/>
                  </a:lnTo>
                  <a:lnTo>
                    <a:pt x="17421" y="2903"/>
                  </a:lnTo>
                  <a:lnTo>
                    <a:pt x="16282" y="2680"/>
                  </a:lnTo>
                  <a:lnTo>
                    <a:pt x="15210" y="2434"/>
                  </a:lnTo>
                  <a:lnTo>
                    <a:pt x="14138" y="2189"/>
                  </a:lnTo>
                  <a:lnTo>
                    <a:pt x="13110" y="1943"/>
                  </a:lnTo>
                  <a:lnTo>
                    <a:pt x="12128" y="1697"/>
                  </a:lnTo>
                  <a:lnTo>
                    <a:pt x="11167" y="1430"/>
                  </a:lnTo>
                  <a:lnTo>
                    <a:pt x="10229" y="1139"/>
                  </a:lnTo>
                  <a:lnTo>
                    <a:pt x="9336" y="871"/>
                  </a:lnTo>
                  <a:lnTo>
                    <a:pt x="8487" y="581"/>
                  </a:lnTo>
                  <a:lnTo>
                    <a:pt x="7661" y="291"/>
                  </a:lnTo>
                  <a:lnTo>
                    <a:pt x="6879" y="0"/>
                  </a:lnTo>
                  <a:lnTo>
                    <a:pt x="6879" y="0"/>
                  </a:lnTo>
                  <a:lnTo>
                    <a:pt x="6075" y="313"/>
                  </a:lnTo>
                  <a:lnTo>
                    <a:pt x="5338" y="648"/>
                  </a:lnTo>
                  <a:lnTo>
                    <a:pt x="4624" y="983"/>
                  </a:lnTo>
                  <a:lnTo>
                    <a:pt x="3976" y="1340"/>
                  </a:lnTo>
                  <a:lnTo>
                    <a:pt x="3351" y="1697"/>
                  </a:lnTo>
                  <a:lnTo>
                    <a:pt x="2793" y="2055"/>
                  </a:lnTo>
                  <a:lnTo>
                    <a:pt x="2279" y="2412"/>
                  </a:lnTo>
                  <a:lnTo>
                    <a:pt x="1810" y="2792"/>
                  </a:lnTo>
                  <a:lnTo>
                    <a:pt x="1386" y="3171"/>
                  </a:lnTo>
                  <a:lnTo>
                    <a:pt x="1028" y="3551"/>
                  </a:lnTo>
                  <a:lnTo>
                    <a:pt x="716" y="3931"/>
                  </a:lnTo>
                  <a:lnTo>
                    <a:pt x="470" y="4310"/>
                  </a:lnTo>
                  <a:lnTo>
                    <a:pt x="269" y="4712"/>
                  </a:lnTo>
                  <a:lnTo>
                    <a:pt x="180" y="4913"/>
                  </a:lnTo>
                  <a:lnTo>
                    <a:pt x="135" y="5114"/>
                  </a:lnTo>
                  <a:lnTo>
                    <a:pt x="68" y="5315"/>
                  </a:lnTo>
                  <a:lnTo>
                    <a:pt x="46" y="5516"/>
                  </a:lnTo>
                  <a:lnTo>
                    <a:pt x="23" y="5717"/>
                  </a:lnTo>
                  <a:lnTo>
                    <a:pt x="1" y="5918"/>
                  </a:lnTo>
                  <a:lnTo>
                    <a:pt x="1" y="5918"/>
                  </a:lnTo>
                  <a:lnTo>
                    <a:pt x="23" y="6142"/>
                  </a:lnTo>
                  <a:lnTo>
                    <a:pt x="46" y="6365"/>
                  </a:lnTo>
                  <a:lnTo>
                    <a:pt x="90" y="6566"/>
                  </a:lnTo>
                  <a:lnTo>
                    <a:pt x="135" y="6789"/>
                  </a:lnTo>
                  <a:lnTo>
                    <a:pt x="224" y="7013"/>
                  </a:lnTo>
                  <a:lnTo>
                    <a:pt x="314" y="7214"/>
                  </a:lnTo>
                  <a:lnTo>
                    <a:pt x="425" y="7437"/>
                  </a:lnTo>
                  <a:lnTo>
                    <a:pt x="537" y="7638"/>
                  </a:lnTo>
                  <a:lnTo>
                    <a:pt x="671" y="7839"/>
                  </a:lnTo>
                  <a:lnTo>
                    <a:pt x="827" y="8062"/>
                  </a:lnTo>
                  <a:lnTo>
                    <a:pt x="1185" y="8464"/>
                  </a:lnTo>
                  <a:lnTo>
                    <a:pt x="1609" y="8866"/>
                  </a:lnTo>
                  <a:lnTo>
                    <a:pt x="2078" y="9268"/>
                  </a:lnTo>
                  <a:lnTo>
                    <a:pt x="2614" y="9670"/>
                  </a:lnTo>
                  <a:lnTo>
                    <a:pt x="3195" y="10050"/>
                  </a:lnTo>
                  <a:lnTo>
                    <a:pt x="3842" y="10430"/>
                  </a:lnTo>
                  <a:lnTo>
                    <a:pt x="4557" y="10809"/>
                  </a:lnTo>
                  <a:lnTo>
                    <a:pt x="5294" y="11167"/>
                  </a:lnTo>
                  <a:lnTo>
                    <a:pt x="6098" y="11524"/>
                  </a:lnTo>
                  <a:lnTo>
                    <a:pt x="6969" y="11881"/>
                  </a:lnTo>
                  <a:lnTo>
                    <a:pt x="7862" y="12216"/>
                  </a:lnTo>
                  <a:lnTo>
                    <a:pt x="84844" y="12216"/>
                  </a:lnTo>
                  <a:lnTo>
                    <a:pt x="89824" y="9871"/>
                  </a:lnTo>
                  <a:lnTo>
                    <a:pt x="89824" y="1988"/>
                  </a:lnTo>
                  <a:lnTo>
                    <a:pt x="89824" y="1988"/>
                  </a:lnTo>
                  <a:lnTo>
                    <a:pt x="89400" y="1720"/>
                  </a:lnTo>
                  <a:lnTo>
                    <a:pt x="88975" y="1474"/>
                  </a:lnTo>
                  <a:lnTo>
                    <a:pt x="88506" y="1206"/>
                  </a:lnTo>
                  <a:lnTo>
                    <a:pt x="88015" y="961"/>
                  </a:lnTo>
                  <a:lnTo>
                    <a:pt x="87501" y="715"/>
                  </a:lnTo>
                  <a:lnTo>
                    <a:pt x="86965" y="469"/>
                  </a:lnTo>
                  <a:lnTo>
                    <a:pt x="85826" y="0"/>
                  </a:lnTo>
                  <a:lnTo>
                    <a:pt x="8582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725" name="Google Shape;725;p51"/>
            <p:cNvSpPr/>
            <p:nvPr/>
          </p:nvSpPr>
          <p:spPr>
            <a:xfrm>
              <a:off x="4306084" y="3738493"/>
              <a:ext cx="4837921" cy="747038"/>
            </a:xfrm>
            <a:custGeom>
              <a:rect b="b" l="l" r="r" t="t"/>
              <a:pathLst>
                <a:path extrusionOk="0" fill="none" h="13870" w="89824">
                  <a:moveTo>
                    <a:pt x="79372" y="0"/>
                  </a:moveTo>
                  <a:lnTo>
                    <a:pt x="79372" y="0"/>
                  </a:lnTo>
                  <a:lnTo>
                    <a:pt x="77764" y="380"/>
                  </a:lnTo>
                  <a:lnTo>
                    <a:pt x="76067" y="737"/>
                  </a:lnTo>
                  <a:lnTo>
                    <a:pt x="74325" y="1072"/>
                  </a:lnTo>
                  <a:lnTo>
                    <a:pt x="72494" y="1407"/>
                  </a:lnTo>
                  <a:lnTo>
                    <a:pt x="70595" y="1698"/>
                  </a:lnTo>
                  <a:lnTo>
                    <a:pt x="68652" y="1966"/>
                  </a:lnTo>
                  <a:lnTo>
                    <a:pt x="66642" y="2234"/>
                  </a:lnTo>
                  <a:lnTo>
                    <a:pt x="64565" y="2457"/>
                  </a:lnTo>
                  <a:lnTo>
                    <a:pt x="62444" y="2658"/>
                  </a:lnTo>
                  <a:lnTo>
                    <a:pt x="60278" y="2859"/>
                  </a:lnTo>
                  <a:lnTo>
                    <a:pt x="58044" y="3015"/>
                  </a:lnTo>
                  <a:lnTo>
                    <a:pt x="55789" y="3127"/>
                  </a:lnTo>
                  <a:lnTo>
                    <a:pt x="53488" y="3239"/>
                  </a:lnTo>
                  <a:lnTo>
                    <a:pt x="51143" y="3306"/>
                  </a:lnTo>
                  <a:lnTo>
                    <a:pt x="48754" y="3350"/>
                  </a:lnTo>
                  <a:lnTo>
                    <a:pt x="46364" y="3373"/>
                  </a:lnTo>
                  <a:lnTo>
                    <a:pt x="46364" y="3373"/>
                  </a:lnTo>
                  <a:lnTo>
                    <a:pt x="43952" y="3350"/>
                  </a:lnTo>
                  <a:lnTo>
                    <a:pt x="41563" y="3306"/>
                  </a:lnTo>
                  <a:lnTo>
                    <a:pt x="39218" y="3239"/>
                  </a:lnTo>
                  <a:lnTo>
                    <a:pt x="36917" y="3127"/>
                  </a:lnTo>
                  <a:lnTo>
                    <a:pt x="34662" y="3015"/>
                  </a:lnTo>
                  <a:lnTo>
                    <a:pt x="32451" y="2859"/>
                  </a:lnTo>
                  <a:lnTo>
                    <a:pt x="30262" y="2658"/>
                  </a:lnTo>
                  <a:lnTo>
                    <a:pt x="28140" y="2457"/>
                  </a:lnTo>
                  <a:lnTo>
                    <a:pt x="26086" y="2234"/>
                  </a:lnTo>
                  <a:lnTo>
                    <a:pt x="24053" y="1966"/>
                  </a:lnTo>
                  <a:lnTo>
                    <a:pt x="22111" y="1698"/>
                  </a:lnTo>
                  <a:lnTo>
                    <a:pt x="20212" y="1407"/>
                  </a:lnTo>
                  <a:lnTo>
                    <a:pt x="18381" y="1072"/>
                  </a:lnTo>
                  <a:lnTo>
                    <a:pt x="16639" y="737"/>
                  </a:lnTo>
                  <a:lnTo>
                    <a:pt x="14942" y="380"/>
                  </a:lnTo>
                  <a:lnTo>
                    <a:pt x="13334" y="0"/>
                  </a:lnTo>
                  <a:lnTo>
                    <a:pt x="13334" y="0"/>
                  </a:lnTo>
                  <a:lnTo>
                    <a:pt x="11815" y="380"/>
                  </a:lnTo>
                  <a:lnTo>
                    <a:pt x="10386" y="782"/>
                  </a:lnTo>
                  <a:lnTo>
                    <a:pt x="9046" y="1229"/>
                  </a:lnTo>
                  <a:lnTo>
                    <a:pt x="7773" y="1653"/>
                  </a:lnTo>
                  <a:lnTo>
                    <a:pt x="6589" y="2122"/>
                  </a:lnTo>
                  <a:lnTo>
                    <a:pt x="5495" y="2591"/>
                  </a:lnTo>
                  <a:lnTo>
                    <a:pt x="4490" y="3060"/>
                  </a:lnTo>
                  <a:lnTo>
                    <a:pt x="4021" y="3328"/>
                  </a:lnTo>
                  <a:lnTo>
                    <a:pt x="3574" y="3574"/>
                  </a:lnTo>
                  <a:lnTo>
                    <a:pt x="3150" y="3819"/>
                  </a:lnTo>
                  <a:lnTo>
                    <a:pt x="2770" y="4087"/>
                  </a:lnTo>
                  <a:lnTo>
                    <a:pt x="2391" y="4333"/>
                  </a:lnTo>
                  <a:lnTo>
                    <a:pt x="2056" y="4601"/>
                  </a:lnTo>
                  <a:lnTo>
                    <a:pt x="1743" y="4869"/>
                  </a:lnTo>
                  <a:lnTo>
                    <a:pt x="1430" y="5137"/>
                  </a:lnTo>
                  <a:lnTo>
                    <a:pt x="1162" y="5405"/>
                  </a:lnTo>
                  <a:lnTo>
                    <a:pt x="939" y="5673"/>
                  </a:lnTo>
                  <a:lnTo>
                    <a:pt x="716" y="5941"/>
                  </a:lnTo>
                  <a:lnTo>
                    <a:pt x="537" y="6231"/>
                  </a:lnTo>
                  <a:lnTo>
                    <a:pt x="381" y="6499"/>
                  </a:lnTo>
                  <a:lnTo>
                    <a:pt x="247" y="6790"/>
                  </a:lnTo>
                  <a:lnTo>
                    <a:pt x="135" y="7058"/>
                  </a:lnTo>
                  <a:lnTo>
                    <a:pt x="68" y="7348"/>
                  </a:lnTo>
                  <a:lnTo>
                    <a:pt x="23" y="7638"/>
                  </a:lnTo>
                  <a:lnTo>
                    <a:pt x="1" y="7929"/>
                  </a:lnTo>
                  <a:lnTo>
                    <a:pt x="1" y="7929"/>
                  </a:lnTo>
                  <a:lnTo>
                    <a:pt x="23" y="8130"/>
                  </a:lnTo>
                  <a:lnTo>
                    <a:pt x="46" y="8331"/>
                  </a:lnTo>
                  <a:lnTo>
                    <a:pt x="68" y="8532"/>
                  </a:lnTo>
                  <a:lnTo>
                    <a:pt x="135" y="8733"/>
                  </a:lnTo>
                  <a:lnTo>
                    <a:pt x="180" y="8934"/>
                  </a:lnTo>
                  <a:lnTo>
                    <a:pt x="269" y="9135"/>
                  </a:lnTo>
                  <a:lnTo>
                    <a:pt x="470" y="9537"/>
                  </a:lnTo>
                  <a:lnTo>
                    <a:pt x="716" y="9916"/>
                  </a:lnTo>
                  <a:lnTo>
                    <a:pt x="1028" y="10318"/>
                  </a:lnTo>
                  <a:lnTo>
                    <a:pt x="1386" y="10698"/>
                  </a:lnTo>
                  <a:lnTo>
                    <a:pt x="1810" y="11055"/>
                  </a:lnTo>
                  <a:lnTo>
                    <a:pt x="2279" y="11435"/>
                  </a:lnTo>
                  <a:lnTo>
                    <a:pt x="2793" y="11792"/>
                  </a:lnTo>
                  <a:lnTo>
                    <a:pt x="3351" y="12150"/>
                  </a:lnTo>
                  <a:lnTo>
                    <a:pt x="3976" y="12507"/>
                  </a:lnTo>
                  <a:lnTo>
                    <a:pt x="4624" y="12864"/>
                  </a:lnTo>
                  <a:lnTo>
                    <a:pt x="5338" y="13199"/>
                  </a:lnTo>
                  <a:lnTo>
                    <a:pt x="6075" y="13534"/>
                  </a:lnTo>
                  <a:lnTo>
                    <a:pt x="6879" y="13869"/>
                  </a:lnTo>
                  <a:lnTo>
                    <a:pt x="6879" y="13869"/>
                  </a:lnTo>
                  <a:lnTo>
                    <a:pt x="7661" y="13557"/>
                  </a:lnTo>
                  <a:lnTo>
                    <a:pt x="8487" y="13266"/>
                  </a:lnTo>
                  <a:lnTo>
                    <a:pt x="9336" y="12976"/>
                  </a:lnTo>
                  <a:lnTo>
                    <a:pt x="10229" y="12708"/>
                  </a:lnTo>
                  <a:lnTo>
                    <a:pt x="11167" y="12440"/>
                  </a:lnTo>
                  <a:lnTo>
                    <a:pt x="12128" y="12172"/>
                  </a:lnTo>
                  <a:lnTo>
                    <a:pt x="13110" y="11904"/>
                  </a:lnTo>
                  <a:lnTo>
                    <a:pt x="14138" y="11658"/>
                  </a:lnTo>
                  <a:lnTo>
                    <a:pt x="15210" y="11413"/>
                  </a:lnTo>
                  <a:lnTo>
                    <a:pt x="16282" y="11189"/>
                  </a:lnTo>
                  <a:lnTo>
                    <a:pt x="17421" y="10966"/>
                  </a:lnTo>
                  <a:lnTo>
                    <a:pt x="18560" y="10743"/>
                  </a:lnTo>
                  <a:lnTo>
                    <a:pt x="20927" y="10318"/>
                  </a:lnTo>
                  <a:lnTo>
                    <a:pt x="23428" y="9961"/>
                  </a:lnTo>
                  <a:lnTo>
                    <a:pt x="25996" y="9626"/>
                  </a:lnTo>
                  <a:lnTo>
                    <a:pt x="28676" y="9336"/>
                  </a:lnTo>
                  <a:lnTo>
                    <a:pt x="31446" y="9068"/>
                  </a:lnTo>
                  <a:lnTo>
                    <a:pt x="34304" y="8867"/>
                  </a:lnTo>
                  <a:lnTo>
                    <a:pt x="37208" y="8688"/>
                  </a:lnTo>
                  <a:lnTo>
                    <a:pt x="40200" y="8576"/>
                  </a:lnTo>
                  <a:lnTo>
                    <a:pt x="43260" y="8509"/>
                  </a:lnTo>
                  <a:lnTo>
                    <a:pt x="46364" y="8487"/>
                  </a:lnTo>
                  <a:lnTo>
                    <a:pt x="46364" y="8487"/>
                  </a:lnTo>
                  <a:lnTo>
                    <a:pt x="49468" y="8509"/>
                  </a:lnTo>
                  <a:lnTo>
                    <a:pt x="52506" y="8576"/>
                  </a:lnTo>
                  <a:lnTo>
                    <a:pt x="55498" y="8688"/>
                  </a:lnTo>
                  <a:lnTo>
                    <a:pt x="58424" y="8867"/>
                  </a:lnTo>
                  <a:lnTo>
                    <a:pt x="61260" y="9068"/>
                  </a:lnTo>
                  <a:lnTo>
                    <a:pt x="64029" y="9336"/>
                  </a:lnTo>
                  <a:lnTo>
                    <a:pt x="66709" y="9626"/>
                  </a:lnTo>
                  <a:lnTo>
                    <a:pt x="69278" y="9961"/>
                  </a:lnTo>
                  <a:lnTo>
                    <a:pt x="71779" y="10318"/>
                  </a:lnTo>
                  <a:lnTo>
                    <a:pt x="74146" y="10743"/>
                  </a:lnTo>
                  <a:lnTo>
                    <a:pt x="75308" y="10966"/>
                  </a:lnTo>
                  <a:lnTo>
                    <a:pt x="76424" y="11189"/>
                  </a:lnTo>
                  <a:lnTo>
                    <a:pt x="77496" y="11413"/>
                  </a:lnTo>
                  <a:lnTo>
                    <a:pt x="78568" y="11658"/>
                  </a:lnTo>
                  <a:lnTo>
                    <a:pt x="79596" y="11904"/>
                  </a:lnTo>
                  <a:lnTo>
                    <a:pt x="80578" y="12172"/>
                  </a:lnTo>
                  <a:lnTo>
                    <a:pt x="81538" y="12440"/>
                  </a:lnTo>
                  <a:lnTo>
                    <a:pt x="82476" y="12708"/>
                  </a:lnTo>
                  <a:lnTo>
                    <a:pt x="83370" y="12976"/>
                  </a:lnTo>
                  <a:lnTo>
                    <a:pt x="84218" y="13266"/>
                  </a:lnTo>
                  <a:lnTo>
                    <a:pt x="85045" y="13557"/>
                  </a:lnTo>
                  <a:lnTo>
                    <a:pt x="85826" y="13869"/>
                  </a:lnTo>
                  <a:lnTo>
                    <a:pt x="85826" y="13869"/>
                  </a:lnTo>
                  <a:lnTo>
                    <a:pt x="86965" y="13378"/>
                  </a:lnTo>
                  <a:lnTo>
                    <a:pt x="88015" y="12887"/>
                  </a:lnTo>
                  <a:lnTo>
                    <a:pt x="88506" y="12641"/>
                  </a:lnTo>
                  <a:lnTo>
                    <a:pt x="88975" y="12395"/>
                  </a:lnTo>
                  <a:lnTo>
                    <a:pt x="89400" y="12127"/>
                  </a:lnTo>
                  <a:lnTo>
                    <a:pt x="89824" y="11859"/>
                  </a:lnTo>
                  <a:lnTo>
                    <a:pt x="89824" y="3998"/>
                  </a:lnTo>
                  <a:lnTo>
                    <a:pt x="89824" y="3998"/>
                  </a:lnTo>
                  <a:lnTo>
                    <a:pt x="89377" y="3708"/>
                  </a:lnTo>
                  <a:lnTo>
                    <a:pt x="88886" y="3440"/>
                  </a:lnTo>
                  <a:lnTo>
                    <a:pt x="88395" y="3149"/>
                  </a:lnTo>
                  <a:lnTo>
                    <a:pt x="87859" y="2881"/>
                  </a:lnTo>
                  <a:lnTo>
                    <a:pt x="87300" y="2613"/>
                  </a:lnTo>
                  <a:lnTo>
                    <a:pt x="86697" y="2368"/>
                  </a:lnTo>
                  <a:lnTo>
                    <a:pt x="86094" y="2100"/>
                  </a:lnTo>
                  <a:lnTo>
                    <a:pt x="85447" y="1854"/>
                  </a:lnTo>
                  <a:lnTo>
                    <a:pt x="84084" y="1363"/>
                  </a:lnTo>
                  <a:lnTo>
                    <a:pt x="82610" y="871"/>
                  </a:lnTo>
                  <a:lnTo>
                    <a:pt x="81047" y="425"/>
                  </a:lnTo>
                  <a:lnTo>
                    <a:pt x="79372" y="0"/>
                  </a:lnTo>
                  <a:lnTo>
                    <a:pt x="79372"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726" name="Google Shape;726;p51"/>
            <p:cNvSpPr/>
            <p:nvPr/>
          </p:nvSpPr>
          <p:spPr>
            <a:xfrm>
              <a:off x="4306084" y="2701610"/>
              <a:ext cx="4837921" cy="1036913"/>
            </a:xfrm>
            <a:custGeom>
              <a:rect b="b" l="l" r="r" t="t"/>
              <a:pathLst>
                <a:path extrusionOk="0" fill="none" h="19252" w="89824">
                  <a:moveTo>
                    <a:pt x="46364" y="1"/>
                  </a:moveTo>
                  <a:lnTo>
                    <a:pt x="46364" y="1"/>
                  </a:lnTo>
                  <a:lnTo>
                    <a:pt x="43974" y="1"/>
                  </a:lnTo>
                  <a:lnTo>
                    <a:pt x="41607" y="45"/>
                  </a:lnTo>
                  <a:lnTo>
                    <a:pt x="39307" y="135"/>
                  </a:lnTo>
                  <a:lnTo>
                    <a:pt x="37007" y="224"/>
                  </a:lnTo>
                  <a:lnTo>
                    <a:pt x="34773" y="358"/>
                  </a:lnTo>
                  <a:lnTo>
                    <a:pt x="32562" y="492"/>
                  </a:lnTo>
                  <a:lnTo>
                    <a:pt x="30418" y="671"/>
                  </a:lnTo>
                  <a:lnTo>
                    <a:pt x="28319" y="872"/>
                  </a:lnTo>
                  <a:lnTo>
                    <a:pt x="26264" y="1117"/>
                  </a:lnTo>
                  <a:lnTo>
                    <a:pt x="24254" y="1363"/>
                  </a:lnTo>
                  <a:lnTo>
                    <a:pt x="22334" y="1631"/>
                  </a:lnTo>
                  <a:lnTo>
                    <a:pt x="20436" y="1921"/>
                  </a:lnTo>
                  <a:lnTo>
                    <a:pt x="18627" y="2234"/>
                  </a:lnTo>
                  <a:lnTo>
                    <a:pt x="16885" y="2569"/>
                  </a:lnTo>
                  <a:lnTo>
                    <a:pt x="15187" y="2926"/>
                  </a:lnTo>
                  <a:lnTo>
                    <a:pt x="13579" y="3306"/>
                  </a:lnTo>
                  <a:lnTo>
                    <a:pt x="12038" y="3708"/>
                  </a:lnTo>
                  <a:lnTo>
                    <a:pt x="10587" y="4110"/>
                  </a:lnTo>
                  <a:lnTo>
                    <a:pt x="9224" y="4534"/>
                  </a:lnTo>
                  <a:lnTo>
                    <a:pt x="7929" y="4981"/>
                  </a:lnTo>
                  <a:lnTo>
                    <a:pt x="6723" y="5450"/>
                  </a:lnTo>
                  <a:lnTo>
                    <a:pt x="5606" y="5919"/>
                  </a:lnTo>
                  <a:lnTo>
                    <a:pt x="4579" y="6410"/>
                  </a:lnTo>
                  <a:lnTo>
                    <a:pt x="4110" y="6656"/>
                  </a:lnTo>
                  <a:lnTo>
                    <a:pt x="3641" y="6901"/>
                  </a:lnTo>
                  <a:lnTo>
                    <a:pt x="3217" y="7169"/>
                  </a:lnTo>
                  <a:lnTo>
                    <a:pt x="2815" y="7415"/>
                  </a:lnTo>
                  <a:lnTo>
                    <a:pt x="2435" y="7683"/>
                  </a:lnTo>
                  <a:lnTo>
                    <a:pt x="2100" y="7951"/>
                  </a:lnTo>
                  <a:lnTo>
                    <a:pt x="1765" y="8219"/>
                  </a:lnTo>
                  <a:lnTo>
                    <a:pt x="1475" y="8487"/>
                  </a:lnTo>
                  <a:lnTo>
                    <a:pt x="1185" y="8755"/>
                  </a:lnTo>
                  <a:lnTo>
                    <a:pt x="961" y="9023"/>
                  </a:lnTo>
                  <a:lnTo>
                    <a:pt x="738" y="9313"/>
                  </a:lnTo>
                  <a:lnTo>
                    <a:pt x="537" y="9581"/>
                  </a:lnTo>
                  <a:lnTo>
                    <a:pt x="381" y="9872"/>
                  </a:lnTo>
                  <a:lnTo>
                    <a:pt x="247" y="10140"/>
                  </a:lnTo>
                  <a:lnTo>
                    <a:pt x="135" y="10430"/>
                  </a:lnTo>
                  <a:lnTo>
                    <a:pt x="68" y="10720"/>
                  </a:lnTo>
                  <a:lnTo>
                    <a:pt x="23" y="11011"/>
                  </a:lnTo>
                  <a:lnTo>
                    <a:pt x="1" y="11301"/>
                  </a:lnTo>
                  <a:lnTo>
                    <a:pt x="1" y="11301"/>
                  </a:lnTo>
                  <a:lnTo>
                    <a:pt x="23" y="11591"/>
                  </a:lnTo>
                  <a:lnTo>
                    <a:pt x="68" y="11882"/>
                  </a:lnTo>
                  <a:lnTo>
                    <a:pt x="135" y="12172"/>
                  </a:lnTo>
                  <a:lnTo>
                    <a:pt x="247" y="12462"/>
                  </a:lnTo>
                  <a:lnTo>
                    <a:pt x="381" y="12730"/>
                  </a:lnTo>
                  <a:lnTo>
                    <a:pt x="537" y="13021"/>
                  </a:lnTo>
                  <a:lnTo>
                    <a:pt x="716" y="13289"/>
                  </a:lnTo>
                  <a:lnTo>
                    <a:pt x="939" y="13557"/>
                  </a:lnTo>
                  <a:lnTo>
                    <a:pt x="1162" y="13847"/>
                  </a:lnTo>
                  <a:lnTo>
                    <a:pt x="1430" y="14115"/>
                  </a:lnTo>
                  <a:lnTo>
                    <a:pt x="1743" y="14383"/>
                  </a:lnTo>
                  <a:lnTo>
                    <a:pt x="2056" y="14629"/>
                  </a:lnTo>
                  <a:lnTo>
                    <a:pt x="2391" y="14897"/>
                  </a:lnTo>
                  <a:lnTo>
                    <a:pt x="2770" y="15165"/>
                  </a:lnTo>
                  <a:lnTo>
                    <a:pt x="3150" y="15410"/>
                  </a:lnTo>
                  <a:lnTo>
                    <a:pt x="3574" y="15678"/>
                  </a:lnTo>
                  <a:lnTo>
                    <a:pt x="4021" y="15924"/>
                  </a:lnTo>
                  <a:lnTo>
                    <a:pt x="4490" y="16170"/>
                  </a:lnTo>
                  <a:lnTo>
                    <a:pt x="5495" y="16661"/>
                  </a:lnTo>
                  <a:lnTo>
                    <a:pt x="6589" y="17130"/>
                  </a:lnTo>
                  <a:lnTo>
                    <a:pt x="7773" y="17577"/>
                  </a:lnTo>
                  <a:lnTo>
                    <a:pt x="9046" y="18023"/>
                  </a:lnTo>
                  <a:lnTo>
                    <a:pt x="10386" y="18447"/>
                  </a:lnTo>
                  <a:lnTo>
                    <a:pt x="11815" y="18849"/>
                  </a:lnTo>
                  <a:lnTo>
                    <a:pt x="13334" y="19251"/>
                  </a:lnTo>
                  <a:lnTo>
                    <a:pt x="13334" y="19251"/>
                  </a:lnTo>
                  <a:lnTo>
                    <a:pt x="14942" y="18872"/>
                  </a:lnTo>
                  <a:lnTo>
                    <a:pt x="16639" y="18492"/>
                  </a:lnTo>
                  <a:lnTo>
                    <a:pt x="18381" y="18157"/>
                  </a:lnTo>
                  <a:lnTo>
                    <a:pt x="20212" y="17845"/>
                  </a:lnTo>
                  <a:lnTo>
                    <a:pt x="22111" y="17532"/>
                  </a:lnTo>
                  <a:lnTo>
                    <a:pt x="24053" y="17264"/>
                  </a:lnTo>
                  <a:lnTo>
                    <a:pt x="26086" y="16996"/>
                  </a:lnTo>
                  <a:lnTo>
                    <a:pt x="28140" y="16773"/>
                  </a:lnTo>
                  <a:lnTo>
                    <a:pt x="30262" y="16572"/>
                  </a:lnTo>
                  <a:lnTo>
                    <a:pt x="32451" y="16393"/>
                  </a:lnTo>
                  <a:lnTo>
                    <a:pt x="34662" y="16237"/>
                  </a:lnTo>
                  <a:lnTo>
                    <a:pt x="36917" y="16103"/>
                  </a:lnTo>
                  <a:lnTo>
                    <a:pt x="39218" y="15991"/>
                  </a:lnTo>
                  <a:lnTo>
                    <a:pt x="41563" y="15924"/>
                  </a:lnTo>
                  <a:lnTo>
                    <a:pt x="43952" y="15879"/>
                  </a:lnTo>
                  <a:lnTo>
                    <a:pt x="46364" y="15857"/>
                  </a:lnTo>
                  <a:lnTo>
                    <a:pt x="46364" y="15857"/>
                  </a:lnTo>
                  <a:lnTo>
                    <a:pt x="48754" y="15879"/>
                  </a:lnTo>
                  <a:lnTo>
                    <a:pt x="51143" y="15924"/>
                  </a:lnTo>
                  <a:lnTo>
                    <a:pt x="53488" y="15991"/>
                  </a:lnTo>
                  <a:lnTo>
                    <a:pt x="55789" y="16103"/>
                  </a:lnTo>
                  <a:lnTo>
                    <a:pt x="58044" y="16237"/>
                  </a:lnTo>
                  <a:lnTo>
                    <a:pt x="60278" y="16393"/>
                  </a:lnTo>
                  <a:lnTo>
                    <a:pt x="62444" y="16572"/>
                  </a:lnTo>
                  <a:lnTo>
                    <a:pt x="64565" y="16773"/>
                  </a:lnTo>
                  <a:lnTo>
                    <a:pt x="66642" y="16996"/>
                  </a:lnTo>
                  <a:lnTo>
                    <a:pt x="68652" y="17264"/>
                  </a:lnTo>
                  <a:lnTo>
                    <a:pt x="70595" y="17532"/>
                  </a:lnTo>
                  <a:lnTo>
                    <a:pt x="72494" y="17845"/>
                  </a:lnTo>
                  <a:lnTo>
                    <a:pt x="74325" y="18157"/>
                  </a:lnTo>
                  <a:lnTo>
                    <a:pt x="76067" y="18492"/>
                  </a:lnTo>
                  <a:lnTo>
                    <a:pt x="77764" y="18872"/>
                  </a:lnTo>
                  <a:lnTo>
                    <a:pt x="79372" y="19251"/>
                  </a:lnTo>
                  <a:lnTo>
                    <a:pt x="79372" y="19251"/>
                  </a:lnTo>
                  <a:lnTo>
                    <a:pt x="81047" y="18805"/>
                  </a:lnTo>
                  <a:lnTo>
                    <a:pt x="82610" y="18358"/>
                  </a:lnTo>
                  <a:lnTo>
                    <a:pt x="84084" y="17889"/>
                  </a:lnTo>
                  <a:lnTo>
                    <a:pt x="85447" y="17398"/>
                  </a:lnTo>
                  <a:lnTo>
                    <a:pt x="86094" y="17130"/>
                  </a:lnTo>
                  <a:lnTo>
                    <a:pt x="86697" y="16884"/>
                  </a:lnTo>
                  <a:lnTo>
                    <a:pt x="87300" y="16616"/>
                  </a:lnTo>
                  <a:lnTo>
                    <a:pt x="87859" y="16348"/>
                  </a:lnTo>
                  <a:lnTo>
                    <a:pt x="88395" y="16080"/>
                  </a:lnTo>
                  <a:lnTo>
                    <a:pt x="88886" y="15812"/>
                  </a:lnTo>
                  <a:lnTo>
                    <a:pt x="89377" y="15522"/>
                  </a:lnTo>
                  <a:lnTo>
                    <a:pt x="89824" y="15254"/>
                  </a:lnTo>
                  <a:lnTo>
                    <a:pt x="89824" y="7370"/>
                  </a:lnTo>
                  <a:lnTo>
                    <a:pt x="89824" y="7370"/>
                  </a:lnTo>
                  <a:lnTo>
                    <a:pt x="89176" y="6968"/>
                  </a:lnTo>
                  <a:lnTo>
                    <a:pt x="88462" y="6566"/>
                  </a:lnTo>
                  <a:lnTo>
                    <a:pt x="87702" y="6187"/>
                  </a:lnTo>
                  <a:lnTo>
                    <a:pt x="86876" y="5807"/>
                  </a:lnTo>
                  <a:lnTo>
                    <a:pt x="86005" y="5450"/>
                  </a:lnTo>
                  <a:lnTo>
                    <a:pt x="85067" y="5092"/>
                  </a:lnTo>
                  <a:lnTo>
                    <a:pt x="84084" y="4735"/>
                  </a:lnTo>
                  <a:lnTo>
                    <a:pt x="83057" y="4400"/>
                  </a:lnTo>
                  <a:lnTo>
                    <a:pt x="81985" y="4065"/>
                  </a:lnTo>
                  <a:lnTo>
                    <a:pt x="80846" y="3752"/>
                  </a:lnTo>
                  <a:lnTo>
                    <a:pt x="79663" y="3440"/>
                  </a:lnTo>
                  <a:lnTo>
                    <a:pt x="78434" y="3149"/>
                  </a:lnTo>
                  <a:lnTo>
                    <a:pt x="77161" y="2859"/>
                  </a:lnTo>
                  <a:lnTo>
                    <a:pt x="75844" y="2569"/>
                  </a:lnTo>
                  <a:lnTo>
                    <a:pt x="74504" y="2323"/>
                  </a:lnTo>
                  <a:lnTo>
                    <a:pt x="73097" y="2055"/>
                  </a:lnTo>
                  <a:lnTo>
                    <a:pt x="71667" y="1832"/>
                  </a:lnTo>
                  <a:lnTo>
                    <a:pt x="70193" y="1609"/>
                  </a:lnTo>
                  <a:lnTo>
                    <a:pt x="68675" y="1385"/>
                  </a:lnTo>
                  <a:lnTo>
                    <a:pt x="67134" y="1184"/>
                  </a:lnTo>
                  <a:lnTo>
                    <a:pt x="65548" y="1006"/>
                  </a:lnTo>
                  <a:lnTo>
                    <a:pt x="63940" y="827"/>
                  </a:lnTo>
                  <a:lnTo>
                    <a:pt x="62310" y="671"/>
                  </a:lnTo>
                  <a:lnTo>
                    <a:pt x="60635" y="537"/>
                  </a:lnTo>
                  <a:lnTo>
                    <a:pt x="58938" y="425"/>
                  </a:lnTo>
                  <a:lnTo>
                    <a:pt x="57196" y="313"/>
                  </a:lnTo>
                  <a:lnTo>
                    <a:pt x="55454" y="202"/>
                  </a:lnTo>
                  <a:lnTo>
                    <a:pt x="53667" y="135"/>
                  </a:lnTo>
                  <a:lnTo>
                    <a:pt x="51880" y="68"/>
                  </a:lnTo>
                  <a:lnTo>
                    <a:pt x="50049" y="23"/>
                  </a:lnTo>
                  <a:lnTo>
                    <a:pt x="48218" y="1"/>
                  </a:lnTo>
                  <a:lnTo>
                    <a:pt x="46364" y="1"/>
                  </a:lnTo>
                  <a:lnTo>
                    <a:pt x="46364" y="1"/>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grpSp>
      <p:sp>
        <p:nvSpPr>
          <p:cNvPr id="727" name="Google Shape;727;p51"/>
          <p:cNvSpPr txBox="1"/>
          <p:nvPr>
            <p:ph idx="1" type="subTitle"/>
          </p:nvPr>
        </p:nvSpPr>
        <p:spPr>
          <a:xfrm>
            <a:off x="278850" y="2976125"/>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8" name="Google Shape;728;p51"/>
          <p:cNvSpPr txBox="1"/>
          <p:nvPr>
            <p:ph idx="3" type="subTitle"/>
          </p:nvPr>
        </p:nvSpPr>
        <p:spPr>
          <a:xfrm>
            <a:off x="1720650" y="25893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9" name="Google Shape;729;p51"/>
          <p:cNvSpPr txBox="1"/>
          <p:nvPr>
            <p:ph idx="4" type="subTitle"/>
          </p:nvPr>
        </p:nvSpPr>
        <p:spPr>
          <a:xfrm>
            <a:off x="3155400" y="230665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51"/>
          <p:cNvSpPr txBox="1"/>
          <p:nvPr>
            <p:ph idx="5" type="subTitle"/>
          </p:nvPr>
        </p:nvSpPr>
        <p:spPr>
          <a:xfrm>
            <a:off x="4597200" y="19932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1" name="Google Shape;731;p51"/>
          <p:cNvSpPr txBox="1"/>
          <p:nvPr>
            <p:ph idx="6" type="subTitle"/>
          </p:nvPr>
        </p:nvSpPr>
        <p:spPr>
          <a:xfrm>
            <a:off x="6031950" y="16491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2" name="Google Shape;732;p51"/>
          <p:cNvSpPr txBox="1"/>
          <p:nvPr>
            <p:ph idx="7" type="subTitle"/>
          </p:nvPr>
        </p:nvSpPr>
        <p:spPr>
          <a:xfrm>
            <a:off x="7473750" y="127795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733" name="Google Shape;733;p51"/>
          <p:cNvGrpSpPr/>
          <p:nvPr/>
        </p:nvGrpSpPr>
        <p:grpSpPr>
          <a:xfrm>
            <a:off x="2674998" y="2923250"/>
            <a:ext cx="6470027" cy="2221724"/>
            <a:chOff x="2674998" y="2923250"/>
            <a:chExt cx="6470027" cy="2221724"/>
          </a:xfrm>
        </p:grpSpPr>
        <p:sp>
          <p:nvSpPr>
            <p:cNvPr id="734" name="Google Shape;734;p51"/>
            <p:cNvSpPr/>
            <p:nvPr/>
          </p:nvSpPr>
          <p:spPr>
            <a:xfrm flipH="1">
              <a:off x="2674998" y="2923250"/>
              <a:ext cx="6469577" cy="2221028"/>
            </a:xfrm>
            <a:custGeom>
              <a:rect b="b" l="l" r="r" t="t"/>
              <a:pathLst>
                <a:path extrusionOk="0" h="140705" w="409856">
                  <a:moveTo>
                    <a:pt x="31655" y="0"/>
                  </a:moveTo>
                  <a:lnTo>
                    <a:pt x="0" y="140608"/>
                  </a:lnTo>
                  <a:lnTo>
                    <a:pt x="198782" y="140640"/>
                  </a:lnTo>
                  <a:lnTo>
                    <a:pt x="409856" y="140705"/>
                  </a:lnTo>
                  <a:close/>
                </a:path>
              </a:pathLst>
            </a:custGeom>
            <a:gradFill>
              <a:gsLst>
                <a:gs pos="0">
                  <a:schemeClr val="accent3"/>
                </a:gs>
                <a:gs pos="35000">
                  <a:schemeClr val="accent3"/>
                </a:gs>
                <a:gs pos="100000">
                  <a:schemeClr val="accent1"/>
                </a:gs>
              </a:gsLst>
              <a:lin ang="8099331" scaled="0"/>
            </a:gradFill>
            <a:ln>
              <a:noFill/>
            </a:ln>
          </p:spPr>
        </p:sp>
        <p:sp>
          <p:nvSpPr>
            <p:cNvPr id="735" name="Google Shape;735;p51"/>
            <p:cNvSpPr/>
            <p:nvPr/>
          </p:nvSpPr>
          <p:spPr>
            <a:xfrm flipH="1">
              <a:off x="8645446" y="2924025"/>
              <a:ext cx="499579" cy="2220949"/>
            </a:xfrm>
            <a:custGeom>
              <a:rect b="b" l="l" r="r" t="t"/>
              <a:pathLst>
                <a:path extrusionOk="0" h="140700" w="31649">
                  <a:moveTo>
                    <a:pt x="31649" y="0"/>
                  </a:moveTo>
                  <a:lnTo>
                    <a:pt x="0" y="140700"/>
                  </a:lnTo>
                  <a:lnTo>
                    <a:pt x="65" y="53185"/>
                  </a:lnTo>
                  <a:close/>
                </a:path>
              </a:pathLst>
            </a:custGeom>
            <a:solidFill>
              <a:schemeClr val="accent5"/>
            </a:solidFill>
            <a:ln>
              <a:noFill/>
            </a:ln>
          </p:spPr>
        </p:sp>
      </p:grpSp>
      <p:sp>
        <p:nvSpPr>
          <p:cNvPr id="736" name="Google Shape;736;p51"/>
          <p:cNvSpPr txBox="1"/>
          <p:nvPr>
            <p:ph idx="8"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737" name="Google Shape;737;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ALT 1">
  <p:cSld name="BLANK_1_1_1_1_3">
    <p:spTree>
      <p:nvGrpSpPr>
        <p:cNvPr id="67" name="Shape 67"/>
        <p:cNvGrpSpPr/>
        <p:nvPr/>
      </p:nvGrpSpPr>
      <p:grpSpPr>
        <a:xfrm>
          <a:off x="0" y="0"/>
          <a:ext cx="0" cy="0"/>
          <a:chOff x="0" y="0"/>
          <a:chExt cx="0" cy="0"/>
        </a:xfrm>
      </p:grpSpPr>
      <p:sp>
        <p:nvSpPr>
          <p:cNvPr id="68" name="Google Shape;68;p6"/>
          <p:cNvSpPr txBox="1"/>
          <p:nvPr>
            <p:ph type="title"/>
          </p:nvPr>
        </p:nvSpPr>
        <p:spPr>
          <a:xfrm>
            <a:off x="228600" y="613525"/>
            <a:ext cx="3904500" cy="11628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69" name="Google Shape;69;p6"/>
          <p:cNvSpPr/>
          <p:nvPr>
            <p:ph idx="2" type="pic"/>
          </p:nvPr>
        </p:nvSpPr>
        <p:spPr>
          <a:xfrm>
            <a:off x="4523050" y="737975"/>
            <a:ext cx="2164800" cy="1350300"/>
          </a:xfrm>
          <a:prstGeom prst="roundRect">
            <a:avLst>
              <a:gd fmla="val 7802" name="adj"/>
            </a:avLst>
          </a:prstGeom>
          <a:noFill/>
          <a:ln cap="flat" cmpd="sng" w="9525">
            <a:solidFill>
              <a:schemeClr val="accent1"/>
            </a:solidFill>
            <a:prstDash val="solid"/>
            <a:round/>
            <a:headEnd len="sm" w="sm" type="none"/>
            <a:tailEnd len="sm" w="sm" type="none"/>
          </a:ln>
        </p:spPr>
      </p:sp>
      <p:sp>
        <p:nvSpPr>
          <p:cNvPr id="70" name="Google Shape;70;p6"/>
          <p:cNvSpPr/>
          <p:nvPr>
            <p:ph idx="3" type="pic"/>
          </p:nvPr>
        </p:nvSpPr>
        <p:spPr>
          <a:xfrm>
            <a:off x="6752100" y="737775"/>
            <a:ext cx="2164800" cy="1350300"/>
          </a:xfrm>
          <a:prstGeom prst="roundRect">
            <a:avLst>
              <a:gd fmla="val 7802" name="adj"/>
            </a:avLst>
          </a:prstGeom>
          <a:noFill/>
          <a:ln cap="flat" cmpd="sng" w="9525">
            <a:solidFill>
              <a:schemeClr val="accent1"/>
            </a:solidFill>
            <a:prstDash val="solid"/>
            <a:round/>
            <a:headEnd len="sm" w="sm" type="none"/>
            <a:tailEnd len="sm" w="sm" type="none"/>
          </a:ln>
        </p:spPr>
      </p:sp>
      <p:sp>
        <p:nvSpPr>
          <p:cNvPr id="71" name="Google Shape;71;p6"/>
          <p:cNvSpPr/>
          <p:nvPr>
            <p:ph idx="4" type="pic"/>
          </p:nvPr>
        </p:nvSpPr>
        <p:spPr>
          <a:xfrm>
            <a:off x="4523050" y="2158000"/>
            <a:ext cx="4394100" cy="2282700"/>
          </a:xfrm>
          <a:prstGeom prst="roundRect">
            <a:avLst>
              <a:gd fmla="val 6108" name="adj"/>
            </a:avLst>
          </a:prstGeom>
          <a:noFill/>
          <a:ln cap="flat" cmpd="sng" w="9525">
            <a:solidFill>
              <a:schemeClr val="accent1"/>
            </a:solidFill>
            <a:prstDash val="solid"/>
            <a:round/>
            <a:headEnd len="sm" w="sm" type="none"/>
            <a:tailEnd len="sm" w="sm" type="none"/>
          </a:ln>
        </p:spPr>
      </p:sp>
      <p:sp>
        <p:nvSpPr>
          <p:cNvPr id="72" name="Google Shape;72;p6"/>
          <p:cNvSpPr txBox="1"/>
          <p:nvPr>
            <p:ph idx="1" type="body"/>
          </p:nvPr>
        </p:nvSpPr>
        <p:spPr>
          <a:xfrm>
            <a:off x="233850" y="3127075"/>
            <a:ext cx="2920800" cy="13137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73" name="Google Shape;73;p6"/>
          <p:cNvSpPr txBox="1"/>
          <p:nvPr>
            <p:ph idx="5"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74" name="Google Shape;74;p6"/>
          <p:cNvSpPr txBox="1"/>
          <p:nvPr>
            <p:ph idx="6"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75" name="Google Shape;75;p6"/>
          <p:cNvSpPr txBox="1"/>
          <p:nvPr>
            <p:ph idx="7"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76" name="Google Shape;76;p6"/>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7" name="Google Shape;77;p6"/>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8" name="Google Shape;78;p6"/>
          <p:cNvSpPr txBox="1"/>
          <p:nvPr>
            <p:ph idx="8"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cxnSp>
        <p:nvCxnSpPr>
          <p:cNvPr id="79" name="Google Shape;79;p6"/>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80" name="Google Shape;80;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2">
  <p:cSld name="BLANK_1_1_1_1_1_1_1_1_1_1_7">
    <p:spTree>
      <p:nvGrpSpPr>
        <p:cNvPr id="738" name="Shape 738"/>
        <p:cNvGrpSpPr/>
        <p:nvPr/>
      </p:nvGrpSpPr>
      <p:grpSpPr>
        <a:xfrm>
          <a:off x="0" y="0"/>
          <a:ext cx="0" cy="0"/>
          <a:chOff x="0" y="0"/>
          <a:chExt cx="0" cy="0"/>
        </a:xfrm>
      </p:grpSpPr>
      <p:sp>
        <p:nvSpPr>
          <p:cNvPr id="739" name="Google Shape;739;p52"/>
          <p:cNvSpPr/>
          <p:nvPr/>
        </p:nvSpPr>
        <p:spPr>
          <a:xfrm>
            <a:off x="5050850" y="3243900"/>
            <a:ext cx="4093093" cy="1899657"/>
          </a:xfrm>
          <a:custGeom>
            <a:rect b="b" l="l" r="r" t="t"/>
            <a:pathLst>
              <a:path extrusionOk="0" fill="none" h="54955" w="115714">
                <a:moveTo>
                  <a:pt x="115714" y="0"/>
                </a:moveTo>
                <a:lnTo>
                  <a:pt x="115714" y="0"/>
                </a:lnTo>
                <a:lnTo>
                  <a:pt x="113184" y="224"/>
                </a:lnTo>
                <a:lnTo>
                  <a:pt x="110579" y="447"/>
                </a:lnTo>
                <a:lnTo>
                  <a:pt x="107938" y="744"/>
                </a:lnTo>
                <a:lnTo>
                  <a:pt x="105296" y="1079"/>
                </a:lnTo>
                <a:lnTo>
                  <a:pt x="102580" y="1451"/>
                </a:lnTo>
                <a:lnTo>
                  <a:pt x="99827" y="1898"/>
                </a:lnTo>
                <a:lnTo>
                  <a:pt x="97036" y="2382"/>
                </a:lnTo>
                <a:lnTo>
                  <a:pt x="94208" y="2902"/>
                </a:lnTo>
                <a:lnTo>
                  <a:pt x="91381" y="3461"/>
                </a:lnTo>
                <a:lnTo>
                  <a:pt x="88516" y="4093"/>
                </a:lnTo>
                <a:lnTo>
                  <a:pt x="85614" y="4763"/>
                </a:lnTo>
                <a:lnTo>
                  <a:pt x="82674" y="5470"/>
                </a:lnTo>
                <a:lnTo>
                  <a:pt x="79735" y="6251"/>
                </a:lnTo>
                <a:lnTo>
                  <a:pt x="76758" y="7032"/>
                </a:lnTo>
                <a:lnTo>
                  <a:pt x="73782" y="7925"/>
                </a:lnTo>
                <a:lnTo>
                  <a:pt x="70805" y="8818"/>
                </a:lnTo>
                <a:lnTo>
                  <a:pt x="70805" y="8818"/>
                </a:lnTo>
                <a:lnTo>
                  <a:pt x="67308" y="9935"/>
                </a:lnTo>
                <a:lnTo>
                  <a:pt x="63885" y="11088"/>
                </a:lnTo>
                <a:lnTo>
                  <a:pt x="60499" y="12279"/>
                </a:lnTo>
                <a:lnTo>
                  <a:pt x="57187" y="13506"/>
                </a:lnTo>
                <a:lnTo>
                  <a:pt x="53950" y="14772"/>
                </a:lnTo>
                <a:lnTo>
                  <a:pt x="50788" y="16074"/>
                </a:lnTo>
                <a:lnTo>
                  <a:pt x="47662" y="17413"/>
                </a:lnTo>
                <a:lnTo>
                  <a:pt x="44611" y="18753"/>
                </a:lnTo>
                <a:lnTo>
                  <a:pt x="41635" y="20167"/>
                </a:lnTo>
                <a:lnTo>
                  <a:pt x="38770" y="21580"/>
                </a:lnTo>
                <a:lnTo>
                  <a:pt x="35942" y="22994"/>
                </a:lnTo>
                <a:lnTo>
                  <a:pt x="33226" y="24445"/>
                </a:lnTo>
                <a:lnTo>
                  <a:pt x="30547" y="25934"/>
                </a:lnTo>
                <a:lnTo>
                  <a:pt x="28017" y="27422"/>
                </a:lnTo>
                <a:lnTo>
                  <a:pt x="25524" y="28947"/>
                </a:lnTo>
                <a:lnTo>
                  <a:pt x="23180" y="30473"/>
                </a:lnTo>
                <a:lnTo>
                  <a:pt x="20873" y="31998"/>
                </a:lnTo>
                <a:lnTo>
                  <a:pt x="18715" y="33561"/>
                </a:lnTo>
                <a:lnTo>
                  <a:pt x="16632" y="35086"/>
                </a:lnTo>
                <a:lnTo>
                  <a:pt x="14660" y="36649"/>
                </a:lnTo>
                <a:lnTo>
                  <a:pt x="12762" y="38212"/>
                </a:lnTo>
                <a:lnTo>
                  <a:pt x="11013" y="39775"/>
                </a:lnTo>
                <a:lnTo>
                  <a:pt x="9376" y="41337"/>
                </a:lnTo>
                <a:lnTo>
                  <a:pt x="7814" y="42900"/>
                </a:lnTo>
                <a:lnTo>
                  <a:pt x="6400" y="44425"/>
                </a:lnTo>
                <a:lnTo>
                  <a:pt x="5098" y="45988"/>
                </a:lnTo>
                <a:lnTo>
                  <a:pt x="4502" y="46732"/>
                </a:lnTo>
                <a:lnTo>
                  <a:pt x="3944" y="47514"/>
                </a:lnTo>
                <a:lnTo>
                  <a:pt x="3386" y="48258"/>
                </a:lnTo>
                <a:lnTo>
                  <a:pt x="2902" y="49039"/>
                </a:lnTo>
                <a:lnTo>
                  <a:pt x="2419" y="49783"/>
                </a:lnTo>
                <a:lnTo>
                  <a:pt x="1972" y="50527"/>
                </a:lnTo>
                <a:lnTo>
                  <a:pt x="1563" y="51272"/>
                </a:lnTo>
                <a:lnTo>
                  <a:pt x="1191" y="52016"/>
                </a:lnTo>
                <a:lnTo>
                  <a:pt x="819" y="52760"/>
                </a:lnTo>
                <a:lnTo>
                  <a:pt x="521" y="53504"/>
                </a:lnTo>
                <a:lnTo>
                  <a:pt x="223" y="54248"/>
                </a:lnTo>
                <a:lnTo>
                  <a:pt x="0" y="54955"/>
                </a:lnTo>
                <a:lnTo>
                  <a:pt x="115714" y="54955"/>
                </a:lnTo>
                <a:lnTo>
                  <a:pt x="115714" y="0"/>
                </a:lnTo>
                <a:lnTo>
                  <a:pt x="115714"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740" name="Google Shape;740;p52"/>
          <p:cNvSpPr/>
          <p:nvPr/>
        </p:nvSpPr>
        <p:spPr>
          <a:xfrm>
            <a:off x="6123025" y="-3887"/>
            <a:ext cx="3022650" cy="837525"/>
          </a:xfrm>
          <a:custGeom>
            <a:rect b="b" l="l" r="r" t="t"/>
            <a:pathLst>
              <a:path extrusionOk="0" h="33501" w="120906">
                <a:moveTo>
                  <a:pt x="0" y="1"/>
                </a:moveTo>
                <a:lnTo>
                  <a:pt x="36409" y="33501"/>
                </a:lnTo>
                <a:lnTo>
                  <a:pt x="120847" y="20748"/>
                </a:lnTo>
                <a:lnTo>
                  <a:pt x="120906" y="0"/>
                </a:lnTo>
                <a:close/>
              </a:path>
            </a:pathLst>
          </a:custGeom>
          <a:gradFill>
            <a:gsLst>
              <a:gs pos="0">
                <a:schemeClr val="accent2"/>
              </a:gs>
              <a:gs pos="37000">
                <a:schemeClr val="lt2"/>
              </a:gs>
              <a:gs pos="92000">
                <a:schemeClr val="accent1"/>
              </a:gs>
              <a:gs pos="100000">
                <a:schemeClr val="accent1"/>
              </a:gs>
            </a:gsLst>
            <a:lin ang="10800025" scaled="0"/>
          </a:gradFill>
          <a:ln>
            <a:noFill/>
          </a:ln>
          <a:effectLst>
            <a:outerShdw blurRad="700088" rotWithShape="0" algn="bl" dir="5700000" dist="219075">
              <a:schemeClr val="lt2">
                <a:alpha val="40000"/>
              </a:schemeClr>
            </a:outerShdw>
          </a:effectLst>
        </p:spPr>
      </p:sp>
      <p:sp>
        <p:nvSpPr>
          <p:cNvPr id="741" name="Google Shape;741;p52"/>
          <p:cNvSpPr txBox="1"/>
          <p:nvPr>
            <p:ph type="title"/>
          </p:nvPr>
        </p:nvSpPr>
        <p:spPr>
          <a:xfrm>
            <a:off x="1143300" y="1526963"/>
            <a:ext cx="2197500" cy="4020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latin typeface="Sora Medium"/>
                <a:ea typeface="Sora Medium"/>
                <a:cs typeface="Sora Medium"/>
                <a:sym typeface="Sora Medium"/>
              </a:defRPr>
            </a:lvl9pPr>
          </a:lstStyle>
          <a:p/>
        </p:txBody>
      </p:sp>
      <p:sp>
        <p:nvSpPr>
          <p:cNvPr id="742" name="Google Shape;742;p52"/>
          <p:cNvSpPr txBox="1"/>
          <p:nvPr>
            <p:ph idx="2" type="title"/>
          </p:nvPr>
        </p:nvSpPr>
        <p:spPr>
          <a:xfrm>
            <a:off x="3820750" y="1526963"/>
            <a:ext cx="2197500" cy="402000"/>
          </a:xfrm>
          <a:prstGeom prst="rect">
            <a:avLst/>
          </a:prstGeom>
        </p:spPr>
        <p:txBody>
          <a:bodyPr anchorCtr="0" anchor="b" bIns="91425" lIns="0" spcFirstLastPara="1" rIns="91425" wrap="square" tIns="91425">
            <a:noAutofit/>
          </a:bodyPr>
          <a:lstStyle>
            <a:lvl1pPr lvl="0">
              <a:spcBef>
                <a:spcPts val="0"/>
              </a:spcBef>
              <a:spcAft>
                <a:spcPts val="0"/>
              </a:spcAft>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743" name="Google Shape;743;p52"/>
          <p:cNvSpPr txBox="1"/>
          <p:nvPr>
            <p:ph idx="3" type="title"/>
          </p:nvPr>
        </p:nvSpPr>
        <p:spPr>
          <a:xfrm>
            <a:off x="1129950" y="1992625"/>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744" name="Google Shape;744;p52"/>
          <p:cNvSpPr txBox="1"/>
          <p:nvPr>
            <p:ph idx="4" type="title"/>
          </p:nvPr>
        </p:nvSpPr>
        <p:spPr>
          <a:xfrm>
            <a:off x="1129950" y="2801602"/>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745" name="Google Shape;745;p52"/>
          <p:cNvSpPr txBox="1"/>
          <p:nvPr>
            <p:ph idx="5" type="title"/>
          </p:nvPr>
        </p:nvSpPr>
        <p:spPr>
          <a:xfrm>
            <a:off x="1129950" y="3610580"/>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746" name="Google Shape;746;p52"/>
          <p:cNvSpPr txBox="1"/>
          <p:nvPr>
            <p:ph idx="6" type="title"/>
          </p:nvPr>
        </p:nvSpPr>
        <p:spPr>
          <a:xfrm>
            <a:off x="3820750" y="1992625"/>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747" name="Google Shape;747;p52"/>
          <p:cNvSpPr txBox="1"/>
          <p:nvPr>
            <p:ph idx="7" type="title"/>
          </p:nvPr>
        </p:nvSpPr>
        <p:spPr>
          <a:xfrm>
            <a:off x="3820750" y="2801550"/>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748" name="Google Shape;748;p52"/>
          <p:cNvSpPr txBox="1"/>
          <p:nvPr>
            <p:ph idx="8" type="title"/>
          </p:nvPr>
        </p:nvSpPr>
        <p:spPr>
          <a:xfrm>
            <a:off x="3820750" y="3610475"/>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749" name="Google Shape;749;p52"/>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750" name="Google Shape;750;p52"/>
          <p:cNvSpPr txBox="1"/>
          <p:nvPr>
            <p:ph idx="13" type="title"/>
          </p:nvPr>
        </p:nvSpPr>
        <p:spPr>
          <a:xfrm>
            <a:off x="115025" y="502775"/>
            <a:ext cx="6440400" cy="6888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751" name="Google Shape;751;p52"/>
          <p:cNvSpPr txBox="1"/>
          <p:nvPr>
            <p:ph idx="14" type="title"/>
          </p:nvPr>
        </p:nvSpPr>
        <p:spPr>
          <a:xfrm>
            <a:off x="228600" y="21273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
        <p:nvSpPr>
          <p:cNvPr id="752" name="Google Shape;752;p52"/>
          <p:cNvSpPr txBox="1"/>
          <p:nvPr>
            <p:ph idx="15"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753" name="Google Shape;753;p52"/>
          <p:cNvSpPr txBox="1"/>
          <p:nvPr>
            <p:ph idx="16" type="title"/>
          </p:nvPr>
        </p:nvSpPr>
        <p:spPr>
          <a:xfrm>
            <a:off x="228600" y="29362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
        <p:nvSpPr>
          <p:cNvPr id="754" name="Google Shape;754;p52"/>
          <p:cNvSpPr txBox="1"/>
          <p:nvPr>
            <p:ph idx="17" type="title"/>
          </p:nvPr>
        </p:nvSpPr>
        <p:spPr>
          <a:xfrm>
            <a:off x="228600" y="37451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
        <p:nvSpPr>
          <p:cNvPr id="755" name="Google Shape;755;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241">
          <p15:clr>
            <a:srgbClr val="E46962"/>
          </p15:clr>
        </p15:guide>
        <p15:guide id="2" orient="horz" pos="1755">
          <p15:clr>
            <a:srgbClr val="E46962"/>
          </p15:clr>
        </p15:guide>
        <p15:guide id="3" orient="horz" pos="2267">
          <p15:clr>
            <a:srgbClr val="E46962"/>
          </p15:clr>
        </p15:guide>
        <p15:guide id="4" orient="horz" pos="2778">
          <p15:clr>
            <a:srgbClr val="E46962"/>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BLANK_1_1_1_1_1_1_1_1_1_1_7_1">
    <p:spTree>
      <p:nvGrpSpPr>
        <p:cNvPr id="756" name="Shape 756"/>
        <p:cNvGrpSpPr/>
        <p:nvPr/>
      </p:nvGrpSpPr>
      <p:grpSpPr>
        <a:xfrm>
          <a:off x="0" y="0"/>
          <a:ext cx="0" cy="0"/>
          <a:chOff x="0" y="0"/>
          <a:chExt cx="0" cy="0"/>
        </a:xfrm>
      </p:grpSpPr>
      <p:sp>
        <p:nvSpPr>
          <p:cNvPr id="757" name="Google Shape;757;p53"/>
          <p:cNvSpPr/>
          <p:nvPr/>
        </p:nvSpPr>
        <p:spPr>
          <a:xfrm flipH="1" rot="-1079220">
            <a:off x="-2010221" y="4250160"/>
            <a:ext cx="4477637" cy="804981"/>
          </a:xfrm>
          <a:prstGeom prst="chord">
            <a:avLst>
              <a:gd fmla="val 2752926" name="adj1"/>
              <a:gd fmla="val 1719354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758" name="Google Shape;758;p53"/>
          <p:cNvGrpSpPr/>
          <p:nvPr/>
        </p:nvGrpSpPr>
        <p:grpSpPr>
          <a:xfrm rot="-5400000">
            <a:off x="4030013" y="41713"/>
            <a:ext cx="1026300" cy="9201675"/>
            <a:chOff x="670045" y="-5692564"/>
            <a:chExt cx="1026300" cy="9201675"/>
          </a:xfrm>
        </p:grpSpPr>
        <p:sp>
          <p:nvSpPr>
            <p:cNvPr id="759" name="Google Shape;759;p53"/>
            <p:cNvSpPr/>
            <p:nvPr/>
          </p:nvSpPr>
          <p:spPr>
            <a:xfrm>
              <a:off x="675320" y="-5692564"/>
              <a:ext cx="1010925" cy="7239975"/>
            </a:xfrm>
            <a:custGeom>
              <a:rect b="b" l="l" r="r" t="t"/>
              <a:pathLst>
                <a:path extrusionOk="0" h="289599" w="40437">
                  <a:moveTo>
                    <a:pt x="40437" y="287489"/>
                  </a:moveTo>
                  <a:lnTo>
                    <a:pt x="0" y="0"/>
                  </a:lnTo>
                  <a:lnTo>
                    <a:pt x="242" y="276278"/>
                  </a:lnTo>
                  <a:lnTo>
                    <a:pt x="238" y="289599"/>
                  </a:lnTo>
                  <a:close/>
                </a:path>
              </a:pathLst>
            </a:custGeom>
            <a:solidFill>
              <a:schemeClr val="lt1"/>
            </a:solidFill>
            <a:ln>
              <a:noFill/>
            </a:ln>
          </p:spPr>
        </p:sp>
        <p:sp>
          <p:nvSpPr>
            <p:cNvPr id="760" name="Google Shape;760;p53"/>
            <p:cNvSpPr/>
            <p:nvPr/>
          </p:nvSpPr>
          <p:spPr>
            <a:xfrm>
              <a:off x="670045" y="1494661"/>
              <a:ext cx="1026300" cy="2014450"/>
            </a:xfrm>
            <a:custGeom>
              <a:rect b="b" l="l" r="r" t="t"/>
              <a:pathLst>
                <a:path extrusionOk="0" h="80578" w="41052">
                  <a:moveTo>
                    <a:pt x="499" y="80578"/>
                  </a:moveTo>
                  <a:lnTo>
                    <a:pt x="15982" y="73724"/>
                  </a:lnTo>
                  <a:lnTo>
                    <a:pt x="41052" y="0"/>
                  </a:lnTo>
                  <a:lnTo>
                    <a:pt x="472" y="1824"/>
                  </a:lnTo>
                  <a:lnTo>
                    <a:pt x="0" y="39674"/>
                  </a:lnTo>
                  <a:close/>
                </a:path>
              </a:pathLst>
            </a:custGeom>
            <a:gradFill>
              <a:gsLst>
                <a:gs pos="0">
                  <a:schemeClr val="accent2"/>
                </a:gs>
                <a:gs pos="37000">
                  <a:schemeClr val="lt2"/>
                </a:gs>
                <a:gs pos="92000">
                  <a:schemeClr val="accent1"/>
                </a:gs>
                <a:gs pos="100000">
                  <a:schemeClr val="accent1"/>
                </a:gs>
              </a:gsLst>
              <a:lin ang="13500032" scaled="0"/>
            </a:gradFill>
            <a:ln>
              <a:noFill/>
            </a:ln>
          </p:spPr>
        </p:sp>
      </p:grpSp>
      <p:sp>
        <p:nvSpPr>
          <p:cNvPr id="761" name="Google Shape;761;p53"/>
          <p:cNvSpPr txBox="1"/>
          <p:nvPr>
            <p:ph type="title"/>
          </p:nvPr>
        </p:nvSpPr>
        <p:spPr>
          <a:xfrm>
            <a:off x="372002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latin typeface="Sora"/>
                <a:ea typeface="Sora"/>
                <a:cs typeface="Sora"/>
                <a:sym typeface="Sora"/>
              </a:defRPr>
            </a:lvl2pPr>
            <a:lvl3pPr lvl="2">
              <a:spcBef>
                <a:spcPts val="0"/>
              </a:spcBef>
              <a:spcAft>
                <a:spcPts val="0"/>
              </a:spcAft>
              <a:buClr>
                <a:schemeClr val="lt1"/>
              </a:buClr>
              <a:buSzPts val="1000"/>
              <a:buFont typeface="Sora"/>
              <a:buNone/>
              <a:defRPr sz="1000">
                <a:latin typeface="Sora"/>
                <a:ea typeface="Sora"/>
                <a:cs typeface="Sora"/>
                <a:sym typeface="Sora"/>
              </a:defRPr>
            </a:lvl3pPr>
            <a:lvl4pPr lvl="3">
              <a:spcBef>
                <a:spcPts val="0"/>
              </a:spcBef>
              <a:spcAft>
                <a:spcPts val="0"/>
              </a:spcAft>
              <a:buClr>
                <a:schemeClr val="lt1"/>
              </a:buClr>
              <a:buSzPts val="1000"/>
              <a:buFont typeface="Sora"/>
              <a:buNone/>
              <a:defRPr sz="1000">
                <a:latin typeface="Sora"/>
                <a:ea typeface="Sora"/>
                <a:cs typeface="Sora"/>
                <a:sym typeface="Sora"/>
              </a:defRPr>
            </a:lvl4pPr>
            <a:lvl5pPr lvl="4">
              <a:spcBef>
                <a:spcPts val="0"/>
              </a:spcBef>
              <a:spcAft>
                <a:spcPts val="0"/>
              </a:spcAft>
              <a:buClr>
                <a:schemeClr val="lt1"/>
              </a:buClr>
              <a:buSzPts val="1000"/>
              <a:buFont typeface="Sora"/>
              <a:buNone/>
              <a:defRPr sz="1000">
                <a:latin typeface="Sora"/>
                <a:ea typeface="Sora"/>
                <a:cs typeface="Sora"/>
                <a:sym typeface="Sora"/>
              </a:defRPr>
            </a:lvl5pPr>
            <a:lvl6pPr lvl="5">
              <a:spcBef>
                <a:spcPts val="0"/>
              </a:spcBef>
              <a:spcAft>
                <a:spcPts val="0"/>
              </a:spcAft>
              <a:buClr>
                <a:schemeClr val="lt1"/>
              </a:buClr>
              <a:buSzPts val="1000"/>
              <a:buFont typeface="Sora"/>
              <a:buNone/>
              <a:defRPr sz="1000">
                <a:latin typeface="Sora"/>
                <a:ea typeface="Sora"/>
                <a:cs typeface="Sora"/>
                <a:sym typeface="Sora"/>
              </a:defRPr>
            </a:lvl6pPr>
            <a:lvl7pPr lvl="6">
              <a:spcBef>
                <a:spcPts val="0"/>
              </a:spcBef>
              <a:spcAft>
                <a:spcPts val="0"/>
              </a:spcAft>
              <a:buClr>
                <a:schemeClr val="lt1"/>
              </a:buClr>
              <a:buSzPts val="1000"/>
              <a:buFont typeface="Sora"/>
              <a:buNone/>
              <a:defRPr sz="1000">
                <a:latin typeface="Sora"/>
                <a:ea typeface="Sora"/>
                <a:cs typeface="Sora"/>
                <a:sym typeface="Sora"/>
              </a:defRPr>
            </a:lvl7pPr>
            <a:lvl8pPr lvl="7">
              <a:spcBef>
                <a:spcPts val="0"/>
              </a:spcBef>
              <a:spcAft>
                <a:spcPts val="0"/>
              </a:spcAft>
              <a:buClr>
                <a:schemeClr val="lt1"/>
              </a:buClr>
              <a:buSzPts val="1000"/>
              <a:buFont typeface="Sora"/>
              <a:buNone/>
              <a:defRPr sz="1000">
                <a:latin typeface="Sora"/>
                <a:ea typeface="Sora"/>
                <a:cs typeface="Sora"/>
                <a:sym typeface="Sora"/>
              </a:defRPr>
            </a:lvl8pPr>
            <a:lvl9pPr lvl="8">
              <a:spcBef>
                <a:spcPts val="0"/>
              </a:spcBef>
              <a:spcAft>
                <a:spcPts val="0"/>
              </a:spcAft>
              <a:buClr>
                <a:schemeClr val="lt1"/>
              </a:buClr>
              <a:buSzPts val="1000"/>
              <a:buFont typeface="Sora"/>
              <a:buNone/>
              <a:defRPr sz="1000">
                <a:latin typeface="Sora"/>
                <a:ea typeface="Sora"/>
                <a:cs typeface="Sora"/>
                <a:sym typeface="Sora"/>
              </a:defRPr>
            </a:lvl9pPr>
          </a:lstStyle>
          <a:p/>
        </p:txBody>
      </p:sp>
      <p:sp>
        <p:nvSpPr>
          <p:cNvPr id="762" name="Google Shape;762;p53"/>
          <p:cNvSpPr txBox="1"/>
          <p:nvPr>
            <p:ph idx="2" type="title"/>
          </p:nvPr>
        </p:nvSpPr>
        <p:spPr>
          <a:xfrm>
            <a:off x="714892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763" name="Google Shape;763;p53"/>
          <p:cNvSpPr txBox="1"/>
          <p:nvPr>
            <p:ph idx="3" type="title"/>
          </p:nvPr>
        </p:nvSpPr>
        <p:spPr>
          <a:xfrm>
            <a:off x="543447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764" name="Google Shape;764;p53"/>
          <p:cNvSpPr txBox="1"/>
          <p:nvPr>
            <p:ph idx="4"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765" name="Google Shape;765;p53"/>
          <p:cNvSpPr txBox="1"/>
          <p:nvPr>
            <p:ph idx="5" type="title"/>
          </p:nvPr>
        </p:nvSpPr>
        <p:spPr>
          <a:xfrm>
            <a:off x="108300" y="1168075"/>
            <a:ext cx="3544500" cy="2275200"/>
          </a:xfrm>
          <a:prstGeom prst="rect">
            <a:avLst/>
          </a:prstGeom>
        </p:spPr>
        <p:txBody>
          <a:bodyPr anchorCtr="0" anchor="t" bIns="91425" lIns="91425" spcFirstLastPara="1" rIns="91425" wrap="square" tIns="0">
            <a:norm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a:latin typeface="IBM Plex Sans SemiBold"/>
                <a:ea typeface="IBM Plex Sans SemiBold"/>
                <a:cs typeface="IBM Plex Sans SemiBold"/>
                <a:sym typeface="IBM Plex Sans SemiBold"/>
              </a:defRPr>
            </a:lvl2pPr>
            <a:lvl3pPr lvl="2">
              <a:lnSpc>
                <a:spcPct val="115000"/>
              </a:lnSpc>
              <a:spcBef>
                <a:spcPts val="0"/>
              </a:spcBef>
              <a:spcAft>
                <a:spcPts val="0"/>
              </a:spcAft>
              <a:buNone/>
              <a:defRPr>
                <a:latin typeface="IBM Plex Sans SemiBold"/>
                <a:ea typeface="IBM Plex Sans SemiBold"/>
                <a:cs typeface="IBM Plex Sans SemiBold"/>
                <a:sym typeface="IBM Plex Sans SemiBold"/>
              </a:defRPr>
            </a:lvl3pPr>
            <a:lvl4pPr lvl="3">
              <a:lnSpc>
                <a:spcPct val="115000"/>
              </a:lnSpc>
              <a:spcBef>
                <a:spcPts val="0"/>
              </a:spcBef>
              <a:spcAft>
                <a:spcPts val="0"/>
              </a:spcAft>
              <a:buNone/>
              <a:defRPr>
                <a:latin typeface="IBM Plex Sans SemiBold"/>
                <a:ea typeface="IBM Plex Sans SemiBold"/>
                <a:cs typeface="IBM Plex Sans SemiBold"/>
                <a:sym typeface="IBM Plex Sans SemiBold"/>
              </a:defRPr>
            </a:lvl4pPr>
            <a:lvl5pPr lvl="4">
              <a:lnSpc>
                <a:spcPct val="115000"/>
              </a:lnSpc>
              <a:spcBef>
                <a:spcPts val="0"/>
              </a:spcBef>
              <a:spcAft>
                <a:spcPts val="0"/>
              </a:spcAft>
              <a:buNone/>
              <a:defRPr>
                <a:latin typeface="IBM Plex Sans SemiBold"/>
                <a:ea typeface="IBM Plex Sans SemiBold"/>
                <a:cs typeface="IBM Plex Sans SemiBold"/>
                <a:sym typeface="IBM Plex Sans SemiBold"/>
              </a:defRPr>
            </a:lvl5pPr>
            <a:lvl6pPr lvl="5">
              <a:lnSpc>
                <a:spcPct val="115000"/>
              </a:lnSpc>
              <a:spcBef>
                <a:spcPts val="0"/>
              </a:spcBef>
              <a:spcAft>
                <a:spcPts val="0"/>
              </a:spcAft>
              <a:buNone/>
              <a:defRPr>
                <a:latin typeface="IBM Plex Sans SemiBold"/>
                <a:ea typeface="IBM Plex Sans SemiBold"/>
                <a:cs typeface="IBM Plex Sans SemiBold"/>
                <a:sym typeface="IBM Plex Sans SemiBold"/>
              </a:defRPr>
            </a:lvl6pPr>
            <a:lvl7pPr lvl="6">
              <a:lnSpc>
                <a:spcPct val="115000"/>
              </a:lnSpc>
              <a:spcBef>
                <a:spcPts val="0"/>
              </a:spcBef>
              <a:spcAft>
                <a:spcPts val="0"/>
              </a:spcAft>
              <a:buNone/>
              <a:defRPr>
                <a:latin typeface="IBM Plex Sans SemiBold"/>
                <a:ea typeface="IBM Plex Sans SemiBold"/>
                <a:cs typeface="IBM Plex Sans SemiBold"/>
                <a:sym typeface="IBM Plex Sans SemiBold"/>
              </a:defRPr>
            </a:lvl7pPr>
            <a:lvl8pPr lvl="7">
              <a:lnSpc>
                <a:spcPct val="115000"/>
              </a:lnSpc>
              <a:spcBef>
                <a:spcPts val="0"/>
              </a:spcBef>
              <a:spcAft>
                <a:spcPts val="0"/>
              </a:spcAft>
              <a:buNone/>
              <a:defRPr>
                <a:latin typeface="IBM Plex Sans SemiBold"/>
                <a:ea typeface="IBM Plex Sans SemiBold"/>
                <a:cs typeface="IBM Plex Sans SemiBold"/>
                <a:sym typeface="IBM Plex Sans SemiBold"/>
              </a:defRPr>
            </a:lvl8pPr>
            <a:lvl9pPr lvl="8">
              <a:lnSpc>
                <a:spcPct val="115000"/>
              </a:lnSpc>
              <a:spcBef>
                <a:spcPts val="0"/>
              </a:spcBef>
              <a:spcAft>
                <a:spcPts val="0"/>
              </a:spcAft>
              <a:buNone/>
              <a:defRPr>
                <a:latin typeface="IBM Plex Sans SemiBold"/>
                <a:ea typeface="IBM Plex Sans SemiBold"/>
                <a:cs typeface="IBM Plex Sans SemiBold"/>
                <a:sym typeface="IBM Plex Sans SemiBold"/>
              </a:defRPr>
            </a:lvl9pPr>
          </a:lstStyle>
          <a:p/>
        </p:txBody>
      </p:sp>
      <p:sp>
        <p:nvSpPr>
          <p:cNvPr id="766" name="Google Shape;766;p53"/>
          <p:cNvSpPr txBox="1"/>
          <p:nvPr>
            <p:ph idx="6" type="title"/>
          </p:nvPr>
        </p:nvSpPr>
        <p:spPr>
          <a:xfrm>
            <a:off x="3720025" y="1287875"/>
            <a:ext cx="4295400" cy="277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a:buNone/>
              <a:defRPr sz="1200">
                <a:solidFill>
                  <a:schemeClr val="lt1"/>
                </a:solidFill>
                <a:latin typeface="Sora"/>
                <a:ea typeface="Sora"/>
                <a:cs typeface="Sora"/>
                <a:sym typeface="Sora"/>
              </a:defRPr>
            </a:lvl2pPr>
            <a:lvl3pPr lvl="2">
              <a:spcBef>
                <a:spcPts val="0"/>
              </a:spcBef>
              <a:spcAft>
                <a:spcPts val="0"/>
              </a:spcAft>
              <a:buClr>
                <a:schemeClr val="lt1"/>
              </a:buClr>
              <a:buSzPts val="1200"/>
              <a:buFont typeface="Sora"/>
              <a:buNone/>
              <a:defRPr sz="1200">
                <a:solidFill>
                  <a:schemeClr val="lt1"/>
                </a:solidFill>
                <a:latin typeface="Sora"/>
                <a:ea typeface="Sora"/>
                <a:cs typeface="Sora"/>
                <a:sym typeface="Sora"/>
              </a:defRPr>
            </a:lvl3pPr>
            <a:lvl4pPr lvl="3">
              <a:spcBef>
                <a:spcPts val="0"/>
              </a:spcBef>
              <a:spcAft>
                <a:spcPts val="0"/>
              </a:spcAft>
              <a:buClr>
                <a:schemeClr val="lt1"/>
              </a:buClr>
              <a:buSzPts val="1200"/>
              <a:buFont typeface="Sora"/>
              <a:buNone/>
              <a:defRPr sz="1200">
                <a:solidFill>
                  <a:schemeClr val="lt1"/>
                </a:solidFill>
                <a:latin typeface="Sora"/>
                <a:ea typeface="Sora"/>
                <a:cs typeface="Sora"/>
                <a:sym typeface="Sora"/>
              </a:defRPr>
            </a:lvl4pPr>
            <a:lvl5pPr lvl="4">
              <a:spcBef>
                <a:spcPts val="0"/>
              </a:spcBef>
              <a:spcAft>
                <a:spcPts val="0"/>
              </a:spcAft>
              <a:buClr>
                <a:schemeClr val="lt1"/>
              </a:buClr>
              <a:buSzPts val="1200"/>
              <a:buFont typeface="Sora"/>
              <a:buNone/>
              <a:defRPr sz="1200">
                <a:solidFill>
                  <a:schemeClr val="lt1"/>
                </a:solidFill>
                <a:latin typeface="Sora"/>
                <a:ea typeface="Sora"/>
                <a:cs typeface="Sora"/>
                <a:sym typeface="Sora"/>
              </a:defRPr>
            </a:lvl5pPr>
            <a:lvl6pPr lvl="5">
              <a:spcBef>
                <a:spcPts val="0"/>
              </a:spcBef>
              <a:spcAft>
                <a:spcPts val="0"/>
              </a:spcAft>
              <a:buClr>
                <a:schemeClr val="lt1"/>
              </a:buClr>
              <a:buSzPts val="1200"/>
              <a:buFont typeface="Sora"/>
              <a:buNone/>
              <a:defRPr sz="1200">
                <a:solidFill>
                  <a:schemeClr val="lt1"/>
                </a:solidFill>
                <a:latin typeface="Sora"/>
                <a:ea typeface="Sora"/>
                <a:cs typeface="Sora"/>
                <a:sym typeface="Sora"/>
              </a:defRPr>
            </a:lvl6pPr>
            <a:lvl7pPr lvl="6">
              <a:spcBef>
                <a:spcPts val="0"/>
              </a:spcBef>
              <a:spcAft>
                <a:spcPts val="0"/>
              </a:spcAft>
              <a:buClr>
                <a:schemeClr val="lt1"/>
              </a:buClr>
              <a:buSzPts val="1200"/>
              <a:buFont typeface="Sora"/>
              <a:buNone/>
              <a:defRPr sz="1200">
                <a:solidFill>
                  <a:schemeClr val="lt1"/>
                </a:solidFill>
                <a:latin typeface="Sora"/>
                <a:ea typeface="Sora"/>
                <a:cs typeface="Sora"/>
                <a:sym typeface="Sora"/>
              </a:defRPr>
            </a:lvl7pPr>
            <a:lvl8pPr lvl="7">
              <a:spcBef>
                <a:spcPts val="0"/>
              </a:spcBef>
              <a:spcAft>
                <a:spcPts val="0"/>
              </a:spcAft>
              <a:buClr>
                <a:schemeClr val="lt1"/>
              </a:buClr>
              <a:buSzPts val="1200"/>
              <a:buFont typeface="Sora"/>
              <a:buNone/>
              <a:defRPr sz="1200">
                <a:solidFill>
                  <a:schemeClr val="lt1"/>
                </a:solidFill>
                <a:latin typeface="Sora"/>
                <a:ea typeface="Sora"/>
                <a:cs typeface="Sora"/>
                <a:sym typeface="Sora"/>
              </a:defRPr>
            </a:lvl8pPr>
            <a:lvl9pPr lvl="8">
              <a:spcBef>
                <a:spcPts val="0"/>
              </a:spcBef>
              <a:spcAft>
                <a:spcPts val="0"/>
              </a:spcAft>
              <a:buClr>
                <a:schemeClr val="lt1"/>
              </a:buClr>
              <a:buSzPts val="1200"/>
              <a:buFont typeface="Sora"/>
              <a:buNone/>
              <a:defRPr sz="1200">
                <a:solidFill>
                  <a:schemeClr val="lt1"/>
                </a:solidFill>
                <a:latin typeface="Sora"/>
                <a:ea typeface="Sora"/>
                <a:cs typeface="Sora"/>
                <a:sym typeface="Sora"/>
              </a:defRPr>
            </a:lvl9pPr>
          </a:lstStyle>
          <a:p/>
        </p:txBody>
      </p:sp>
      <p:sp>
        <p:nvSpPr>
          <p:cNvPr id="767" name="Google Shape;767;p53"/>
          <p:cNvSpPr txBox="1"/>
          <p:nvPr>
            <p:ph idx="7"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768" name="Google Shape;768;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BLANK_1_1_1_1_1_1_1_1_1_1_6">
    <p:spTree>
      <p:nvGrpSpPr>
        <p:cNvPr id="769" name="Shape 769"/>
        <p:cNvGrpSpPr/>
        <p:nvPr/>
      </p:nvGrpSpPr>
      <p:grpSpPr>
        <a:xfrm>
          <a:off x="0" y="0"/>
          <a:ext cx="0" cy="0"/>
          <a:chOff x="0" y="0"/>
          <a:chExt cx="0" cy="0"/>
        </a:xfrm>
      </p:grpSpPr>
      <p:sp>
        <p:nvSpPr>
          <p:cNvPr id="770" name="Google Shape;770;p54"/>
          <p:cNvSpPr/>
          <p:nvPr/>
        </p:nvSpPr>
        <p:spPr>
          <a:xfrm rot="35689">
            <a:off x="3842097" y="2193145"/>
            <a:ext cx="4854862" cy="1982508"/>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1" name="Google Shape;771;p54"/>
          <p:cNvSpPr/>
          <p:nvPr/>
        </p:nvSpPr>
        <p:spPr>
          <a:xfrm rot="-1029644">
            <a:off x="3491561" y="2543266"/>
            <a:ext cx="5708121" cy="1598166"/>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772" name="Google Shape;772;p54"/>
          <p:cNvGrpSpPr/>
          <p:nvPr/>
        </p:nvGrpSpPr>
        <p:grpSpPr>
          <a:xfrm rot="10800000">
            <a:off x="9" y="0"/>
            <a:ext cx="1889320" cy="1499480"/>
            <a:chOff x="461225" y="3249175"/>
            <a:chExt cx="1399496" cy="1110726"/>
          </a:xfrm>
        </p:grpSpPr>
        <p:grpSp>
          <p:nvGrpSpPr>
            <p:cNvPr id="773" name="Google Shape;773;p54"/>
            <p:cNvGrpSpPr/>
            <p:nvPr/>
          </p:nvGrpSpPr>
          <p:grpSpPr>
            <a:xfrm>
              <a:off x="461225" y="3249175"/>
              <a:ext cx="1399496" cy="370204"/>
              <a:chOff x="461225" y="3249175"/>
              <a:chExt cx="1399496" cy="370204"/>
            </a:xfrm>
          </p:grpSpPr>
          <p:sp>
            <p:nvSpPr>
              <p:cNvPr id="774" name="Google Shape;774;p5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5" name="Google Shape;775;p5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6" name="Google Shape;776;p5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7" name="Google Shape;777;p54"/>
              <p:cNvSpPr/>
              <p:nvPr/>
            </p:nvSpPr>
            <p:spPr>
              <a:xfrm>
                <a:off x="1571821" y="3249179"/>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78" name="Google Shape;778;p54"/>
            <p:cNvGrpSpPr/>
            <p:nvPr/>
          </p:nvGrpSpPr>
          <p:grpSpPr>
            <a:xfrm>
              <a:off x="461225" y="3619500"/>
              <a:ext cx="1399496" cy="370202"/>
              <a:chOff x="461225" y="3249175"/>
              <a:chExt cx="1399496" cy="370202"/>
            </a:xfrm>
          </p:grpSpPr>
          <p:sp>
            <p:nvSpPr>
              <p:cNvPr id="779" name="Google Shape;779;p5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0" name="Google Shape;780;p5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1" name="Google Shape;781;p5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2" name="Google Shape;782;p54"/>
              <p:cNvSpPr/>
              <p:nvPr/>
            </p:nvSpPr>
            <p:spPr>
              <a:xfrm>
                <a:off x="1571821" y="3249177"/>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83" name="Google Shape;783;p54"/>
            <p:cNvGrpSpPr/>
            <p:nvPr/>
          </p:nvGrpSpPr>
          <p:grpSpPr>
            <a:xfrm>
              <a:off x="461225" y="3989700"/>
              <a:ext cx="1399496" cy="370201"/>
              <a:chOff x="461225" y="3249175"/>
              <a:chExt cx="1399496" cy="370201"/>
            </a:xfrm>
          </p:grpSpPr>
          <p:sp>
            <p:nvSpPr>
              <p:cNvPr id="784" name="Google Shape;784;p5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5" name="Google Shape;785;p5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6" name="Google Shape;786;p5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7" name="Google Shape;787;p54"/>
              <p:cNvSpPr/>
              <p:nvPr/>
            </p:nvSpPr>
            <p:spPr>
              <a:xfrm>
                <a:off x="1571821" y="3249176"/>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788" name="Google Shape;788;p54"/>
          <p:cNvSpPr/>
          <p:nvPr/>
        </p:nvSpPr>
        <p:spPr>
          <a:xfrm>
            <a:off x="5909401" y="-3350"/>
            <a:ext cx="3234589" cy="1736822"/>
          </a:xfrm>
          <a:custGeom>
            <a:rect b="b" l="l" r="r" t="t"/>
            <a:pathLst>
              <a:path extrusionOk="0" h="141435" w="263403">
                <a:moveTo>
                  <a:pt x="0" y="277"/>
                </a:moveTo>
                <a:lnTo>
                  <a:pt x="193747" y="141435"/>
                </a:lnTo>
                <a:lnTo>
                  <a:pt x="263403" y="7658"/>
                </a:lnTo>
                <a:lnTo>
                  <a:pt x="263403" y="0"/>
                </a:lnTo>
                <a:close/>
              </a:path>
            </a:pathLst>
          </a:custGeom>
          <a:gradFill>
            <a:gsLst>
              <a:gs pos="0">
                <a:schemeClr val="accent2"/>
              </a:gs>
              <a:gs pos="21000">
                <a:schemeClr val="lt2"/>
              </a:gs>
              <a:gs pos="51000">
                <a:schemeClr val="accent1"/>
              </a:gs>
              <a:gs pos="79000">
                <a:schemeClr val="accent1"/>
              </a:gs>
              <a:gs pos="91000">
                <a:schemeClr val="accent3"/>
              </a:gs>
              <a:gs pos="100000">
                <a:schemeClr val="accent4"/>
              </a:gs>
            </a:gsLst>
            <a:lin ang="5400012" scaled="0"/>
          </a:gradFill>
          <a:ln>
            <a:noFill/>
          </a:ln>
          <a:effectLst>
            <a:outerShdw blurRad="1042988" rotWithShape="0" algn="bl" dir="5400000" dist="19050">
              <a:schemeClr val="lt2">
                <a:alpha val="49000"/>
              </a:schemeClr>
            </a:outerShdw>
          </a:effectLst>
        </p:spPr>
      </p:sp>
      <p:sp>
        <p:nvSpPr>
          <p:cNvPr id="789" name="Google Shape;789;p54"/>
          <p:cNvSpPr/>
          <p:nvPr/>
        </p:nvSpPr>
        <p:spPr>
          <a:xfrm>
            <a:off x="8299949" y="73285"/>
            <a:ext cx="844041" cy="1631459"/>
          </a:xfrm>
          <a:custGeom>
            <a:rect b="b" l="l" r="r" t="t"/>
            <a:pathLst>
              <a:path extrusionOk="0" h="132855" w="68733">
                <a:moveTo>
                  <a:pt x="0" y="132855"/>
                </a:moveTo>
                <a:lnTo>
                  <a:pt x="68733" y="58124"/>
                </a:lnTo>
                <a:lnTo>
                  <a:pt x="68733" y="0"/>
                </a:lnTo>
                <a:close/>
              </a:path>
            </a:pathLst>
          </a:custGeom>
          <a:solidFill>
            <a:schemeClr val="accent5"/>
          </a:solidFill>
          <a:ln>
            <a:noFill/>
          </a:ln>
        </p:spPr>
      </p:sp>
      <p:sp>
        <p:nvSpPr>
          <p:cNvPr id="790" name="Google Shape;790;p54"/>
          <p:cNvSpPr txBox="1"/>
          <p:nvPr>
            <p:ph type="title"/>
          </p:nvPr>
        </p:nvSpPr>
        <p:spPr>
          <a:xfrm>
            <a:off x="163725" y="2947825"/>
            <a:ext cx="6637500" cy="1499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5500"/>
              <a:buFont typeface="IBM Plex Sans"/>
              <a:buNone/>
              <a:defRPr sz="5500"/>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791" name="Google Shape;791;p54"/>
          <p:cNvSpPr txBox="1"/>
          <p:nvPr>
            <p:ph idx="1" type="subTitle"/>
          </p:nvPr>
        </p:nvSpPr>
        <p:spPr>
          <a:xfrm>
            <a:off x="163725" y="1184350"/>
            <a:ext cx="3336600" cy="1582200"/>
          </a:xfrm>
          <a:prstGeom prst="rect">
            <a:avLst/>
          </a:prstGeom>
        </p:spPr>
        <p:txBody>
          <a:bodyPr anchorCtr="0" anchor="b" bIns="0" lIns="91425" spcFirstLastPara="1" rIns="91425" wrap="square" tIns="91425">
            <a:noAutofit/>
          </a:bodyPr>
          <a:lstStyle>
            <a:lvl1pPr lvl="0">
              <a:lnSpc>
                <a:spcPct val="115000"/>
              </a:lnSpc>
              <a:spcBef>
                <a:spcPts val="0"/>
              </a:spcBef>
              <a:spcAft>
                <a:spcPts val="0"/>
              </a:spcAft>
              <a:buClr>
                <a:schemeClr val="lt1"/>
              </a:buClr>
              <a:buSzPts val="1200"/>
              <a:buFont typeface="Sora"/>
              <a:buNone/>
              <a:defRPr sz="1200"/>
            </a:lvl1pPr>
            <a:lvl2pPr lvl="1">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200"/>
              <a:buFont typeface="Sora"/>
              <a:buNone/>
              <a:defRPr sz="1200">
                <a:solidFill>
                  <a:schemeClr val="lt1"/>
                </a:solidFill>
                <a:latin typeface="Sora"/>
                <a:ea typeface="Sora"/>
                <a:cs typeface="Sora"/>
                <a:sym typeface="Sora"/>
              </a:defRPr>
            </a:lvl9pPr>
          </a:lstStyle>
          <a:p/>
        </p:txBody>
      </p:sp>
      <p:sp>
        <p:nvSpPr>
          <p:cNvPr id="792" name="Google Shape;792;p54"/>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793" name="Google Shape;793;p54"/>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794" name="Google Shape;794;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3">
  <p:cSld name="BLANK_1_1_1_1_1_1_1_1_1_1_5">
    <p:spTree>
      <p:nvGrpSpPr>
        <p:cNvPr id="795" name="Shape 795"/>
        <p:cNvGrpSpPr/>
        <p:nvPr/>
      </p:nvGrpSpPr>
      <p:grpSpPr>
        <a:xfrm>
          <a:off x="0" y="0"/>
          <a:ext cx="0" cy="0"/>
          <a:chOff x="0" y="0"/>
          <a:chExt cx="0" cy="0"/>
        </a:xfrm>
      </p:grpSpPr>
      <p:sp>
        <p:nvSpPr>
          <p:cNvPr id="796" name="Google Shape;796;p55"/>
          <p:cNvSpPr/>
          <p:nvPr/>
        </p:nvSpPr>
        <p:spPr>
          <a:xfrm>
            <a:off x="1347300" y="4352975"/>
            <a:ext cx="6752827" cy="790544"/>
          </a:xfrm>
          <a:custGeom>
            <a:rect b="b" l="l" r="r" t="t"/>
            <a:pathLst>
              <a:path extrusionOk="0" h="14771" w="86243">
                <a:moveTo>
                  <a:pt x="61203" y="1"/>
                </a:moveTo>
                <a:lnTo>
                  <a:pt x="59656" y="20"/>
                </a:lnTo>
                <a:lnTo>
                  <a:pt x="58090" y="60"/>
                </a:lnTo>
                <a:lnTo>
                  <a:pt x="56504" y="119"/>
                </a:lnTo>
                <a:lnTo>
                  <a:pt x="54898" y="199"/>
                </a:lnTo>
                <a:lnTo>
                  <a:pt x="53272" y="298"/>
                </a:lnTo>
                <a:lnTo>
                  <a:pt x="51627" y="417"/>
                </a:lnTo>
                <a:lnTo>
                  <a:pt x="49961" y="575"/>
                </a:lnTo>
                <a:lnTo>
                  <a:pt x="48276" y="734"/>
                </a:lnTo>
                <a:lnTo>
                  <a:pt x="46591" y="932"/>
                </a:lnTo>
                <a:lnTo>
                  <a:pt x="44886" y="1150"/>
                </a:lnTo>
                <a:lnTo>
                  <a:pt x="43161" y="1388"/>
                </a:lnTo>
                <a:lnTo>
                  <a:pt x="41436" y="1646"/>
                </a:lnTo>
                <a:lnTo>
                  <a:pt x="39711" y="1924"/>
                </a:lnTo>
                <a:lnTo>
                  <a:pt x="37967" y="2221"/>
                </a:lnTo>
                <a:lnTo>
                  <a:pt x="36202" y="2538"/>
                </a:lnTo>
                <a:lnTo>
                  <a:pt x="34458" y="2875"/>
                </a:lnTo>
                <a:lnTo>
                  <a:pt x="31900" y="3411"/>
                </a:lnTo>
                <a:lnTo>
                  <a:pt x="29382" y="3986"/>
                </a:lnTo>
                <a:lnTo>
                  <a:pt x="26884" y="4600"/>
                </a:lnTo>
                <a:lnTo>
                  <a:pt x="24426" y="5235"/>
                </a:lnTo>
                <a:lnTo>
                  <a:pt x="22007" y="5909"/>
                </a:lnTo>
                <a:lnTo>
                  <a:pt x="19628" y="6622"/>
                </a:lnTo>
                <a:lnTo>
                  <a:pt x="17288" y="7356"/>
                </a:lnTo>
                <a:lnTo>
                  <a:pt x="15008" y="8129"/>
                </a:lnTo>
                <a:lnTo>
                  <a:pt x="12867" y="8902"/>
                </a:lnTo>
                <a:lnTo>
                  <a:pt x="10805" y="9695"/>
                </a:lnTo>
                <a:lnTo>
                  <a:pt x="8823" y="10488"/>
                </a:lnTo>
                <a:lnTo>
                  <a:pt x="6900" y="11321"/>
                </a:lnTo>
                <a:lnTo>
                  <a:pt x="5056" y="12154"/>
                </a:lnTo>
                <a:lnTo>
                  <a:pt x="4164" y="12590"/>
                </a:lnTo>
                <a:lnTo>
                  <a:pt x="3291" y="13006"/>
                </a:lnTo>
                <a:lnTo>
                  <a:pt x="2439" y="13442"/>
                </a:lnTo>
                <a:lnTo>
                  <a:pt x="1606" y="13879"/>
                </a:lnTo>
                <a:lnTo>
                  <a:pt x="793" y="14335"/>
                </a:lnTo>
                <a:lnTo>
                  <a:pt x="0" y="14771"/>
                </a:lnTo>
                <a:lnTo>
                  <a:pt x="83665" y="14771"/>
                </a:lnTo>
                <a:lnTo>
                  <a:pt x="84042" y="14335"/>
                </a:lnTo>
                <a:lnTo>
                  <a:pt x="84379" y="13918"/>
                </a:lnTo>
                <a:lnTo>
                  <a:pt x="84696" y="13482"/>
                </a:lnTo>
                <a:lnTo>
                  <a:pt x="84974" y="13066"/>
                </a:lnTo>
                <a:lnTo>
                  <a:pt x="85232" y="12649"/>
                </a:lnTo>
                <a:lnTo>
                  <a:pt x="85450" y="12233"/>
                </a:lnTo>
                <a:lnTo>
                  <a:pt x="85648" y="11817"/>
                </a:lnTo>
                <a:lnTo>
                  <a:pt x="85826" y="11400"/>
                </a:lnTo>
                <a:lnTo>
                  <a:pt x="85965" y="11004"/>
                </a:lnTo>
                <a:lnTo>
                  <a:pt x="86084" y="10607"/>
                </a:lnTo>
                <a:lnTo>
                  <a:pt x="86163" y="10211"/>
                </a:lnTo>
                <a:lnTo>
                  <a:pt x="86223" y="9814"/>
                </a:lnTo>
                <a:lnTo>
                  <a:pt x="86243" y="9438"/>
                </a:lnTo>
                <a:lnTo>
                  <a:pt x="86243" y="9041"/>
                </a:lnTo>
                <a:lnTo>
                  <a:pt x="86203" y="8664"/>
                </a:lnTo>
                <a:lnTo>
                  <a:pt x="86144" y="8288"/>
                </a:lnTo>
                <a:lnTo>
                  <a:pt x="86084" y="8050"/>
                </a:lnTo>
                <a:lnTo>
                  <a:pt x="86025" y="7812"/>
                </a:lnTo>
                <a:lnTo>
                  <a:pt x="85945" y="7574"/>
                </a:lnTo>
                <a:lnTo>
                  <a:pt x="85846" y="7336"/>
                </a:lnTo>
                <a:lnTo>
                  <a:pt x="85747" y="7118"/>
                </a:lnTo>
                <a:lnTo>
                  <a:pt x="85628" y="6880"/>
                </a:lnTo>
                <a:lnTo>
                  <a:pt x="85370" y="6444"/>
                </a:lnTo>
                <a:lnTo>
                  <a:pt x="85053" y="6008"/>
                </a:lnTo>
                <a:lnTo>
                  <a:pt x="84676" y="5591"/>
                </a:lnTo>
                <a:lnTo>
                  <a:pt x="84280" y="5175"/>
                </a:lnTo>
                <a:lnTo>
                  <a:pt x="83824" y="4798"/>
                </a:lnTo>
                <a:lnTo>
                  <a:pt x="83309" y="4402"/>
                </a:lnTo>
                <a:lnTo>
                  <a:pt x="82773" y="4045"/>
                </a:lnTo>
                <a:lnTo>
                  <a:pt x="82178" y="3688"/>
                </a:lnTo>
                <a:lnTo>
                  <a:pt x="81524" y="3351"/>
                </a:lnTo>
                <a:lnTo>
                  <a:pt x="80850" y="3034"/>
                </a:lnTo>
                <a:lnTo>
                  <a:pt x="80117" y="2717"/>
                </a:lnTo>
                <a:lnTo>
                  <a:pt x="79343" y="2419"/>
                </a:lnTo>
                <a:lnTo>
                  <a:pt x="78530" y="2142"/>
                </a:lnTo>
                <a:lnTo>
                  <a:pt x="77698" y="1884"/>
                </a:lnTo>
                <a:lnTo>
                  <a:pt x="76825" y="1646"/>
                </a:lnTo>
                <a:lnTo>
                  <a:pt x="75933" y="1428"/>
                </a:lnTo>
                <a:lnTo>
                  <a:pt x="74982" y="1230"/>
                </a:lnTo>
                <a:lnTo>
                  <a:pt x="74010" y="1031"/>
                </a:lnTo>
                <a:lnTo>
                  <a:pt x="72999" y="853"/>
                </a:lnTo>
                <a:lnTo>
                  <a:pt x="71948" y="694"/>
                </a:lnTo>
                <a:lnTo>
                  <a:pt x="70878" y="556"/>
                </a:lnTo>
                <a:lnTo>
                  <a:pt x="69767" y="437"/>
                </a:lnTo>
                <a:lnTo>
                  <a:pt x="68618" y="318"/>
                </a:lnTo>
                <a:lnTo>
                  <a:pt x="67448" y="219"/>
                </a:lnTo>
                <a:lnTo>
                  <a:pt x="66258" y="139"/>
                </a:lnTo>
                <a:lnTo>
                  <a:pt x="65029" y="80"/>
                </a:lnTo>
                <a:lnTo>
                  <a:pt x="63780" y="40"/>
                </a:lnTo>
                <a:lnTo>
                  <a:pt x="62511" y="20"/>
                </a:lnTo>
                <a:lnTo>
                  <a:pt x="6120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797" name="Google Shape;797;p55"/>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798" name="Google Shape;798;p55"/>
          <p:cNvSpPr txBox="1"/>
          <p:nvPr>
            <p:ph idx="2"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799" name="Google Shape;799;p55"/>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800" name="Google Shape;800;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_1_1_1_1_1_1_4">
    <p:spTree>
      <p:nvGrpSpPr>
        <p:cNvPr id="801" name="Shape 801"/>
        <p:cNvGrpSpPr/>
        <p:nvPr/>
      </p:nvGrpSpPr>
      <p:grpSpPr>
        <a:xfrm>
          <a:off x="0" y="0"/>
          <a:ext cx="0" cy="0"/>
          <a:chOff x="0" y="0"/>
          <a:chExt cx="0" cy="0"/>
        </a:xfrm>
      </p:grpSpPr>
      <p:sp>
        <p:nvSpPr>
          <p:cNvPr id="802" name="Google Shape;802;p56"/>
          <p:cNvSpPr/>
          <p:nvPr/>
        </p:nvSpPr>
        <p:spPr>
          <a:xfrm rot="-737329">
            <a:off x="5068924" y="-96942"/>
            <a:ext cx="3371552" cy="1136324"/>
          </a:xfrm>
          <a:prstGeom prst="chord">
            <a:avLst>
              <a:gd fmla="val 21353619" name="adj1"/>
              <a:gd fmla="val 14210633"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03" name="Google Shape;803;p56"/>
          <p:cNvSpPr txBox="1"/>
          <p:nvPr>
            <p:ph type="title"/>
          </p:nvPr>
        </p:nvSpPr>
        <p:spPr>
          <a:xfrm>
            <a:off x="134550" y="1524225"/>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9pPr>
          </a:lstStyle>
          <a:p/>
        </p:txBody>
      </p:sp>
      <p:sp>
        <p:nvSpPr>
          <p:cNvPr id="804" name="Google Shape;804;p56"/>
          <p:cNvSpPr txBox="1"/>
          <p:nvPr>
            <p:ph idx="2" type="title"/>
          </p:nvPr>
        </p:nvSpPr>
        <p:spPr>
          <a:xfrm>
            <a:off x="132615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805" name="Google Shape;805;p56"/>
          <p:cNvSpPr txBox="1"/>
          <p:nvPr>
            <p:ph idx="3" type="title"/>
          </p:nvPr>
        </p:nvSpPr>
        <p:spPr>
          <a:xfrm>
            <a:off x="3808925"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806" name="Google Shape;806;p56"/>
          <p:cNvSpPr txBox="1"/>
          <p:nvPr>
            <p:ph idx="4" type="title"/>
          </p:nvPr>
        </p:nvSpPr>
        <p:spPr>
          <a:xfrm>
            <a:off x="629170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807" name="Google Shape;807;p56"/>
          <p:cNvSpPr txBox="1"/>
          <p:nvPr>
            <p:ph idx="5" type="title"/>
          </p:nvPr>
        </p:nvSpPr>
        <p:spPr>
          <a:xfrm>
            <a:off x="134550" y="260620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9pPr>
          </a:lstStyle>
          <a:p/>
        </p:txBody>
      </p:sp>
      <p:sp>
        <p:nvSpPr>
          <p:cNvPr id="808" name="Google Shape;808;p56"/>
          <p:cNvSpPr txBox="1"/>
          <p:nvPr>
            <p:ph idx="6" type="title"/>
          </p:nvPr>
        </p:nvSpPr>
        <p:spPr>
          <a:xfrm>
            <a:off x="134550" y="365975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9pPr>
          </a:lstStyle>
          <a:p/>
        </p:txBody>
      </p:sp>
      <p:sp>
        <p:nvSpPr>
          <p:cNvPr id="809" name="Google Shape;809;p56"/>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810" name="Google Shape;810;p56"/>
          <p:cNvSpPr/>
          <p:nvPr/>
        </p:nvSpPr>
        <p:spPr>
          <a:xfrm flipH="1" rot="-6104187">
            <a:off x="4324040" y="2970795"/>
            <a:ext cx="1541221" cy="4732320"/>
          </a:xfrm>
          <a:prstGeom prst="chord">
            <a:avLst>
              <a:gd fmla="val 4994308" name="adj1"/>
              <a:gd fmla="val 15114049"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11" name="Google Shape;811;p56"/>
          <p:cNvSpPr/>
          <p:nvPr/>
        </p:nvSpPr>
        <p:spPr>
          <a:xfrm rot="5740201">
            <a:off x="4240558" y="2810912"/>
            <a:ext cx="1433212" cy="5490517"/>
          </a:xfrm>
          <a:prstGeom prst="chord">
            <a:avLst>
              <a:gd fmla="val 5592353" name="adj1"/>
              <a:gd fmla="val 15024063"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12" name="Google Shape;812;p56"/>
          <p:cNvSpPr txBox="1"/>
          <p:nvPr>
            <p:ph idx="1" type="body"/>
          </p:nvPr>
        </p:nvSpPr>
        <p:spPr>
          <a:xfrm>
            <a:off x="1326025"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13" name="Google Shape;813;p56"/>
          <p:cNvSpPr txBox="1"/>
          <p:nvPr>
            <p:ph idx="8" type="body"/>
          </p:nvPr>
        </p:nvSpPr>
        <p:spPr>
          <a:xfrm>
            <a:off x="380886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800"/>
              </a:spcBef>
              <a:spcAft>
                <a:spcPts val="0"/>
              </a:spcAft>
              <a:buSzPts val="1000"/>
              <a:buFont typeface="Sora"/>
              <a:buChar char="○"/>
              <a:defRPr sz="1000"/>
            </a:lvl2pPr>
            <a:lvl3pPr indent="-292100" lvl="2" marL="1371600">
              <a:spcBef>
                <a:spcPts val="800"/>
              </a:spcBef>
              <a:spcAft>
                <a:spcPts val="0"/>
              </a:spcAft>
              <a:buSzPts val="1000"/>
              <a:buFont typeface="Sora"/>
              <a:buChar char="■"/>
              <a:defRPr sz="1000"/>
            </a:lvl3pPr>
            <a:lvl4pPr indent="-292100" lvl="3" marL="1828800">
              <a:spcBef>
                <a:spcPts val="800"/>
              </a:spcBef>
              <a:spcAft>
                <a:spcPts val="0"/>
              </a:spcAft>
              <a:buSzPts val="1000"/>
              <a:buFont typeface="Sora"/>
              <a:buChar char="●"/>
              <a:defRPr sz="1000"/>
            </a:lvl4pPr>
            <a:lvl5pPr indent="-292100" lvl="4" marL="2286000">
              <a:spcBef>
                <a:spcPts val="800"/>
              </a:spcBef>
              <a:spcAft>
                <a:spcPts val="0"/>
              </a:spcAft>
              <a:buSzPts val="1000"/>
              <a:buFont typeface="Sora"/>
              <a:buChar char="○"/>
              <a:defRPr sz="1000"/>
            </a:lvl5pPr>
            <a:lvl6pPr indent="-292100" lvl="5" marL="2743200">
              <a:spcBef>
                <a:spcPts val="800"/>
              </a:spcBef>
              <a:spcAft>
                <a:spcPts val="0"/>
              </a:spcAft>
              <a:buSzPts val="1000"/>
              <a:buFont typeface="Sora"/>
              <a:buChar char="■"/>
              <a:defRPr sz="1000"/>
            </a:lvl6pPr>
            <a:lvl7pPr indent="-292100" lvl="6" marL="3200400">
              <a:spcBef>
                <a:spcPts val="800"/>
              </a:spcBef>
              <a:spcAft>
                <a:spcPts val="0"/>
              </a:spcAft>
              <a:buSzPts val="1000"/>
              <a:buFont typeface="Sora"/>
              <a:buChar char="●"/>
              <a:defRPr sz="1000"/>
            </a:lvl7pPr>
            <a:lvl8pPr indent="-292100" lvl="7" marL="3657600">
              <a:spcBef>
                <a:spcPts val="800"/>
              </a:spcBef>
              <a:spcAft>
                <a:spcPts val="0"/>
              </a:spcAft>
              <a:buSzPts val="1000"/>
              <a:buFont typeface="Sora"/>
              <a:buChar char="○"/>
              <a:defRPr sz="1000"/>
            </a:lvl8pPr>
            <a:lvl9pPr indent="-292100" lvl="8" marL="4114800">
              <a:spcBef>
                <a:spcPts val="800"/>
              </a:spcBef>
              <a:spcAft>
                <a:spcPts val="800"/>
              </a:spcAft>
              <a:buSzPts val="1000"/>
              <a:buFont typeface="Sora"/>
              <a:buChar char="■"/>
              <a:defRPr sz="1000"/>
            </a:lvl9pPr>
          </a:lstStyle>
          <a:p/>
        </p:txBody>
      </p:sp>
      <p:sp>
        <p:nvSpPr>
          <p:cNvPr id="814" name="Google Shape;814;p56"/>
          <p:cNvSpPr txBox="1"/>
          <p:nvPr>
            <p:ph idx="9" type="body"/>
          </p:nvPr>
        </p:nvSpPr>
        <p:spPr>
          <a:xfrm>
            <a:off x="629171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15" name="Google Shape;815;p56"/>
          <p:cNvSpPr txBox="1"/>
          <p:nvPr>
            <p:ph idx="13" type="body"/>
          </p:nvPr>
        </p:nvSpPr>
        <p:spPr>
          <a:xfrm>
            <a:off x="1326025"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16" name="Google Shape;816;p56"/>
          <p:cNvSpPr txBox="1"/>
          <p:nvPr>
            <p:ph idx="14" type="body"/>
          </p:nvPr>
        </p:nvSpPr>
        <p:spPr>
          <a:xfrm>
            <a:off x="380886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17" name="Google Shape;817;p56"/>
          <p:cNvSpPr txBox="1"/>
          <p:nvPr>
            <p:ph idx="15" type="body"/>
          </p:nvPr>
        </p:nvSpPr>
        <p:spPr>
          <a:xfrm>
            <a:off x="629171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18" name="Google Shape;818;p56"/>
          <p:cNvSpPr txBox="1"/>
          <p:nvPr>
            <p:ph idx="16" type="body"/>
          </p:nvPr>
        </p:nvSpPr>
        <p:spPr>
          <a:xfrm>
            <a:off x="1326025"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19" name="Google Shape;819;p56"/>
          <p:cNvSpPr txBox="1"/>
          <p:nvPr>
            <p:ph idx="17" type="body"/>
          </p:nvPr>
        </p:nvSpPr>
        <p:spPr>
          <a:xfrm>
            <a:off x="3808867"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20" name="Google Shape;820;p56"/>
          <p:cNvSpPr txBox="1"/>
          <p:nvPr>
            <p:ph idx="18" type="body"/>
          </p:nvPr>
        </p:nvSpPr>
        <p:spPr>
          <a:xfrm>
            <a:off x="6291721"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21" name="Google Shape;821;p56"/>
          <p:cNvSpPr txBox="1"/>
          <p:nvPr>
            <p:ph idx="19"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lvl2pPr>
            <a:lvl3pPr lvl="2">
              <a:lnSpc>
                <a:spcPct val="115000"/>
              </a:lnSpc>
              <a:spcBef>
                <a:spcPts val="0"/>
              </a:spcBef>
              <a:spcAft>
                <a:spcPts val="0"/>
              </a:spcAft>
              <a:buNone/>
              <a:defRPr sz="1800"/>
            </a:lvl3pPr>
            <a:lvl4pPr lvl="3">
              <a:lnSpc>
                <a:spcPct val="115000"/>
              </a:lnSpc>
              <a:spcBef>
                <a:spcPts val="0"/>
              </a:spcBef>
              <a:spcAft>
                <a:spcPts val="0"/>
              </a:spcAft>
              <a:buNone/>
              <a:defRPr sz="1800"/>
            </a:lvl4pPr>
            <a:lvl5pPr lvl="4">
              <a:lnSpc>
                <a:spcPct val="115000"/>
              </a:lnSpc>
              <a:spcBef>
                <a:spcPts val="0"/>
              </a:spcBef>
              <a:spcAft>
                <a:spcPts val="0"/>
              </a:spcAft>
              <a:buNone/>
              <a:defRPr sz="1800"/>
            </a:lvl5pPr>
            <a:lvl6pPr lvl="5">
              <a:lnSpc>
                <a:spcPct val="115000"/>
              </a:lnSpc>
              <a:spcBef>
                <a:spcPts val="0"/>
              </a:spcBef>
              <a:spcAft>
                <a:spcPts val="0"/>
              </a:spcAft>
              <a:buNone/>
              <a:defRPr sz="1800"/>
            </a:lvl6pPr>
            <a:lvl7pPr lvl="6">
              <a:lnSpc>
                <a:spcPct val="115000"/>
              </a:lnSpc>
              <a:spcBef>
                <a:spcPts val="0"/>
              </a:spcBef>
              <a:spcAft>
                <a:spcPts val="0"/>
              </a:spcAft>
              <a:buNone/>
              <a:defRPr sz="1800"/>
            </a:lvl7pPr>
            <a:lvl8pPr lvl="7">
              <a:lnSpc>
                <a:spcPct val="115000"/>
              </a:lnSpc>
              <a:spcBef>
                <a:spcPts val="0"/>
              </a:spcBef>
              <a:spcAft>
                <a:spcPts val="0"/>
              </a:spcAft>
              <a:buNone/>
              <a:defRPr sz="1800"/>
            </a:lvl8pPr>
            <a:lvl9pPr lvl="8">
              <a:lnSpc>
                <a:spcPct val="115000"/>
              </a:lnSpc>
              <a:spcBef>
                <a:spcPts val="0"/>
              </a:spcBef>
              <a:spcAft>
                <a:spcPts val="0"/>
              </a:spcAft>
              <a:buNone/>
              <a:defRPr sz="1800"/>
            </a:lvl9pPr>
          </a:lstStyle>
          <a:p/>
        </p:txBody>
      </p:sp>
      <p:sp>
        <p:nvSpPr>
          <p:cNvPr id="822" name="Google Shape;822;p56"/>
          <p:cNvSpPr txBox="1"/>
          <p:nvPr>
            <p:ph idx="20"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823" name="Google Shape;823;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Dark">
  <p:cSld name="BLANK_1_1_1_1_1_1_1_1_1_1_4_1">
    <p:bg>
      <p:bgPr>
        <a:solidFill>
          <a:schemeClr val="lt1"/>
        </a:solidFill>
      </p:bgPr>
    </p:bg>
    <p:spTree>
      <p:nvGrpSpPr>
        <p:cNvPr id="824" name="Shape 824"/>
        <p:cNvGrpSpPr/>
        <p:nvPr/>
      </p:nvGrpSpPr>
      <p:grpSpPr>
        <a:xfrm>
          <a:off x="0" y="0"/>
          <a:ext cx="0" cy="0"/>
          <a:chOff x="0" y="0"/>
          <a:chExt cx="0" cy="0"/>
        </a:xfrm>
      </p:grpSpPr>
      <p:sp>
        <p:nvSpPr>
          <p:cNvPr id="825" name="Google Shape;825;p57"/>
          <p:cNvSpPr/>
          <p:nvPr/>
        </p:nvSpPr>
        <p:spPr>
          <a:xfrm rot="-737329">
            <a:off x="5068924" y="-96942"/>
            <a:ext cx="3371552" cy="1136324"/>
          </a:xfrm>
          <a:prstGeom prst="chord">
            <a:avLst>
              <a:gd fmla="val 21353619" name="adj1"/>
              <a:gd fmla="val 14210633"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5"/>
              </a:solidFill>
              <a:latin typeface="Sora"/>
              <a:ea typeface="Sora"/>
              <a:cs typeface="Sora"/>
              <a:sym typeface="Sora"/>
            </a:endParaRPr>
          </a:p>
        </p:txBody>
      </p:sp>
      <p:sp>
        <p:nvSpPr>
          <p:cNvPr id="826" name="Google Shape;826;p57"/>
          <p:cNvSpPr txBox="1"/>
          <p:nvPr>
            <p:ph type="title"/>
          </p:nvPr>
        </p:nvSpPr>
        <p:spPr>
          <a:xfrm>
            <a:off x="134550" y="1524225"/>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827" name="Google Shape;827;p57"/>
          <p:cNvSpPr txBox="1"/>
          <p:nvPr>
            <p:ph idx="2" type="title"/>
          </p:nvPr>
        </p:nvSpPr>
        <p:spPr>
          <a:xfrm>
            <a:off x="134550" y="260620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828" name="Google Shape;828;p57"/>
          <p:cNvSpPr txBox="1"/>
          <p:nvPr>
            <p:ph idx="3" type="title"/>
          </p:nvPr>
        </p:nvSpPr>
        <p:spPr>
          <a:xfrm>
            <a:off x="134550" y="365975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829" name="Google Shape;829;p57"/>
          <p:cNvSpPr txBox="1"/>
          <p:nvPr>
            <p:ph idx="4"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830" name="Google Shape;830;p57"/>
          <p:cNvSpPr txBox="1"/>
          <p:nvPr>
            <p:ph idx="5" type="title"/>
          </p:nvPr>
        </p:nvSpPr>
        <p:spPr>
          <a:xfrm>
            <a:off x="132615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831" name="Google Shape;831;p57"/>
          <p:cNvSpPr txBox="1"/>
          <p:nvPr>
            <p:ph idx="6" type="title"/>
          </p:nvPr>
        </p:nvSpPr>
        <p:spPr>
          <a:xfrm>
            <a:off x="3808925"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832" name="Google Shape;832;p57"/>
          <p:cNvSpPr txBox="1"/>
          <p:nvPr>
            <p:ph idx="7" type="title"/>
          </p:nvPr>
        </p:nvSpPr>
        <p:spPr>
          <a:xfrm>
            <a:off x="629170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833" name="Google Shape;833;p57"/>
          <p:cNvSpPr/>
          <p:nvPr/>
        </p:nvSpPr>
        <p:spPr>
          <a:xfrm flipH="1" rot="-6104187">
            <a:off x="4324040" y="2970795"/>
            <a:ext cx="1541221" cy="4732320"/>
          </a:xfrm>
          <a:prstGeom prst="chord">
            <a:avLst>
              <a:gd fmla="val 4994308" name="adj1"/>
              <a:gd fmla="val 15114049"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34" name="Google Shape;834;p57"/>
          <p:cNvSpPr/>
          <p:nvPr/>
        </p:nvSpPr>
        <p:spPr>
          <a:xfrm rot="5740201">
            <a:off x="4240558" y="2810912"/>
            <a:ext cx="1433212" cy="5490517"/>
          </a:xfrm>
          <a:prstGeom prst="chord">
            <a:avLst>
              <a:gd fmla="val 5592353" name="adj1"/>
              <a:gd fmla="val 15024063"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35" name="Google Shape;835;p57"/>
          <p:cNvSpPr txBox="1"/>
          <p:nvPr>
            <p:ph idx="8"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836" name="Google Shape;836;p57"/>
          <p:cNvSpPr txBox="1"/>
          <p:nvPr>
            <p:ph idx="1" type="body"/>
          </p:nvPr>
        </p:nvSpPr>
        <p:spPr>
          <a:xfrm>
            <a:off x="1326025"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37" name="Google Shape;837;p57"/>
          <p:cNvSpPr txBox="1"/>
          <p:nvPr>
            <p:ph idx="9" type="body"/>
          </p:nvPr>
        </p:nvSpPr>
        <p:spPr>
          <a:xfrm>
            <a:off x="380886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800"/>
              </a:spcBef>
              <a:spcAft>
                <a:spcPts val="0"/>
              </a:spcAft>
              <a:buClr>
                <a:schemeClr val="dk1"/>
              </a:buClr>
              <a:buSzPts val="1000"/>
              <a:buFont typeface="Sora"/>
              <a:buChar char="◆"/>
              <a:defRPr sz="1000">
                <a:solidFill>
                  <a:schemeClr val="dk1"/>
                </a:solidFill>
              </a:defRPr>
            </a:lvl2pPr>
            <a:lvl3pPr indent="-292100" lvl="2" marL="1371600">
              <a:spcBef>
                <a:spcPts val="800"/>
              </a:spcBef>
              <a:spcAft>
                <a:spcPts val="0"/>
              </a:spcAft>
              <a:buClr>
                <a:schemeClr val="dk1"/>
              </a:buClr>
              <a:buSzPts val="1000"/>
              <a:buFont typeface="Sora"/>
              <a:buChar char="●"/>
              <a:defRPr sz="1000">
                <a:solidFill>
                  <a:schemeClr val="dk1"/>
                </a:solidFill>
              </a:defRPr>
            </a:lvl3pPr>
            <a:lvl4pPr indent="-292100" lvl="3" marL="1828800">
              <a:spcBef>
                <a:spcPts val="800"/>
              </a:spcBef>
              <a:spcAft>
                <a:spcPts val="0"/>
              </a:spcAft>
              <a:buClr>
                <a:schemeClr val="dk1"/>
              </a:buClr>
              <a:buSzPts val="1000"/>
              <a:buFont typeface="Sora"/>
              <a:buChar char="○"/>
              <a:defRPr sz="1000">
                <a:solidFill>
                  <a:schemeClr val="dk1"/>
                </a:solidFill>
              </a:defRPr>
            </a:lvl4pPr>
            <a:lvl5pPr indent="-292100" lvl="4" marL="2286000">
              <a:spcBef>
                <a:spcPts val="800"/>
              </a:spcBef>
              <a:spcAft>
                <a:spcPts val="0"/>
              </a:spcAft>
              <a:buClr>
                <a:schemeClr val="dk1"/>
              </a:buClr>
              <a:buSzPts val="1000"/>
              <a:buFont typeface="Sora"/>
              <a:buChar char="◆"/>
              <a:defRPr sz="1000">
                <a:solidFill>
                  <a:schemeClr val="dk1"/>
                </a:solidFill>
              </a:defRPr>
            </a:lvl5pPr>
            <a:lvl6pPr indent="-292100" lvl="5" marL="2743200">
              <a:spcBef>
                <a:spcPts val="800"/>
              </a:spcBef>
              <a:spcAft>
                <a:spcPts val="0"/>
              </a:spcAft>
              <a:buClr>
                <a:schemeClr val="dk1"/>
              </a:buClr>
              <a:buSzPts val="1000"/>
              <a:buFont typeface="Sora"/>
              <a:buChar char="●"/>
              <a:defRPr sz="1000">
                <a:solidFill>
                  <a:schemeClr val="dk1"/>
                </a:solidFill>
              </a:defRPr>
            </a:lvl6pPr>
            <a:lvl7pPr indent="-292100" lvl="6" marL="3200400">
              <a:spcBef>
                <a:spcPts val="800"/>
              </a:spcBef>
              <a:spcAft>
                <a:spcPts val="0"/>
              </a:spcAft>
              <a:buClr>
                <a:schemeClr val="dk1"/>
              </a:buClr>
              <a:buSzPts val="1000"/>
              <a:buFont typeface="Sora"/>
              <a:buChar char="○"/>
              <a:defRPr sz="1000">
                <a:solidFill>
                  <a:schemeClr val="dk1"/>
                </a:solidFill>
              </a:defRPr>
            </a:lvl7pPr>
            <a:lvl8pPr indent="-292100" lvl="7" marL="3657600">
              <a:spcBef>
                <a:spcPts val="800"/>
              </a:spcBef>
              <a:spcAft>
                <a:spcPts val="0"/>
              </a:spcAft>
              <a:buClr>
                <a:schemeClr val="dk1"/>
              </a:buClr>
              <a:buSzPts val="1000"/>
              <a:buFont typeface="Sora"/>
              <a:buChar char="◆"/>
              <a:defRPr sz="1000">
                <a:solidFill>
                  <a:schemeClr val="dk1"/>
                </a:solidFill>
              </a:defRPr>
            </a:lvl8pPr>
            <a:lvl9pPr indent="-292100" lvl="8" marL="4114800">
              <a:spcBef>
                <a:spcPts val="800"/>
              </a:spcBef>
              <a:spcAft>
                <a:spcPts val="800"/>
              </a:spcAft>
              <a:buClr>
                <a:schemeClr val="dk1"/>
              </a:buClr>
              <a:buSzPts val="1000"/>
              <a:buFont typeface="Sora"/>
              <a:buChar char="●"/>
              <a:defRPr sz="1000">
                <a:solidFill>
                  <a:schemeClr val="dk1"/>
                </a:solidFill>
              </a:defRPr>
            </a:lvl9pPr>
          </a:lstStyle>
          <a:p/>
        </p:txBody>
      </p:sp>
      <p:sp>
        <p:nvSpPr>
          <p:cNvPr id="838" name="Google Shape;838;p57"/>
          <p:cNvSpPr txBox="1"/>
          <p:nvPr>
            <p:ph idx="13" type="body"/>
          </p:nvPr>
        </p:nvSpPr>
        <p:spPr>
          <a:xfrm>
            <a:off x="629171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39" name="Google Shape;839;p57"/>
          <p:cNvSpPr txBox="1"/>
          <p:nvPr>
            <p:ph idx="14" type="body"/>
          </p:nvPr>
        </p:nvSpPr>
        <p:spPr>
          <a:xfrm>
            <a:off x="1326025"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40" name="Google Shape;840;p57"/>
          <p:cNvSpPr txBox="1"/>
          <p:nvPr>
            <p:ph idx="15" type="body"/>
          </p:nvPr>
        </p:nvSpPr>
        <p:spPr>
          <a:xfrm>
            <a:off x="380886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41" name="Google Shape;841;p57"/>
          <p:cNvSpPr txBox="1"/>
          <p:nvPr>
            <p:ph idx="16" type="body"/>
          </p:nvPr>
        </p:nvSpPr>
        <p:spPr>
          <a:xfrm>
            <a:off x="629171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42" name="Google Shape;842;p57"/>
          <p:cNvSpPr txBox="1"/>
          <p:nvPr>
            <p:ph idx="17" type="body"/>
          </p:nvPr>
        </p:nvSpPr>
        <p:spPr>
          <a:xfrm>
            <a:off x="1326025"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43" name="Google Shape;843;p57"/>
          <p:cNvSpPr txBox="1"/>
          <p:nvPr>
            <p:ph idx="18" type="body"/>
          </p:nvPr>
        </p:nvSpPr>
        <p:spPr>
          <a:xfrm>
            <a:off x="3808867"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44" name="Google Shape;844;p57"/>
          <p:cNvSpPr txBox="1"/>
          <p:nvPr>
            <p:ph idx="19" type="body"/>
          </p:nvPr>
        </p:nvSpPr>
        <p:spPr>
          <a:xfrm>
            <a:off x="6291721"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45" name="Google Shape;845;p57"/>
          <p:cNvSpPr txBox="1"/>
          <p:nvPr>
            <p:ph idx="20"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846" name="Google Shape;846;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two bodies">
  <p:cSld name="BLANK_1_1_1_1_1_1_1_1_1_1_3_2">
    <p:bg>
      <p:bgPr>
        <a:solidFill>
          <a:schemeClr val="lt1"/>
        </a:solidFill>
      </p:bgPr>
    </p:bg>
    <p:spTree>
      <p:nvGrpSpPr>
        <p:cNvPr id="847" name="Shape 847"/>
        <p:cNvGrpSpPr/>
        <p:nvPr/>
      </p:nvGrpSpPr>
      <p:grpSpPr>
        <a:xfrm>
          <a:off x="0" y="0"/>
          <a:ext cx="0" cy="0"/>
          <a:chOff x="0" y="0"/>
          <a:chExt cx="0" cy="0"/>
        </a:xfrm>
      </p:grpSpPr>
      <p:sp>
        <p:nvSpPr>
          <p:cNvPr id="848" name="Google Shape;848;p58"/>
          <p:cNvSpPr/>
          <p:nvPr/>
        </p:nvSpPr>
        <p:spPr>
          <a:xfrm flipH="1" rot="-5400000">
            <a:off x="1263236" y="2706539"/>
            <a:ext cx="1173845" cy="3700317"/>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849" name="Google Shape;849;p58"/>
          <p:cNvSpPr/>
          <p:nvPr/>
        </p:nvSpPr>
        <p:spPr>
          <a:xfrm flipH="1">
            <a:off x="228605" y="3621311"/>
            <a:ext cx="3534079" cy="1522191"/>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850" name="Google Shape;850;p58"/>
          <p:cNvSpPr/>
          <p:nvPr/>
        </p:nvSpPr>
        <p:spPr>
          <a:xfrm flipH="1">
            <a:off x="234700" y="1635550"/>
            <a:ext cx="3321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851" name="Google Shape;851;p58"/>
          <p:cNvGrpSpPr/>
          <p:nvPr/>
        </p:nvGrpSpPr>
        <p:grpSpPr>
          <a:xfrm flipH="1">
            <a:off x="7293000" y="0"/>
            <a:ext cx="1851000" cy="1225325"/>
            <a:chOff x="461225" y="3875100"/>
            <a:chExt cx="1851000" cy="1225325"/>
          </a:xfrm>
        </p:grpSpPr>
        <p:grpSp>
          <p:nvGrpSpPr>
            <p:cNvPr id="852" name="Google Shape;852;p58"/>
            <p:cNvGrpSpPr/>
            <p:nvPr/>
          </p:nvGrpSpPr>
          <p:grpSpPr>
            <a:xfrm>
              <a:off x="461225" y="3875100"/>
              <a:ext cx="1851000" cy="114600"/>
              <a:chOff x="461225" y="3504775"/>
              <a:chExt cx="1851000" cy="114600"/>
            </a:xfrm>
          </p:grpSpPr>
          <p:sp>
            <p:nvSpPr>
              <p:cNvPr id="853" name="Google Shape;853;p58"/>
              <p:cNvSpPr/>
              <p:nvPr/>
            </p:nvSpPr>
            <p:spPr>
              <a:xfrm>
                <a:off x="4612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54" name="Google Shape;854;p58"/>
              <p:cNvSpPr/>
              <p:nvPr/>
            </p:nvSpPr>
            <p:spPr>
              <a:xfrm>
                <a:off x="8314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55" name="Google Shape;855;p58"/>
              <p:cNvSpPr/>
              <p:nvPr/>
            </p:nvSpPr>
            <p:spPr>
              <a:xfrm>
                <a:off x="12016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56" name="Google Shape;856;p58"/>
              <p:cNvSpPr/>
              <p:nvPr/>
            </p:nvSpPr>
            <p:spPr>
              <a:xfrm>
                <a:off x="15718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57" name="Google Shape;857;p58"/>
              <p:cNvSpPr/>
              <p:nvPr/>
            </p:nvSpPr>
            <p:spPr>
              <a:xfrm>
                <a:off x="19420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858" name="Google Shape;858;p58"/>
            <p:cNvGrpSpPr/>
            <p:nvPr/>
          </p:nvGrpSpPr>
          <p:grpSpPr>
            <a:xfrm>
              <a:off x="461225" y="3989700"/>
              <a:ext cx="1480800" cy="1110725"/>
              <a:chOff x="461225" y="3249175"/>
              <a:chExt cx="1480800" cy="1110725"/>
            </a:xfrm>
          </p:grpSpPr>
          <p:sp>
            <p:nvSpPr>
              <p:cNvPr id="859" name="Google Shape;859;p58"/>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60" name="Google Shape;860;p5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61" name="Google Shape;861;p58"/>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62" name="Google Shape;862;p58"/>
              <p:cNvSpPr/>
              <p:nvPr/>
            </p:nvSpPr>
            <p:spPr>
              <a:xfrm>
                <a:off x="1201625" y="39897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863" name="Google Shape;863;p58"/>
            <p:cNvGrpSpPr/>
            <p:nvPr/>
          </p:nvGrpSpPr>
          <p:grpSpPr>
            <a:xfrm>
              <a:off x="831425" y="4360025"/>
              <a:ext cx="1480800" cy="370200"/>
              <a:chOff x="831425" y="3249175"/>
              <a:chExt cx="1480800" cy="370200"/>
            </a:xfrm>
          </p:grpSpPr>
          <p:sp>
            <p:nvSpPr>
              <p:cNvPr id="864" name="Google Shape;864;p5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65" name="Google Shape;865;p5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66" name="Google Shape;866;p58"/>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67" name="Google Shape;867;p58"/>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868" name="Google Shape;868;p58"/>
          <p:cNvSpPr txBox="1"/>
          <p:nvPr>
            <p:ph type="title"/>
          </p:nvPr>
        </p:nvSpPr>
        <p:spPr>
          <a:xfrm>
            <a:off x="3822450" y="1287875"/>
            <a:ext cx="4295400" cy="277200"/>
          </a:xfrm>
          <a:prstGeom prst="rect">
            <a:avLst/>
          </a:prstGeom>
        </p:spPr>
        <p:txBody>
          <a:bodyPr anchorCtr="0" anchor="t" bIns="91425" lIns="0" spcFirstLastPara="1" rIns="0" wrap="square" tIns="91425">
            <a:noAutofit/>
          </a:bodyPr>
          <a:lstStyle>
            <a:lvl1pPr lvl="0">
              <a:spcBef>
                <a:spcPts val="0"/>
              </a:spcBef>
              <a:spcAft>
                <a:spcPts val="0"/>
              </a:spcAft>
              <a:buClr>
                <a:schemeClr val="dk2"/>
              </a:buClr>
              <a:buSzPts val="1200"/>
              <a:buFont typeface="Sora Medium"/>
              <a:buNone/>
              <a:defRPr sz="1200">
                <a:solidFill>
                  <a:schemeClr val="dk2"/>
                </a:solidFill>
                <a:latin typeface="Sora Medium"/>
                <a:ea typeface="Sora Medium"/>
                <a:cs typeface="Sora Medium"/>
                <a:sym typeface="Sora Medium"/>
              </a:defRPr>
            </a:lvl1pPr>
            <a:lvl2pPr lvl="1">
              <a:spcBef>
                <a:spcPts val="0"/>
              </a:spcBef>
              <a:spcAft>
                <a:spcPts val="0"/>
              </a:spcAft>
              <a:buClr>
                <a:schemeClr val="dk2"/>
              </a:buClr>
              <a:buSzPts val="1200"/>
              <a:buFont typeface="Sora"/>
              <a:buNone/>
              <a:defRPr sz="1200">
                <a:solidFill>
                  <a:schemeClr val="dk2"/>
                </a:solidFill>
                <a:latin typeface="Sora"/>
                <a:ea typeface="Sora"/>
                <a:cs typeface="Sora"/>
                <a:sym typeface="Sora"/>
              </a:defRPr>
            </a:lvl2pPr>
            <a:lvl3pPr lvl="2">
              <a:spcBef>
                <a:spcPts val="0"/>
              </a:spcBef>
              <a:spcAft>
                <a:spcPts val="0"/>
              </a:spcAft>
              <a:buClr>
                <a:schemeClr val="dk2"/>
              </a:buClr>
              <a:buSzPts val="1200"/>
              <a:buFont typeface="Sora"/>
              <a:buNone/>
              <a:defRPr sz="1200">
                <a:solidFill>
                  <a:schemeClr val="dk2"/>
                </a:solidFill>
                <a:latin typeface="Sora"/>
                <a:ea typeface="Sora"/>
                <a:cs typeface="Sora"/>
                <a:sym typeface="Sora"/>
              </a:defRPr>
            </a:lvl3pPr>
            <a:lvl4pPr lvl="3">
              <a:spcBef>
                <a:spcPts val="0"/>
              </a:spcBef>
              <a:spcAft>
                <a:spcPts val="0"/>
              </a:spcAft>
              <a:buClr>
                <a:schemeClr val="dk2"/>
              </a:buClr>
              <a:buSzPts val="1200"/>
              <a:buFont typeface="Sora"/>
              <a:buNone/>
              <a:defRPr sz="1200">
                <a:solidFill>
                  <a:schemeClr val="dk2"/>
                </a:solidFill>
                <a:latin typeface="Sora"/>
                <a:ea typeface="Sora"/>
                <a:cs typeface="Sora"/>
                <a:sym typeface="Sora"/>
              </a:defRPr>
            </a:lvl4pPr>
            <a:lvl5pPr lvl="4">
              <a:spcBef>
                <a:spcPts val="0"/>
              </a:spcBef>
              <a:spcAft>
                <a:spcPts val="0"/>
              </a:spcAft>
              <a:buClr>
                <a:schemeClr val="dk2"/>
              </a:buClr>
              <a:buSzPts val="1200"/>
              <a:buFont typeface="Sora"/>
              <a:buNone/>
              <a:defRPr sz="1200">
                <a:solidFill>
                  <a:schemeClr val="dk2"/>
                </a:solidFill>
                <a:latin typeface="Sora"/>
                <a:ea typeface="Sora"/>
                <a:cs typeface="Sora"/>
                <a:sym typeface="Sora"/>
              </a:defRPr>
            </a:lvl5pPr>
            <a:lvl6pPr lvl="5">
              <a:spcBef>
                <a:spcPts val="0"/>
              </a:spcBef>
              <a:spcAft>
                <a:spcPts val="0"/>
              </a:spcAft>
              <a:buClr>
                <a:schemeClr val="dk2"/>
              </a:buClr>
              <a:buSzPts val="1200"/>
              <a:buFont typeface="Sora"/>
              <a:buNone/>
              <a:defRPr sz="1200">
                <a:solidFill>
                  <a:schemeClr val="dk2"/>
                </a:solidFill>
                <a:latin typeface="Sora"/>
                <a:ea typeface="Sora"/>
                <a:cs typeface="Sora"/>
                <a:sym typeface="Sora"/>
              </a:defRPr>
            </a:lvl6pPr>
            <a:lvl7pPr lvl="6">
              <a:spcBef>
                <a:spcPts val="0"/>
              </a:spcBef>
              <a:spcAft>
                <a:spcPts val="0"/>
              </a:spcAft>
              <a:buClr>
                <a:schemeClr val="dk2"/>
              </a:buClr>
              <a:buSzPts val="1200"/>
              <a:buFont typeface="Sora"/>
              <a:buNone/>
              <a:defRPr sz="1200">
                <a:solidFill>
                  <a:schemeClr val="dk2"/>
                </a:solidFill>
                <a:latin typeface="Sora"/>
                <a:ea typeface="Sora"/>
                <a:cs typeface="Sora"/>
                <a:sym typeface="Sora"/>
              </a:defRPr>
            </a:lvl7pPr>
            <a:lvl8pPr lvl="7">
              <a:spcBef>
                <a:spcPts val="0"/>
              </a:spcBef>
              <a:spcAft>
                <a:spcPts val="0"/>
              </a:spcAft>
              <a:buClr>
                <a:schemeClr val="dk2"/>
              </a:buClr>
              <a:buSzPts val="1200"/>
              <a:buFont typeface="Sora"/>
              <a:buNone/>
              <a:defRPr sz="1200">
                <a:solidFill>
                  <a:schemeClr val="dk2"/>
                </a:solidFill>
                <a:latin typeface="Sora"/>
                <a:ea typeface="Sora"/>
                <a:cs typeface="Sora"/>
                <a:sym typeface="Sora"/>
              </a:defRPr>
            </a:lvl8pPr>
            <a:lvl9pPr lvl="8">
              <a:spcBef>
                <a:spcPts val="0"/>
              </a:spcBef>
              <a:spcAft>
                <a:spcPts val="0"/>
              </a:spcAft>
              <a:buClr>
                <a:schemeClr val="dk2"/>
              </a:buClr>
              <a:buSzPts val="1200"/>
              <a:buFont typeface="Sora"/>
              <a:buNone/>
              <a:defRPr sz="1200">
                <a:solidFill>
                  <a:schemeClr val="dk2"/>
                </a:solidFill>
                <a:latin typeface="Sora"/>
                <a:ea typeface="Sora"/>
                <a:cs typeface="Sora"/>
                <a:sym typeface="Sora"/>
              </a:defRPr>
            </a:lvl9pPr>
          </a:lstStyle>
          <a:p/>
        </p:txBody>
      </p:sp>
      <p:sp>
        <p:nvSpPr>
          <p:cNvPr id="869" name="Google Shape;869;p58"/>
          <p:cNvSpPr txBox="1"/>
          <p:nvPr>
            <p:ph idx="2" type="title"/>
          </p:nvPr>
        </p:nvSpPr>
        <p:spPr>
          <a:xfrm>
            <a:off x="85725" y="1287875"/>
            <a:ext cx="3347400" cy="27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Sora Medium"/>
              <a:buNone/>
              <a:defRPr sz="1200">
                <a:solidFill>
                  <a:schemeClr val="dk2"/>
                </a:solidFill>
                <a:latin typeface="Sora Medium"/>
                <a:ea typeface="Sora Medium"/>
                <a:cs typeface="Sora Medium"/>
                <a:sym typeface="Sora Medium"/>
              </a:defRPr>
            </a:lvl1pPr>
            <a:lvl2pPr lvl="1">
              <a:spcBef>
                <a:spcPts val="0"/>
              </a:spcBef>
              <a:spcAft>
                <a:spcPts val="0"/>
              </a:spcAft>
              <a:buClr>
                <a:schemeClr val="dk2"/>
              </a:buClr>
              <a:buSzPts val="1200"/>
              <a:buFont typeface="Sora"/>
              <a:buNone/>
              <a:defRPr sz="1200">
                <a:solidFill>
                  <a:schemeClr val="dk2"/>
                </a:solidFill>
                <a:latin typeface="Sora"/>
                <a:ea typeface="Sora"/>
                <a:cs typeface="Sora"/>
                <a:sym typeface="Sora"/>
              </a:defRPr>
            </a:lvl2pPr>
            <a:lvl3pPr lvl="2">
              <a:spcBef>
                <a:spcPts val="0"/>
              </a:spcBef>
              <a:spcAft>
                <a:spcPts val="0"/>
              </a:spcAft>
              <a:buClr>
                <a:schemeClr val="dk2"/>
              </a:buClr>
              <a:buSzPts val="1200"/>
              <a:buFont typeface="Sora"/>
              <a:buNone/>
              <a:defRPr sz="1200">
                <a:solidFill>
                  <a:schemeClr val="dk2"/>
                </a:solidFill>
                <a:latin typeface="Sora"/>
                <a:ea typeface="Sora"/>
                <a:cs typeface="Sora"/>
                <a:sym typeface="Sora"/>
              </a:defRPr>
            </a:lvl3pPr>
            <a:lvl4pPr lvl="3">
              <a:spcBef>
                <a:spcPts val="0"/>
              </a:spcBef>
              <a:spcAft>
                <a:spcPts val="0"/>
              </a:spcAft>
              <a:buClr>
                <a:schemeClr val="dk2"/>
              </a:buClr>
              <a:buSzPts val="1200"/>
              <a:buFont typeface="Sora"/>
              <a:buNone/>
              <a:defRPr sz="1200">
                <a:solidFill>
                  <a:schemeClr val="dk2"/>
                </a:solidFill>
                <a:latin typeface="Sora"/>
                <a:ea typeface="Sora"/>
                <a:cs typeface="Sora"/>
                <a:sym typeface="Sora"/>
              </a:defRPr>
            </a:lvl4pPr>
            <a:lvl5pPr lvl="4">
              <a:spcBef>
                <a:spcPts val="0"/>
              </a:spcBef>
              <a:spcAft>
                <a:spcPts val="0"/>
              </a:spcAft>
              <a:buClr>
                <a:schemeClr val="dk2"/>
              </a:buClr>
              <a:buSzPts val="1200"/>
              <a:buFont typeface="Sora"/>
              <a:buNone/>
              <a:defRPr sz="1200">
                <a:solidFill>
                  <a:schemeClr val="dk2"/>
                </a:solidFill>
                <a:latin typeface="Sora"/>
                <a:ea typeface="Sora"/>
                <a:cs typeface="Sora"/>
                <a:sym typeface="Sora"/>
              </a:defRPr>
            </a:lvl5pPr>
            <a:lvl6pPr lvl="5">
              <a:spcBef>
                <a:spcPts val="0"/>
              </a:spcBef>
              <a:spcAft>
                <a:spcPts val="0"/>
              </a:spcAft>
              <a:buClr>
                <a:schemeClr val="dk2"/>
              </a:buClr>
              <a:buSzPts val="1200"/>
              <a:buFont typeface="Sora"/>
              <a:buNone/>
              <a:defRPr sz="1200">
                <a:solidFill>
                  <a:schemeClr val="dk2"/>
                </a:solidFill>
                <a:latin typeface="Sora"/>
                <a:ea typeface="Sora"/>
                <a:cs typeface="Sora"/>
                <a:sym typeface="Sora"/>
              </a:defRPr>
            </a:lvl6pPr>
            <a:lvl7pPr lvl="6">
              <a:spcBef>
                <a:spcPts val="0"/>
              </a:spcBef>
              <a:spcAft>
                <a:spcPts val="0"/>
              </a:spcAft>
              <a:buClr>
                <a:schemeClr val="dk2"/>
              </a:buClr>
              <a:buSzPts val="1200"/>
              <a:buFont typeface="Sora"/>
              <a:buNone/>
              <a:defRPr sz="1200">
                <a:solidFill>
                  <a:schemeClr val="dk2"/>
                </a:solidFill>
                <a:latin typeface="Sora"/>
                <a:ea typeface="Sora"/>
                <a:cs typeface="Sora"/>
                <a:sym typeface="Sora"/>
              </a:defRPr>
            </a:lvl7pPr>
            <a:lvl8pPr lvl="7">
              <a:spcBef>
                <a:spcPts val="0"/>
              </a:spcBef>
              <a:spcAft>
                <a:spcPts val="0"/>
              </a:spcAft>
              <a:buClr>
                <a:schemeClr val="dk2"/>
              </a:buClr>
              <a:buSzPts val="1200"/>
              <a:buFont typeface="Sora"/>
              <a:buNone/>
              <a:defRPr sz="1200">
                <a:solidFill>
                  <a:schemeClr val="dk2"/>
                </a:solidFill>
                <a:latin typeface="Sora"/>
                <a:ea typeface="Sora"/>
                <a:cs typeface="Sora"/>
                <a:sym typeface="Sora"/>
              </a:defRPr>
            </a:lvl8pPr>
            <a:lvl9pPr lvl="8">
              <a:spcBef>
                <a:spcPts val="0"/>
              </a:spcBef>
              <a:spcAft>
                <a:spcPts val="0"/>
              </a:spcAft>
              <a:buClr>
                <a:schemeClr val="dk2"/>
              </a:buClr>
              <a:buSzPts val="1200"/>
              <a:buFont typeface="Sora"/>
              <a:buNone/>
              <a:defRPr sz="1200">
                <a:solidFill>
                  <a:schemeClr val="dk2"/>
                </a:solidFill>
                <a:latin typeface="Sora"/>
                <a:ea typeface="Sora"/>
                <a:cs typeface="Sora"/>
                <a:sym typeface="Sora"/>
              </a:defRPr>
            </a:lvl9pPr>
          </a:lstStyle>
          <a:p/>
        </p:txBody>
      </p:sp>
      <p:sp>
        <p:nvSpPr>
          <p:cNvPr id="870" name="Google Shape;870;p58"/>
          <p:cNvSpPr/>
          <p:nvPr>
            <p:ph idx="3" type="pic"/>
          </p:nvPr>
        </p:nvSpPr>
        <p:spPr>
          <a:xfrm>
            <a:off x="227225" y="1832375"/>
            <a:ext cx="821100" cy="785400"/>
          </a:xfrm>
          <a:prstGeom prst="rect">
            <a:avLst/>
          </a:prstGeom>
          <a:noFill/>
          <a:ln>
            <a:noFill/>
          </a:ln>
        </p:spPr>
      </p:sp>
      <p:sp>
        <p:nvSpPr>
          <p:cNvPr id="871" name="Google Shape;871;p58"/>
          <p:cNvSpPr/>
          <p:nvPr>
            <p:ph idx="4" type="pic"/>
          </p:nvPr>
        </p:nvSpPr>
        <p:spPr>
          <a:xfrm>
            <a:off x="227225" y="2672425"/>
            <a:ext cx="821100" cy="785400"/>
          </a:xfrm>
          <a:prstGeom prst="rect">
            <a:avLst/>
          </a:prstGeom>
          <a:noFill/>
          <a:ln>
            <a:noFill/>
          </a:ln>
        </p:spPr>
      </p:sp>
      <p:sp>
        <p:nvSpPr>
          <p:cNvPr id="872" name="Google Shape;872;p58"/>
          <p:cNvSpPr/>
          <p:nvPr>
            <p:ph idx="5" type="pic"/>
          </p:nvPr>
        </p:nvSpPr>
        <p:spPr>
          <a:xfrm>
            <a:off x="227225" y="3512475"/>
            <a:ext cx="821100" cy="785400"/>
          </a:xfrm>
          <a:prstGeom prst="rect">
            <a:avLst/>
          </a:prstGeom>
          <a:noFill/>
          <a:ln>
            <a:noFill/>
          </a:ln>
        </p:spPr>
      </p:sp>
      <p:sp>
        <p:nvSpPr>
          <p:cNvPr id="873" name="Google Shape;873;p58"/>
          <p:cNvSpPr txBox="1"/>
          <p:nvPr>
            <p:ph idx="6" type="title"/>
          </p:nvPr>
        </p:nvSpPr>
        <p:spPr>
          <a:xfrm>
            <a:off x="1048325" y="183237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874" name="Google Shape;874;p58"/>
          <p:cNvSpPr txBox="1"/>
          <p:nvPr>
            <p:ph idx="7" type="title"/>
          </p:nvPr>
        </p:nvSpPr>
        <p:spPr>
          <a:xfrm>
            <a:off x="1048325" y="267242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875" name="Google Shape;875;p58"/>
          <p:cNvSpPr txBox="1"/>
          <p:nvPr>
            <p:ph idx="8" type="title"/>
          </p:nvPr>
        </p:nvSpPr>
        <p:spPr>
          <a:xfrm>
            <a:off x="1048325" y="351247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876" name="Google Shape;876;p58"/>
          <p:cNvSpPr txBox="1"/>
          <p:nvPr>
            <p:ph idx="9" type="title"/>
          </p:nvPr>
        </p:nvSpPr>
        <p:spPr>
          <a:xfrm>
            <a:off x="3820750" y="1711525"/>
            <a:ext cx="1800000" cy="1522200"/>
          </a:xfrm>
          <a:prstGeom prst="rect">
            <a:avLst/>
          </a:prstGeom>
        </p:spPr>
        <p:txBody>
          <a:bodyPr anchorCtr="0" anchor="t" bIns="91425" lIns="0" spcFirstLastPara="1" rIns="0" wrap="square" tIns="91425">
            <a:noAutofit/>
          </a:bodyPr>
          <a:lstStyle>
            <a:lvl1pPr lvl="0">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1pPr>
            <a:lvl2pPr lvl="1">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2pPr>
            <a:lvl3pPr lvl="2">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3pPr>
            <a:lvl4pPr lvl="3">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4pPr>
            <a:lvl5pPr lvl="4">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5pPr>
            <a:lvl6pPr lvl="5">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6pPr>
            <a:lvl7pPr lvl="6">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7pPr>
            <a:lvl8pPr lvl="7">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8pPr>
            <a:lvl9pPr lvl="8">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9pPr>
          </a:lstStyle>
          <a:p/>
        </p:txBody>
      </p:sp>
      <p:sp>
        <p:nvSpPr>
          <p:cNvPr id="877" name="Google Shape;877;p58"/>
          <p:cNvSpPr txBox="1"/>
          <p:nvPr>
            <p:ph idx="13" type="title"/>
          </p:nvPr>
        </p:nvSpPr>
        <p:spPr>
          <a:xfrm>
            <a:off x="7107575" y="1711450"/>
            <a:ext cx="874200" cy="152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878" name="Google Shape;878;p58"/>
          <p:cNvSpPr txBox="1"/>
          <p:nvPr>
            <p:ph idx="14" type="title"/>
          </p:nvPr>
        </p:nvSpPr>
        <p:spPr>
          <a:xfrm>
            <a:off x="5518325" y="1711575"/>
            <a:ext cx="1322100" cy="152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879" name="Google Shape;879;p58"/>
          <p:cNvSpPr txBox="1"/>
          <p:nvPr>
            <p:ph idx="15"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880" name="Google Shape;880;p58"/>
          <p:cNvSpPr txBox="1"/>
          <p:nvPr>
            <p:ph idx="16" type="title"/>
          </p:nvPr>
        </p:nvSpPr>
        <p:spPr>
          <a:xfrm>
            <a:off x="93381" y="502775"/>
            <a:ext cx="7178100" cy="7851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881" name="Google Shape;881;p58"/>
          <p:cNvSpPr txBox="1"/>
          <p:nvPr>
            <p:ph idx="17"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882" name="Google Shape;882;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Project Roadmap">
  <p:cSld name="BLANK_1_1_1_1_1_1_1_1_1_1_3_1">
    <p:bg>
      <p:bgPr>
        <a:solidFill>
          <a:schemeClr val="lt1"/>
        </a:solidFill>
      </p:bgPr>
    </p:bg>
    <p:spTree>
      <p:nvGrpSpPr>
        <p:cNvPr id="883" name="Shape 883"/>
        <p:cNvGrpSpPr/>
        <p:nvPr/>
      </p:nvGrpSpPr>
      <p:grpSpPr>
        <a:xfrm>
          <a:off x="0" y="0"/>
          <a:ext cx="0" cy="0"/>
          <a:chOff x="0" y="0"/>
          <a:chExt cx="0" cy="0"/>
        </a:xfrm>
      </p:grpSpPr>
      <p:sp>
        <p:nvSpPr>
          <p:cNvPr id="884" name="Google Shape;884;p59"/>
          <p:cNvSpPr txBox="1"/>
          <p:nvPr>
            <p:ph type="title"/>
          </p:nvPr>
        </p:nvSpPr>
        <p:spPr>
          <a:xfrm>
            <a:off x="134550" y="1339350"/>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885" name="Google Shape;885;p59"/>
          <p:cNvSpPr txBox="1"/>
          <p:nvPr>
            <p:ph idx="2" type="title"/>
          </p:nvPr>
        </p:nvSpPr>
        <p:spPr>
          <a:xfrm>
            <a:off x="1326150"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886" name="Google Shape;886;p59"/>
          <p:cNvSpPr txBox="1"/>
          <p:nvPr>
            <p:ph idx="3" type="title"/>
          </p:nvPr>
        </p:nvSpPr>
        <p:spPr>
          <a:xfrm>
            <a:off x="3877025"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887" name="Google Shape;887;p59"/>
          <p:cNvSpPr txBox="1"/>
          <p:nvPr>
            <p:ph idx="4" type="title"/>
          </p:nvPr>
        </p:nvSpPr>
        <p:spPr>
          <a:xfrm>
            <a:off x="6291700"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888" name="Google Shape;888;p59"/>
          <p:cNvSpPr txBox="1"/>
          <p:nvPr>
            <p:ph idx="5" type="title"/>
          </p:nvPr>
        </p:nvSpPr>
        <p:spPr>
          <a:xfrm>
            <a:off x="134550" y="2545225"/>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889" name="Google Shape;889;p59"/>
          <p:cNvSpPr txBox="1"/>
          <p:nvPr>
            <p:ph idx="6" type="title"/>
          </p:nvPr>
        </p:nvSpPr>
        <p:spPr>
          <a:xfrm>
            <a:off x="134550" y="3703975"/>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890" name="Google Shape;890;p59"/>
          <p:cNvSpPr txBox="1"/>
          <p:nvPr>
            <p:ph idx="7" type="title"/>
          </p:nvPr>
        </p:nvSpPr>
        <p:spPr>
          <a:xfrm>
            <a:off x="3877025" y="1339350"/>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891" name="Google Shape;891;p59"/>
          <p:cNvSpPr txBox="1"/>
          <p:nvPr>
            <p:ph idx="8" type="title"/>
          </p:nvPr>
        </p:nvSpPr>
        <p:spPr>
          <a:xfrm>
            <a:off x="3877025" y="2552413"/>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9pPr>
          </a:lstStyle>
          <a:p/>
        </p:txBody>
      </p:sp>
      <p:sp>
        <p:nvSpPr>
          <p:cNvPr id="892" name="Google Shape;892;p59"/>
          <p:cNvSpPr txBox="1"/>
          <p:nvPr>
            <p:ph idx="9" type="title"/>
          </p:nvPr>
        </p:nvSpPr>
        <p:spPr>
          <a:xfrm>
            <a:off x="3877025" y="3711169"/>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9pPr>
          </a:lstStyle>
          <a:p/>
        </p:txBody>
      </p:sp>
      <p:sp>
        <p:nvSpPr>
          <p:cNvPr id="893" name="Google Shape;893;p59"/>
          <p:cNvSpPr txBox="1"/>
          <p:nvPr>
            <p:ph idx="13" type="title"/>
          </p:nvPr>
        </p:nvSpPr>
        <p:spPr>
          <a:xfrm>
            <a:off x="6427900" y="2552413"/>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894" name="Google Shape;894;p59"/>
          <p:cNvSpPr txBox="1"/>
          <p:nvPr>
            <p:ph idx="14" type="title"/>
          </p:nvPr>
        </p:nvSpPr>
        <p:spPr>
          <a:xfrm>
            <a:off x="6427900" y="1339350"/>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895" name="Google Shape;895;p59"/>
          <p:cNvSpPr txBox="1"/>
          <p:nvPr>
            <p:ph idx="15" type="title"/>
          </p:nvPr>
        </p:nvSpPr>
        <p:spPr>
          <a:xfrm>
            <a:off x="6427900" y="3711169"/>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896" name="Google Shape;896;p59"/>
          <p:cNvSpPr txBox="1"/>
          <p:nvPr>
            <p:ph idx="16" type="title"/>
          </p:nvPr>
        </p:nvSpPr>
        <p:spPr>
          <a:xfrm>
            <a:off x="1326150" y="1339350"/>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897" name="Google Shape;897;p59"/>
          <p:cNvSpPr txBox="1"/>
          <p:nvPr>
            <p:ph idx="17" type="title"/>
          </p:nvPr>
        </p:nvSpPr>
        <p:spPr>
          <a:xfrm>
            <a:off x="1326150" y="2545213"/>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898" name="Google Shape;898;p59"/>
          <p:cNvSpPr txBox="1"/>
          <p:nvPr>
            <p:ph idx="18" type="title"/>
          </p:nvPr>
        </p:nvSpPr>
        <p:spPr>
          <a:xfrm>
            <a:off x="1326150" y="3703969"/>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899" name="Google Shape;899;p59"/>
          <p:cNvSpPr txBox="1"/>
          <p:nvPr>
            <p:ph idx="1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900" name="Google Shape;900;p59"/>
          <p:cNvSpPr txBox="1"/>
          <p:nvPr>
            <p:ph idx="20"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901" name="Google Shape;901;p59"/>
          <p:cNvSpPr txBox="1"/>
          <p:nvPr>
            <p:ph idx="21"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902" name="Google Shape;902;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admap">
  <p:cSld name="BLANK_1_1_1_1_1_1_1_1_1_1_2">
    <p:spTree>
      <p:nvGrpSpPr>
        <p:cNvPr id="903" name="Shape 903"/>
        <p:cNvGrpSpPr/>
        <p:nvPr/>
      </p:nvGrpSpPr>
      <p:grpSpPr>
        <a:xfrm>
          <a:off x="0" y="0"/>
          <a:ext cx="0" cy="0"/>
          <a:chOff x="0" y="0"/>
          <a:chExt cx="0" cy="0"/>
        </a:xfrm>
      </p:grpSpPr>
      <p:sp>
        <p:nvSpPr>
          <p:cNvPr id="904" name="Google Shape;904;p60"/>
          <p:cNvSpPr/>
          <p:nvPr/>
        </p:nvSpPr>
        <p:spPr>
          <a:xfrm>
            <a:off x="8210550" y="-7150"/>
            <a:ext cx="945375" cy="1453000"/>
          </a:xfrm>
          <a:custGeom>
            <a:rect b="b" l="l" r="r" t="t"/>
            <a:pathLst>
              <a:path extrusionOk="0" h="58120" w="37815">
                <a:moveTo>
                  <a:pt x="0" y="35846"/>
                </a:moveTo>
                <a:lnTo>
                  <a:pt x="37815" y="58120"/>
                </a:lnTo>
                <a:lnTo>
                  <a:pt x="37589" y="0"/>
                </a:lnTo>
                <a:lnTo>
                  <a:pt x="2413" y="32"/>
                </a:lnTo>
                <a:close/>
              </a:path>
            </a:pathLst>
          </a:custGeom>
          <a:solidFill>
            <a:schemeClr val="lt1"/>
          </a:solidFill>
          <a:ln>
            <a:noFill/>
          </a:ln>
        </p:spPr>
      </p:sp>
      <p:sp>
        <p:nvSpPr>
          <p:cNvPr id="905" name="Google Shape;905;p60"/>
          <p:cNvSpPr/>
          <p:nvPr/>
        </p:nvSpPr>
        <p:spPr>
          <a:xfrm>
            <a:off x="4614025" y="-6850"/>
            <a:ext cx="3659250" cy="1404775"/>
          </a:xfrm>
          <a:custGeom>
            <a:rect b="b" l="l" r="r" t="t"/>
            <a:pathLst>
              <a:path extrusionOk="0" h="56191" w="146370">
                <a:moveTo>
                  <a:pt x="5482" y="0"/>
                </a:moveTo>
                <a:lnTo>
                  <a:pt x="0" y="56191"/>
                </a:lnTo>
                <a:lnTo>
                  <a:pt x="144451" y="35907"/>
                </a:lnTo>
                <a:lnTo>
                  <a:pt x="146370" y="274"/>
                </a:lnTo>
                <a:close/>
              </a:path>
            </a:pathLst>
          </a:custGeom>
          <a:gradFill>
            <a:gsLst>
              <a:gs pos="0">
                <a:schemeClr val="accent3"/>
              </a:gs>
              <a:gs pos="35000">
                <a:schemeClr val="accent3"/>
              </a:gs>
              <a:gs pos="100000">
                <a:schemeClr val="accent1"/>
              </a:gs>
            </a:gsLst>
            <a:lin ang="8099331" scaled="0"/>
          </a:gradFill>
          <a:ln>
            <a:noFill/>
          </a:ln>
        </p:spPr>
      </p:sp>
      <p:sp>
        <p:nvSpPr>
          <p:cNvPr id="906" name="Google Shape;906;p60"/>
          <p:cNvSpPr txBox="1"/>
          <p:nvPr>
            <p:ph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907" name="Google Shape;907;p60"/>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908" name="Google Shape;908;p60"/>
          <p:cNvSpPr txBox="1"/>
          <p:nvPr>
            <p:ph idx="3" type="title"/>
          </p:nvPr>
        </p:nvSpPr>
        <p:spPr>
          <a:xfrm>
            <a:off x="211795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909" name="Google Shape;909;p60"/>
          <p:cNvSpPr txBox="1"/>
          <p:nvPr>
            <p:ph idx="4" type="title"/>
          </p:nvPr>
        </p:nvSpPr>
        <p:spPr>
          <a:xfrm>
            <a:off x="398730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910" name="Google Shape;910;p60"/>
          <p:cNvSpPr txBox="1"/>
          <p:nvPr>
            <p:ph idx="5" type="title"/>
          </p:nvPr>
        </p:nvSpPr>
        <p:spPr>
          <a:xfrm>
            <a:off x="38905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911" name="Google Shape;911;p60"/>
          <p:cNvSpPr txBox="1"/>
          <p:nvPr>
            <p:ph idx="6" type="title"/>
          </p:nvPr>
        </p:nvSpPr>
        <p:spPr>
          <a:xfrm>
            <a:off x="5858938"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912" name="Google Shape;912;p60"/>
          <p:cNvSpPr txBox="1"/>
          <p:nvPr>
            <p:ph idx="7" type="title"/>
          </p:nvPr>
        </p:nvSpPr>
        <p:spPr>
          <a:xfrm>
            <a:off x="7730563" y="1797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913" name="Google Shape;913;p60"/>
          <p:cNvSpPr txBox="1"/>
          <p:nvPr>
            <p:ph idx="1" type="body"/>
          </p:nvPr>
        </p:nvSpPr>
        <p:spPr>
          <a:xfrm>
            <a:off x="148300" y="2960850"/>
            <a:ext cx="13746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914" name="Google Shape;914;p60"/>
          <p:cNvSpPr txBox="1"/>
          <p:nvPr>
            <p:ph idx="8" type="body"/>
          </p:nvPr>
        </p:nvSpPr>
        <p:spPr>
          <a:xfrm>
            <a:off x="3601450" y="2960850"/>
            <a:ext cx="15795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915" name="Google Shape;915;p60"/>
          <p:cNvSpPr txBox="1"/>
          <p:nvPr>
            <p:ph idx="9" type="body"/>
          </p:nvPr>
        </p:nvSpPr>
        <p:spPr>
          <a:xfrm>
            <a:off x="5565675" y="2960850"/>
            <a:ext cx="14877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916" name="Google Shape;916;p60"/>
          <p:cNvSpPr txBox="1"/>
          <p:nvPr>
            <p:ph idx="13" type="body"/>
          </p:nvPr>
        </p:nvSpPr>
        <p:spPr>
          <a:xfrm>
            <a:off x="7346300" y="3194850"/>
            <a:ext cx="1649400" cy="14397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1pPr>
            <a:lvl2pPr indent="-292100" lvl="1" marL="9144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2pPr>
            <a:lvl3pPr indent="-292100" lvl="2" marL="13716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3pPr>
            <a:lvl4pPr indent="-292100" lvl="3" marL="18288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4pPr>
            <a:lvl5pPr indent="-292100" lvl="4" marL="22860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5pPr>
            <a:lvl6pPr indent="-292100" lvl="5" marL="27432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6pPr>
            <a:lvl7pPr indent="-292100" lvl="6" marL="32004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7pPr>
            <a:lvl8pPr indent="-292100" lvl="7" marL="36576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8pPr>
            <a:lvl9pPr indent="-292100" lvl="8" marL="41148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9pPr>
          </a:lstStyle>
          <a:p/>
        </p:txBody>
      </p:sp>
      <p:sp>
        <p:nvSpPr>
          <p:cNvPr id="917" name="Google Shape;917;p60"/>
          <p:cNvSpPr txBox="1"/>
          <p:nvPr>
            <p:ph idx="14" type="body"/>
          </p:nvPr>
        </p:nvSpPr>
        <p:spPr>
          <a:xfrm>
            <a:off x="1842125" y="2960850"/>
            <a:ext cx="13746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918" name="Google Shape;918;p60"/>
          <p:cNvSpPr txBox="1"/>
          <p:nvPr>
            <p:ph idx="15"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919" name="Google Shape;919;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Sora Light"/>
                <a:ea typeface="Sora Light"/>
                <a:cs typeface="Sora Light"/>
                <a:sym typeface="Sora Light"/>
              </a:defRPr>
            </a:lvl1pPr>
            <a:lvl2pPr lvl="1">
              <a:buNone/>
              <a:defRPr>
                <a:latin typeface="Sora Light"/>
                <a:ea typeface="Sora Light"/>
                <a:cs typeface="Sora Light"/>
                <a:sym typeface="Sora Light"/>
              </a:defRPr>
            </a:lvl2pPr>
            <a:lvl3pPr lvl="2">
              <a:buNone/>
              <a:defRPr>
                <a:latin typeface="Sora Light"/>
                <a:ea typeface="Sora Light"/>
                <a:cs typeface="Sora Light"/>
                <a:sym typeface="Sora Light"/>
              </a:defRPr>
            </a:lvl3pPr>
            <a:lvl4pPr lvl="3">
              <a:buNone/>
              <a:defRPr>
                <a:latin typeface="Sora Light"/>
                <a:ea typeface="Sora Light"/>
                <a:cs typeface="Sora Light"/>
                <a:sym typeface="Sora Light"/>
              </a:defRPr>
            </a:lvl4pPr>
            <a:lvl5pPr lvl="4">
              <a:buNone/>
              <a:defRPr>
                <a:latin typeface="Sora Light"/>
                <a:ea typeface="Sora Light"/>
                <a:cs typeface="Sora Light"/>
                <a:sym typeface="Sora Light"/>
              </a:defRPr>
            </a:lvl5pPr>
            <a:lvl6pPr lvl="5">
              <a:buNone/>
              <a:defRPr>
                <a:latin typeface="Sora Light"/>
                <a:ea typeface="Sora Light"/>
                <a:cs typeface="Sora Light"/>
                <a:sym typeface="Sora Light"/>
              </a:defRPr>
            </a:lvl6pPr>
            <a:lvl7pPr lvl="6">
              <a:buNone/>
              <a:defRPr>
                <a:latin typeface="Sora Light"/>
                <a:ea typeface="Sora Light"/>
                <a:cs typeface="Sora Light"/>
                <a:sym typeface="Sora Light"/>
              </a:defRPr>
            </a:lvl7pPr>
            <a:lvl8pPr lvl="7">
              <a:buNone/>
              <a:defRPr>
                <a:latin typeface="Sora Light"/>
                <a:ea typeface="Sora Light"/>
                <a:cs typeface="Sora Light"/>
                <a:sym typeface="Sora Light"/>
              </a:defRPr>
            </a:lvl8pPr>
            <a:lvl9pPr lvl="8">
              <a:buNone/>
              <a:defRPr>
                <a:latin typeface="Sora Light"/>
                <a:ea typeface="Sora Light"/>
                <a:cs typeface="Sora Light"/>
                <a:sym typeface="Sor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4">
  <p:cSld name="BLANK_1_1_1_1_1_1_1_1_1_1_2_1">
    <p:spTree>
      <p:nvGrpSpPr>
        <p:cNvPr id="920" name="Shape 920"/>
        <p:cNvGrpSpPr/>
        <p:nvPr/>
      </p:nvGrpSpPr>
      <p:grpSpPr>
        <a:xfrm>
          <a:off x="0" y="0"/>
          <a:ext cx="0" cy="0"/>
          <a:chOff x="0" y="0"/>
          <a:chExt cx="0" cy="0"/>
        </a:xfrm>
      </p:grpSpPr>
      <p:grpSp>
        <p:nvGrpSpPr>
          <p:cNvPr id="921" name="Google Shape;921;p61"/>
          <p:cNvGrpSpPr/>
          <p:nvPr/>
        </p:nvGrpSpPr>
        <p:grpSpPr>
          <a:xfrm flipH="1">
            <a:off x="3199575" y="156175"/>
            <a:ext cx="1851000" cy="1225325"/>
            <a:chOff x="461225" y="3875100"/>
            <a:chExt cx="1851000" cy="1225325"/>
          </a:xfrm>
        </p:grpSpPr>
        <p:grpSp>
          <p:nvGrpSpPr>
            <p:cNvPr id="922" name="Google Shape;922;p61"/>
            <p:cNvGrpSpPr/>
            <p:nvPr/>
          </p:nvGrpSpPr>
          <p:grpSpPr>
            <a:xfrm>
              <a:off x="461225" y="3875100"/>
              <a:ext cx="1851000" cy="114600"/>
              <a:chOff x="461225" y="3504775"/>
              <a:chExt cx="1851000" cy="114600"/>
            </a:xfrm>
          </p:grpSpPr>
          <p:sp>
            <p:nvSpPr>
              <p:cNvPr id="923" name="Google Shape;923;p61"/>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24" name="Google Shape;924;p61"/>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25" name="Google Shape;925;p61"/>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26" name="Google Shape;926;p61"/>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27" name="Google Shape;927;p61"/>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28" name="Google Shape;928;p61"/>
            <p:cNvGrpSpPr/>
            <p:nvPr/>
          </p:nvGrpSpPr>
          <p:grpSpPr>
            <a:xfrm>
              <a:off x="461225" y="3989700"/>
              <a:ext cx="1480800" cy="1110725"/>
              <a:chOff x="461225" y="3249175"/>
              <a:chExt cx="1480800" cy="1110725"/>
            </a:xfrm>
          </p:grpSpPr>
          <p:sp>
            <p:nvSpPr>
              <p:cNvPr id="929" name="Google Shape;929;p61"/>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30" name="Google Shape;930;p61"/>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31" name="Google Shape;931;p61"/>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32" name="Google Shape;932;p61"/>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33" name="Google Shape;933;p61"/>
            <p:cNvGrpSpPr/>
            <p:nvPr/>
          </p:nvGrpSpPr>
          <p:grpSpPr>
            <a:xfrm>
              <a:off x="831425" y="4360025"/>
              <a:ext cx="1480800" cy="370200"/>
              <a:chOff x="831425" y="3249175"/>
              <a:chExt cx="1480800" cy="370200"/>
            </a:xfrm>
          </p:grpSpPr>
          <p:sp>
            <p:nvSpPr>
              <p:cNvPr id="934" name="Google Shape;934;p61"/>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35" name="Google Shape;935;p61"/>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36" name="Google Shape;936;p61"/>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37" name="Google Shape;937;p61"/>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938" name="Google Shape;938;p61"/>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939" name="Google Shape;939;p61"/>
          <p:cNvSpPr/>
          <p:nvPr/>
        </p:nvSpPr>
        <p:spPr>
          <a:xfrm>
            <a:off x="5023375" y="3994875"/>
            <a:ext cx="3941541" cy="1148616"/>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u="sng">
              <a:solidFill>
                <a:schemeClr val="lt1"/>
              </a:solidFill>
              <a:latin typeface="Sora"/>
              <a:ea typeface="Sora"/>
              <a:cs typeface="Sora"/>
              <a:sym typeface="Sora"/>
            </a:endParaRPr>
          </a:p>
        </p:txBody>
      </p:sp>
      <p:sp>
        <p:nvSpPr>
          <p:cNvPr id="940" name="Google Shape;940;p61"/>
          <p:cNvSpPr/>
          <p:nvPr/>
        </p:nvSpPr>
        <p:spPr>
          <a:xfrm rot="5400000">
            <a:off x="6364434" y="2363929"/>
            <a:ext cx="912991" cy="4646142"/>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941" name="Google Shape;941;p61"/>
          <p:cNvSpPr txBox="1"/>
          <p:nvPr>
            <p:ph idx="2" type="title"/>
          </p:nvPr>
        </p:nvSpPr>
        <p:spPr>
          <a:xfrm>
            <a:off x="115025" y="5027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942" name="Google Shape;942;p61"/>
          <p:cNvSpPr/>
          <p:nvPr/>
        </p:nvSpPr>
        <p:spPr>
          <a:xfrm>
            <a:off x="1643225" y="-725"/>
            <a:ext cx="5761425" cy="711800"/>
          </a:xfrm>
          <a:custGeom>
            <a:rect b="b" l="l" r="r" t="t"/>
            <a:pathLst>
              <a:path extrusionOk="0" h="28472" w="230457">
                <a:moveTo>
                  <a:pt x="0" y="0"/>
                </a:moveTo>
                <a:lnTo>
                  <a:pt x="230457" y="28472"/>
                </a:lnTo>
                <a:lnTo>
                  <a:pt x="220381" y="20"/>
                </a:lnTo>
                <a:close/>
              </a:path>
            </a:pathLst>
          </a:custGeom>
          <a:solidFill>
            <a:schemeClr val="lt1"/>
          </a:solidFill>
          <a:ln>
            <a:noFill/>
          </a:ln>
        </p:spPr>
      </p:sp>
      <p:sp>
        <p:nvSpPr>
          <p:cNvPr id="943" name="Google Shape;943;p61"/>
          <p:cNvSpPr/>
          <p:nvPr/>
        </p:nvSpPr>
        <p:spPr>
          <a:xfrm>
            <a:off x="7140700" y="-1350"/>
            <a:ext cx="2003375" cy="714225"/>
          </a:xfrm>
          <a:custGeom>
            <a:rect b="b" l="l" r="r" t="t"/>
            <a:pathLst>
              <a:path extrusionOk="0" h="28569" w="80135">
                <a:moveTo>
                  <a:pt x="10558" y="28569"/>
                </a:moveTo>
                <a:lnTo>
                  <a:pt x="67491" y="18220"/>
                </a:lnTo>
                <a:lnTo>
                  <a:pt x="80135" y="0"/>
                </a:lnTo>
                <a:lnTo>
                  <a:pt x="0" y="45"/>
                </a:lnTo>
                <a:close/>
              </a:path>
            </a:pathLst>
          </a:custGeom>
          <a:gradFill>
            <a:gsLst>
              <a:gs pos="0">
                <a:schemeClr val="accent2"/>
              </a:gs>
              <a:gs pos="21000">
                <a:schemeClr val="lt2"/>
              </a:gs>
              <a:gs pos="49000">
                <a:schemeClr val="accent1"/>
              </a:gs>
              <a:gs pos="75000">
                <a:schemeClr val="accent3"/>
              </a:gs>
              <a:gs pos="100000">
                <a:schemeClr val="accent4"/>
              </a:gs>
            </a:gsLst>
            <a:lin ang="0" scaled="0"/>
          </a:gradFill>
          <a:ln>
            <a:noFill/>
          </a:ln>
          <a:effectLst>
            <a:outerShdw blurRad="314325" rotWithShape="0" algn="bl" dir="5400000" dist="28575">
              <a:schemeClr val="accent4">
                <a:alpha val="24000"/>
              </a:schemeClr>
            </a:outerShdw>
          </a:effectLst>
        </p:spPr>
      </p:sp>
      <p:sp>
        <p:nvSpPr>
          <p:cNvPr id="944" name="Google Shape;944;p61"/>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945" name="Google Shape;945;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317">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ALT 1">
  <p:cSld name="BLANK_1_1_1_1_2">
    <p:spTree>
      <p:nvGrpSpPr>
        <p:cNvPr id="81" name="Shape 81"/>
        <p:cNvGrpSpPr/>
        <p:nvPr/>
      </p:nvGrpSpPr>
      <p:grpSpPr>
        <a:xfrm>
          <a:off x="0" y="0"/>
          <a:ext cx="0" cy="0"/>
          <a:chOff x="0" y="0"/>
          <a:chExt cx="0" cy="0"/>
        </a:xfrm>
      </p:grpSpPr>
      <p:pic>
        <p:nvPicPr>
          <p:cNvPr id="82" name="Google Shape;82;p7"/>
          <p:cNvPicPr preferRelativeResize="0"/>
          <p:nvPr/>
        </p:nvPicPr>
        <p:blipFill rotWithShape="1">
          <a:blip r:embed="rId2">
            <a:alphaModFix amt="60000"/>
          </a:blip>
          <a:srcRect b="14588" l="0" r="15469" t="0"/>
          <a:stretch/>
        </p:blipFill>
        <p:spPr>
          <a:xfrm>
            <a:off x="25" y="1172500"/>
            <a:ext cx="5181349" cy="3493250"/>
          </a:xfrm>
          <a:prstGeom prst="rect">
            <a:avLst/>
          </a:prstGeom>
          <a:noFill/>
          <a:ln>
            <a:noFill/>
          </a:ln>
        </p:spPr>
      </p:pic>
      <p:sp>
        <p:nvSpPr>
          <p:cNvPr id="83" name="Google Shape;83;p7"/>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84" name="Google Shape;84;p7"/>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85" name="Google Shape;85;p7"/>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86" name="Google Shape;86;p7"/>
          <p:cNvSpPr txBox="1"/>
          <p:nvPr>
            <p:ph type="title"/>
          </p:nvPr>
        </p:nvSpPr>
        <p:spPr>
          <a:xfrm>
            <a:off x="277500" y="228600"/>
            <a:ext cx="3904500" cy="11628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cxnSp>
        <p:nvCxnSpPr>
          <p:cNvPr id="87" name="Google Shape;87;p7"/>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88" name="Google Shape;88;p7"/>
          <p:cNvSpPr txBox="1"/>
          <p:nvPr>
            <p:ph idx="4" type="subTitle"/>
          </p:nvPr>
        </p:nvSpPr>
        <p:spPr>
          <a:xfrm>
            <a:off x="4744575" y="387150"/>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89" name="Google Shape;89;p7"/>
          <p:cNvSpPr txBox="1"/>
          <p:nvPr>
            <p:ph idx="5" type="subTitle"/>
          </p:nvPr>
        </p:nvSpPr>
        <p:spPr>
          <a:xfrm>
            <a:off x="4744575" y="1066588"/>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90" name="Google Shape;90;p7"/>
          <p:cNvSpPr txBox="1"/>
          <p:nvPr>
            <p:ph idx="6" type="subTitle"/>
          </p:nvPr>
        </p:nvSpPr>
        <p:spPr>
          <a:xfrm>
            <a:off x="4744575" y="1742700"/>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91" name="Google Shape;91;p7"/>
          <p:cNvSpPr txBox="1"/>
          <p:nvPr>
            <p:ph idx="7" type="subTitle"/>
          </p:nvPr>
        </p:nvSpPr>
        <p:spPr>
          <a:xfrm>
            <a:off x="4744575" y="2420513"/>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92" name="Google Shape;92;p7"/>
          <p:cNvSpPr txBox="1"/>
          <p:nvPr>
            <p:ph idx="8" type="subTitle"/>
          </p:nvPr>
        </p:nvSpPr>
        <p:spPr>
          <a:xfrm>
            <a:off x="4744575" y="3098275"/>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93" name="Google Shape;93;p7"/>
          <p:cNvSpPr txBox="1"/>
          <p:nvPr>
            <p:ph idx="9" type="subTitle"/>
          </p:nvPr>
        </p:nvSpPr>
        <p:spPr>
          <a:xfrm>
            <a:off x="4744575" y="3776075"/>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94" name="Google Shape;94;p7"/>
          <p:cNvSpPr txBox="1"/>
          <p:nvPr>
            <p:ph idx="13" type="subTitle"/>
          </p:nvPr>
        </p:nvSpPr>
        <p:spPr>
          <a:xfrm>
            <a:off x="5067075" y="387150"/>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5" name="Google Shape;95;p7"/>
          <p:cNvSpPr txBox="1"/>
          <p:nvPr>
            <p:ph idx="14" type="subTitle"/>
          </p:nvPr>
        </p:nvSpPr>
        <p:spPr>
          <a:xfrm>
            <a:off x="5067075" y="1061588"/>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6" name="Google Shape;96;p7"/>
          <p:cNvSpPr txBox="1"/>
          <p:nvPr>
            <p:ph idx="15" type="subTitle"/>
          </p:nvPr>
        </p:nvSpPr>
        <p:spPr>
          <a:xfrm>
            <a:off x="5067075" y="1739350"/>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7" name="Google Shape;97;p7"/>
          <p:cNvSpPr txBox="1"/>
          <p:nvPr>
            <p:ph idx="16" type="subTitle"/>
          </p:nvPr>
        </p:nvSpPr>
        <p:spPr>
          <a:xfrm>
            <a:off x="5067075" y="2424100"/>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8" name="Google Shape;98;p7"/>
          <p:cNvSpPr txBox="1"/>
          <p:nvPr>
            <p:ph idx="17" type="subTitle"/>
          </p:nvPr>
        </p:nvSpPr>
        <p:spPr>
          <a:xfrm>
            <a:off x="5067075" y="3094938"/>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9" name="Google Shape;99;p7"/>
          <p:cNvSpPr txBox="1"/>
          <p:nvPr>
            <p:ph idx="18" type="subTitle"/>
          </p:nvPr>
        </p:nvSpPr>
        <p:spPr>
          <a:xfrm>
            <a:off x="5067075" y="3765788"/>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00" name="Google Shape;100;p7"/>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01" name="Google Shape;101;p7"/>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02" name="Google Shape;102;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s">
  <p:cSld name="BLANK_1_1_1_1_1_1_1_1_1_1_2_1_1">
    <p:spTree>
      <p:nvGrpSpPr>
        <p:cNvPr id="946" name="Shape 946"/>
        <p:cNvGrpSpPr/>
        <p:nvPr/>
      </p:nvGrpSpPr>
      <p:grpSpPr>
        <a:xfrm>
          <a:off x="0" y="0"/>
          <a:ext cx="0" cy="0"/>
          <a:chOff x="0" y="0"/>
          <a:chExt cx="0" cy="0"/>
        </a:xfrm>
      </p:grpSpPr>
      <p:grpSp>
        <p:nvGrpSpPr>
          <p:cNvPr id="947" name="Google Shape;947;p62"/>
          <p:cNvGrpSpPr/>
          <p:nvPr/>
        </p:nvGrpSpPr>
        <p:grpSpPr>
          <a:xfrm flipH="1">
            <a:off x="3199575" y="156175"/>
            <a:ext cx="1851000" cy="1225325"/>
            <a:chOff x="461225" y="3875100"/>
            <a:chExt cx="1851000" cy="1225325"/>
          </a:xfrm>
        </p:grpSpPr>
        <p:grpSp>
          <p:nvGrpSpPr>
            <p:cNvPr id="948" name="Google Shape;948;p62"/>
            <p:cNvGrpSpPr/>
            <p:nvPr/>
          </p:nvGrpSpPr>
          <p:grpSpPr>
            <a:xfrm>
              <a:off x="461225" y="3875100"/>
              <a:ext cx="1851000" cy="114600"/>
              <a:chOff x="461225" y="3504775"/>
              <a:chExt cx="1851000" cy="114600"/>
            </a:xfrm>
          </p:grpSpPr>
          <p:sp>
            <p:nvSpPr>
              <p:cNvPr id="949" name="Google Shape;949;p62"/>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0" name="Google Shape;950;p62"/>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1" name="Google Shape;951;p62"/>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2" name="Google Shape;952;p62"/>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3" name="Google Shape;953;p62"/>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54" name="Google Shape;954;p62"/>
            <p:cNvGrpSpPr/>
            <p:nvPr/>
          </p:nvGrpSpPr>
          <p:grpSpPr>
            <a:xfrm>
              <a:off x="461225" y="3989700"/>
              <a:ext cx="1480800" cy="1110725"/>
              <a:chOff x="461225" y="3249175"/>
              <a:chExt cx="1480800" cy="1110725"/>
            </a:xfrm>
          </p:grpSpPr>
          <p:sp>
            <p:nvSpPr>
              <p:cNvPr id="955" name="Google Shape;955;p62"/>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6" name="Google Shape;956;p62"/>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7" name="Google Shape;957;p62"/>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8" name="Google Shape;958;p62"/>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59" name="Google Shape;959;p62"/>
            <p:cNvGrpSpPr/>
            <p:nvPr/>
          </p:nvGrpSpPr>
          <p:grpSpPr>
            <a:xfrm>
              <a:off x="831425" y="4360025"/>
              <a:ext cx="1480800" cy="370200"/>
              <a:chOff x="831425" y="3249175"/>
              <a:chExt cx="1480800" cy="370200"/>
            </a:xfrm>
          </p:grpSpPr>
          <p:sp>
            <p:nvSpPr>
              <p:cNvPr id="960" name="Google Shape;960;p62"/>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61" name="Google Shape;961;p62"/>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62" name="Google Shape;962;p62"/>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63" name="Google Shape;963;p62"/>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964" name="Google Shape;964;p62"/>
          <p:cNvSpPr/>
          <p:nvPr/>
        </p:nvSpPr>
        <p:spPr>
          <a:xfrm>
            <a:off x="5023375" y="3994875"/>
            <a:ext cx="3941541" cy="1148616"/>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965" name="Google Shape;965;p62"/>
          <p:cNvSpPr/>
          <p:nvPr/>
        </p:nvSpPr>
        <p:spPr>
          <a:xfrm rot="5400000">
            <a:off x="6364434" y="2363929"/>
            <a:ext cx="912991" cy="4646142"/>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966" name="Google Shape;966;p62"/>
          <p:cNvSpPr/>
          <p:nvPr/>
        </p:nvSpPr>
        <p:spPr>
          <a:xfrm>
            <a:off x="1643225" y="-725"/>
            <a:ext cx="5761425" cy="711800"/>
          </a:xfrm>
          <a:custGeom>
            <a:rect b="b" l="l" r="r" t="t"/>
            <a:pathLst>
              <a:path extrusionOk="0" h="28472" w="230457">
                <a:moveTo>
                  <a:pt x="0" y="0"/>
                </a:moveTo>
                <a:lnTo>
                  <a:pt x="230457" y="28472"/>
                </a:lnTo>
                <a:lnTo>
                  <a:pt x="220381" y="20"/>
                </a:lnTo>
                <a:close/>
              </a:path>
            </a:pathLst>
          </a:custGeom>
          <a:solidFill>
            <a:schemeClr val="lt1"/>
          </a:solidFill>
          <a:ln>
            <a:noFill/>
          </a:ln>
        </p:spPr>
      </p:sp>
      <p:sp>
        <p:nvSpPr>
          <p:cNvPr id="967" name="Google Shape;967;p62"/>
          <p:cNvSpPr/>
          <p:nvPr/>
        </p:nvSpPr>
        <p:spPr>
          <a:xfrm>
            <a:off x="7140700" y="-1350"/>
            <a:ext cx="2003375" cy="714225"/>
          </a:xfrm>
          <a:custGeom>
            <a:rect b="b" l="l" r="r" t="t"/>
            <a:pathLst>
              <a:path extrusionOk="0" h="28569" w="80135">
                <a:moveTo>
                  <a:pt x="10558" y="28569"/>
                </a:moveTo>
                <a:lnTo>
                  <a:pt x="67491" y="18220"/>
                </a:lnTo>
                <a:lnTo>
                  <a:pt x="80135" y="0"/>
                </a:lnTo>
                <a:lnTo>
                  <a:pt x="0" y="45"/>
                </a:lnTo>
                <a:close/>
              </a:path>
            </a:pathLst>
          </a:custGeom>
          <a:gradFill>
            <a:gsLst>
              <a:gs pos="0">
                <a:schemeClr val="accent1"/>
              </a:gs>
              <a:gs pos="11000">
                <a:schemeClr val="accent1"/>
              </a:gs>
              <a:gs pos="26000">
                <a:schemeClr val="accent3"/>
              </a:gs>
              <a:gs pos="63000">
                <a:schemeClr val="accent4"/>
              </a:gs>
              <a:gs pos="100000">
                <a:schemeClr val="accent4"/>
              </a:gs>
            </a:gsLst>
            <a:lin ang="8100019" scaled="0"/>
          </a:gradFill>
          <a:ln>
            <a:noFill/>
          </a:ln>
          <a:effectLst>
            <a:outerShdw blurRad="314325" rotWithShape="0" algn="bl" dir="5400000" dist="28575">
              <a:schemeClr val="accent4">
                <a:alpha val="24000"/>
              </a:schemeClr>
            </a:outerShdw>
          </a:effectLst>
        </p:spPr>
      </p:sp>
      <p:cxnSp>
        <p:nvCxnSpPr>
          <p:cNvPr id="968" name="Google Shape;968;p62"/>
          <p:cNvCxnSpPr/>
          <p:nvPr/>
        </p:nvCxnSpPr>
        <p:spPr>
          <a:xfrm rot="10800000">
            <a:off x="605578" y="1794125"/>
            <a:ext cx="8537700" cy="0"/>
          </a:xfrm>
          <a:prstGeom prst="straightConnector1">
            <a:avLst/>
          </a:prstGeom>
          <a:noFill/>
          <a:ln cap="flat" cmpd="sng" w="19050">
            <a:solidFill>
              <a:schemeClr val="dk1"/>
            </a:solidFill>
            <a:prstDash val="solid"/>
            <a:round/>
            <a:headEnd len="med" w="med" type="none"/>
            <a:tailEnd len="med" w="med" type="none"/>
          </a:ln>
        </p:spPr>
      </p:cxnSp>
      <p:cxnSp>
        <p:nvCxnSpPr>
          <p:cNvPr id="969" name="Google Shape;969;p62"/>
          <p:cNvCxnSpPr/>
          <p:nvPr/>
        </p:nvCxnSpPr>
        <p:spPr>
          <a:xfrm rot="10800000">
            <a:off x="605578" y="2731925"/>
            <a:ext cx="8537700" cy="0"/>
          </a:xfrm>
          <a:prstGeom prst="straightConnector1">
            <a:avLst/>
          </a:prstGeom>
          <a:noFill/>
          <a:ln cap="flat" cmpd="sng" w="19050">
            <a:solidFill>
              <a:schemeClr val="dk1"/>
            </a:solidFill>
            <a:prstDash val="solid"/>
            <a:round/>
            <a:headEnd len="med" w="med" type="none"/>
            <a:tailEnd len="med" w="med" type="none"/>
          </a:ln>
        </p:spPr>
      </p:cxnSp>
      <p:cxnSp>
        <p:nvCxnSpPr>
          <p:cNvPr id="970" name="Google Shape;970;p62"/>
          <p:cNvCxnSpPr/>
          <p:nvPr/>
        </p:nvCxnSpPr>
        <p:spPr>
          <a:xfrm rot="10800000">
            <a:off x="606300" y="3669725"/>
            <a:ext cx="8537700" cy="0"/>
          </a:xfrm>
          <a:prstGeom prst="straightConnector1">
            <a:avLst/>
          </a:prstGeom>
          <a:noFill/>
          <a:ln cap="flat" cmpd="sng" w="19050">
            <a:solidFill>
              <a:schemeClr val="dk1"/>
            </a:solidFill>
            <a:prstDash val="solid"/>
            <a:round/>
            <a:headEnd len="med" w="med" type="none"/>
            <a:tailEnd len="med" w="med" type="none"/>
          </a:ln>
        </p:spPr>
      </p:cxnSp>
      <p:sp>
        <p:nvSpPr>
          <p:cNvPr id="971" name="Google Shape;971;p62"/>
          <p:cNvSpPr txBox="1"/>
          <p:nvPr>
            <p:ph idx="1" type="body"/>
          </p:nvPr>
        </p:nvSpPr>
        <p:spPr>
          <a:xfrm>
            <a:off x="5788075" y="1906850"/>
            <a:ext cx="3021300" cy="8250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972" name="Google Shape;972;p62"/>
          <p:cNvSpPr txBox="1"/>
          <p:nvPr>
            <p:ph type="title"/>
          </p:nvPr>
        </p:nvSpPr>
        <p:spPr>
          <a:xfrm>
            <a:off x="2134625" y="2853988"/>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973" name="Google Shape;973;p62"/>
          <p:cNvSpPr txBox="1"/>
          <p:nvPr>
            <p:ph idx="2" type="body"/>
          </p:nvPr>
        </p:nvSpPr>
        <p:spPr>
          <a:xfrm>
            <a:off x="5788075" y="2855650"/>
            <a:ext cx="3021300" cy="8142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974" name="Google Shape;974;p62"/>
          <p:cNvSpPr txBox="1"/>
          <p:nvPr>
            <p:ph idx="3" type="title"/>
          </p:nvPr>
        </p:nvSpPr>
        <p:spPr>
          <a:xfrm>
            <a:off x="525175" y="2853988"/>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975" name="Google Shape;975;p62"/>
          <p:cNvSpPr txBox="1"/>
          <p:nvPr>
            <p:ph idx="4" type="title"/>
          </p:nvPr>
        </p:nvSpPr>
        <p:spPr>
          <a:xfrm>
            <a:off x="2134625" y="3793475"/>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976" name="Google Shape;976;p62"/>
          <p:cNvSpPr txBox="1"/>
          <p:nvPr>
            <p:ph idx="5" type="body"/>
          </p:nvPr>
        </p:nvSpPr>
        <p:spPr>
          <a:xfrm>
            <a:off x="5788075" y="3793450"/>
            <a:ext cx="3021300" cy="8361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977" name="Google Shape;977;p62"/>
          <p:cNvSpPr txBox="1"/>
          <p:nvPr>
            <p:ph idx="6" type="title"/>
          </p:nvPr>
        </p:nvSpPr>
        <p:spPr>
          <a:xfrm>
            <a:off x="525175" y="3793475"/>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978" name="Google Shape;978;p62"/>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979" name="Google Shape;979;p62"/>
          <p:cNvSpPr txBox="1"/>
          <p:nvPr>
            <p:ph idx="8" type="title"/>
          </p:nvPr>
        </p:nvSpPr>
        <p:spPr>
          <a:xfrm>
            <a:off x="2134625" y="1914525"/>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980" name="Google Shape;980;p62"/>
          <p:cNvSpPr txBox="1"/>
          <p:nvPr>
            <p:ph idx="9" type="title"/>
          </p:nvPr>
        </p:nvSpPr>
        <p:spPr>
          <a:xfrm>
            <a:off x="525175" y="1914525"/>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981" name="Google Shape;981;p62"/>
          <p:cNvSpPr txBox="1"/>
          <p:nvPr>
            <p:ph idx="13" type="title"/>
          </p:nvPr>
        </p:nvSpPr>
        <p:spPr>
          <a:xfrm>
            <a:off x="115025" y="5027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982" name="Google Shape;982;p62"/>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983" name="Google Shape;983;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Sora Light"/>
                <a:ea typeface="Sora Light"/>
                <a:cs typeface="Sora Light"/>
                <a:sym typeface="Sora Light"/>
              </a:defRPr>
            </a:lvl1pPr>
            <a:lvl2pPr lvl="1">
              <a:buNone/>
              <a:defRPr>
                <a:latin typeface="Sora Light"/>
                <a:ea typeface="Sora Light"/>
                <a:cs typeface="Sora Light"/>
                <a:sym typeface="Sora Light"/>
              </a:defRPr>
            </a:lvl2pPr>
            <a:lvl3pPr lvl="2">
              <a:buNone/>
              <a:defRPr>
                <a:latin typeface="Sora Light"/>
                <a:ea typeface="Sora Light"/>
                <a:cs typeface="Sora Light"/>
                <a:sym typeface="Sora Light"/>
              </a:defRPr>
            </a:lvl3pPr>
            <a:lvl4pPr lvl="3">
              <a:buNone/>
              <a:defRPr>
                <a:latin typeface="Sora Light"/>
                <a:ea typeface="Sora Light"/>
                <a:cs typeface="Sora Light"/>
                <a:sym typeface="Sora Light"/>
              </a:defRPr>
            </a:lvl4pPr>
            <a:lvl5pPr lvl="4">
              <a:buNone/>
              <a:defRPr>
                <a:latin typeface="Sora Light"/>
                <a:ea typeface="Sora Light"/>
                <a:cs typeface="Sora Light"/>
                <a:sym typeface="Sora Light"/>
              </a:defRPr>
            </a:lvl5pPr>
            <a:lvl6pPr lvl="5">
              <a:buNone/>
              <a:defRPr>
                <a:latin typeface="Sora Light"/>
                <a:ea typeface="Sora Light"/>
                <a:cs typeface="Sora Light"/>
                <a:sym typeface="Sora Light"/>
              </a:defRPr>
            </a:lvl6pPr>
            <a:lvl7pPr lvl="6">
              <a:buNone/>
              <a:defRPr>
                <a:latin typeface="Sora Light"/>
                <a:ea typeface="Sora Light"/>
                <a:cs typeface="Sora Light"/>
                <a:sym typeface="Sora Light"/>
              </a:defRPr>
            </a:lvl7pPr>
            <a:lvl8pPr lvl="7">
              <a:buNone/>
              <a:defRPr>
                <a:latin typeface="Sora Light"/>
                <a:ea typeface="Sora Light"/>
                <a:cs typeface="Sora Light"/>
                <a:sym typeface="Sora Light"/>
              </a:defRPr>
            </a:lvl8pPr>
            <a:lvl9pPr lvl="8">
              <a:buNone/>
              <a:defRPr>
                <a:latin typeface="Sora Light"/>
                <a:ea typeface="Sora Light"/>
                <a:cs typeface="Sora Light"/>
                <a:sym typeface="Sor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317">
          <p15:clr>
            <a:srgbClr val="E46962"/>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1">
  <p:cSld name="BLANK_1_1_1_1_1_1_1_1_1_1_1">
    <p:spTree>
      <p:nvGrpSpPr>
        <p:cNvPr id="984" name="Shape 984"/>
        <p:cNvGrpSpPr/>
        <p:nvPr/>
      </p:nvGrpSpPr>
      <p:grpSpPr>
        <a:xfrm>
          <a:off x="0" y="0"/>
          <a:ext cx="0" cy="0"/>
          <a:chOff x="0" y="0"/>
          <a:chExt cx="0" cy="0"/>
        </a:xfrm>
      </p:grpSpPr>
      <p:grpSp>
        <p:nvGrpSpPr>
          <p:cNvPr id="985" name="Google Shape;985;p63"/>
          <p:cNvGrpSpPr/>
          <p:nvPr/>
        </p:nvGrpSpPr>
        <p:grpSpPr>
          <a:xfrm>
            <a:off x="115026" y="364"/>
            <a:ext cx="5125634" cy="5143564"/>
            <a:chOff x="312900" y="2788524"/>
            <a:chExt cx="2221197" cy="1994480"/>
          </a:xfrm>
        </p:grpSpPr>
        <p:grpSp>
          <p:nvGrpSpPr>
            <p:cNvPr id="986" name="Google Shape;986;p63"/>
            <p:cNvGrpSpPr/>
            <p:nvPr/>
          </p:nvGrpSpPr>
          <p:grpSpPr>
            <a:xfrm>
              <a:off x="312900" y="2788524"/>
              <a:ext cx="1851000" cy="1994480"/>
              <a:chOff x="461225" y="3244074"/>
              <a:chExt cx="1851000" cy="1994480"/>
            </a:xfrm>
          </p:grpSpPr>
          <p:grpSp>
            <p:nvGrpSpPr>
              <p:cNvPr id="987" name="Google Shape;987;p63"/>
              <p:cNvGrpSpPr/>
              <p:nvPr/>
            </p:nvGrpSpPr>
            <p:grpSpPr>
              <a:xfrm>
                <a:off x="461229" y="3244074"/>
                <a:ext cx="1850992" cy="1994480"/>
                <a:chOff x="461229" y="3244074"/>
                <a:chExt cx="1850992" cy="1994480"/>
              </a:xfrm>
            </p:grpSpPr>
            <p:sp>
              <p:nvSpPr>
                <p:cNvPr id="988" name="Google Shape;988;p63"/>
                <p:cNvSpPr/>
                <p:nvPr/>
              </p:nvSpPr>
              <p:spPr>
                <a:xfrm>
                  <a:off x="461229" y="3244074"/>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89" name="Google Shape;989;p63"/>
                <p:cNvSpPr/>
                <p:nvPr/>
              </p:nvSpPr>
              <p:spPr>
                <a:xfrm>
                  <a:off x="831430" y="5100554"/>
                  <a:ext cx="370200" cy="1380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0" name="Google Shape;990;p63"/>
                <p:cNvSpPr/>
                <p:nvPr/>
              </p:nvSpPr>
              <p:spPr>
                <a:xfrm>
                  <a:off x="1201620"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1" name="Google Shape;991;p63"/>
                <p:cNvSpPr/>
                <p:nvPr/>
              </p:nvSpPr>
              <p:spPr>
                <a:xfrm>
                  <a:off x="1571820"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2" name="Google Shape;992;p63"/>
                <p:cNvSpPr/>
                <p:nvPr/>
              </p:nvSpPr>
              <p:spPr>
                <a:xfrm>
                  <a:off x="1942021"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93" name="Google Shape;993;p63"/>
              <p:cNvGrpSpPr/>
              <p:nvPr/>
            </p:nvGrpSpPr>
            <p:grpSpPr>
              <a:xfrm>
                <a:off x="461225" y="3619500"/>
                <a:ext cx="1851000" cy="370200"/>
                <a:chOff x="461225" y="3249175"/>
                <a:chExt cx="1851000" cy="370200"/>
              </a:xfrm>
            </p:grpSpPr>
            <p:sp>
              <p:nvSpPr>
                <p:cNvPr id="994" name="Google Shape;994;p6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5" name="Google Shape;995;p6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6" name="Google Shape;996;p6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7" name="Google Shape;997;p6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8" name="Google Shape;998;p6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99" name="Google Shape;999;p63"/>
              <p:cNvGrpSpPr/>
              <p:nvPr/>
            </p:nvGrpSpPr>
            <p:grpSpPr>
              <a:xfrm>
                <a:off x="461225" y="3989700"/>
                <a:ext cx="1851000" cy="1110726"/>
                <a:chOff x="461225" y="3249175"/>
                <a:chExt cx="1851000" cy="1110726"/>
              </a:xfrm>
            </p:grpSpPr>
            <p:sp>
              <p:nvSpPr>
                <p:cNvPr id="1000" name="Google Shape;1000;p63"/>
                <p:cNvSpPr/>
                <p:nvPr/>
              </p:nvSpPr>
              <p:spPr>
                <a:xfrm>
                  <a:off x="461225" y="3989701"/>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1" name="Google Shape;1001;p6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2" name="Google Shape;1002;p6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3" name="Google Shape;1003;p6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4" name="Google Shape;1004;p6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05" name="Google Shape;1005;p63"/>
              <p:cNvGrpSpPr/>
              <p:nvPr/>
            </p:nvGrpSpPr>
            <p:grpSpPr>
              <a:xfrm>
                <a:off x="461225" y="4360025"/>
                <a:ext cx="1851000" cy="370200"/>
                <a:chOff x="461225" y="3249175"/>
                <a:chExt cx="1851000" cy="370200"/>
              </a:xfrm>
            </p:grpSpPr>
            <p:sp>
              <p:nvSpPr>
                <p:cNvPr id="1006" name="Google Shape;1006;p6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7" name="Google Shape;1007;p6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8" name="Google Shape;1008;p6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9" name="Google Shape;1009;p6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010" name="Google Shape;1010;p63"/>
            <p:cNvSpPr/>
            <p:nvPr/>
          </p:nvSpPr>
          <p:spPr>
            <a:xfrm>
              <a:off x="2163897" y="2788524"/>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11" name="Google Shape;1011;p63"/>
          <p:cNvGrpSpPr/>
          <p:nvPr/>
        </p:nvGrpSpPr>
        <p:grpSpPr>
          <a:xfrm flipH="1" rot="5400000">
            <a:off x="7145338" y="3274875"/>
            <a:ext cx="2221200" cy="1481050"/>
            <a:chOff x="312900" y="2793625"/>
            <a:chExt cx="2221200" cy="1481050"/>
          </a:xfrm>
        </p:grpSpPr>
        <p:grpSp>
          <p:nvGrpSpPr>
            <p:cNvPr id="1012" name="Google Shape;1012;p63"/>
            <p:cNvGrpSpPr/>
            <p:nvPr/>
          </p:nvGrpSpPr>
          <p:grpSpPr>
            <a:xfrm>
              <a:off x="312900" y="2793625"/>
              <a:ext cx="1851000" cy="1481050"/>
              <a:chOff x="461225" y="3249175"/>
              <a:chExt cx="1851000" cy="1481050"/>
            </a:xfrm>
          </p:grpSpPr>
          <p:grpSp>
            <p:nvGrpSpPr>
              <p:cNvPr id="1013" name="Google Shape;1013;p63"/>
              <p:cNvGrpSpPr/>
              <p:nvPr/>
            </p:nvGrpSpPr>
            <p:grpSpPr>
              <a:xfrm>
                <a:off x="461225" y="3249175"/>
                <a:ext cx="1851000" cy="370200"/>
                <a:chOff x="461225" y="3249175"/>
                <a:chExt cx="1851000" cy="370200"/>
              </a:xfrm>
            </p:grpSpPr>
            <p:sp>
              <p:nvSpPr>
                <p:cNvPr id="1014" name="Google Shape;1014;p6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15" name="Google Shape;1015;p6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16" name="Google Shape;1016;p6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17" name="Google Shape;1017;p6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18" name="Google Shape;1018;p6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19" name="Google Shape;1019;p63"/>
              <p:cNvGrpSpPr/>
              <p:nvPr/>
            </p:nvGrpSpPr>
            <p:grpSpPr>
              <a:xfrm>
                <a:off x="461225" y="3619500"/>
                <a:ext cx="1851000" cy="370200"/>
                <a:chOff x="461225" y="3249175"/>
                <a:chExt cx="1851000" cy="370200"/>
              </a:xfrm>
            </p:grpSpPr>
            <p:sp>
              <p:nvSpPr>
                <p:cNvPr id="1020" name="Google Shape;1020;p6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1" name="Google Shape;1021;p6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2" name="Google Shape;1022;p6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3" name="Google Shape;1023;p6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4" name="Google Shape;1024;p6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25" name="Google Shape;1025;p63"/>
              <p:cNvGrpSpPr/>
              <p:nvPr/>
            </p:nvGrpSpPr>
            <p:grpSpPr>
              <a:xfrm>
                <a:off x="461225" y="3989700"/>
                <a:ext cx="1851000" cy="370200"/>
                <a:chOff x="461225" y="3249175"/>
                <a:chExt cx="1851000" cy="370200"/>
              </a:xfrm>
            </p:grpSpPr>
            <p:sp>
              <p:nvSpPr>
                <p:cNvPr id="1026" name="Google Shape;1026;p6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7" name="Google Shape;1027;p6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8" name="Google Shape;1028;p6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9" name="Google Shape;1029;p6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0" name="Google Shape;1030;p6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31" name="Google Shape;1031;p63"/>
              <p:cNvGrpSpPr/>
              <p:nvPr/>
            </p:nvGrpSpPr>
            <p:grpSpPr>
              <a:xfrm>
                <a:off x="461225" y="4360025"/>
                <a:ext cx="1851000" cy="370200"/>
                <a:chOff x="461225" y="3249175"/>
                <a:chExt cx="1851000" cy="370200"/>
              </a:xfrm>
            </p:grpSpPr>
            <p:sp>
              <p:nvSpPr>
                <p:cNvPr id="1032" name="Google Shape;1032;p6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3" name="Google Shape;1033;p6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4" name="Google Shape;1034;p6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5" name="Google Shape;1035;p6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6" name="Google Shape;1036;p6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037" name="Google Shape;1037;p63"/>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038" name="Google Shape;1038;p63"/>
          <p:cNvSpPr/>
          <p:nvPr/>
        </p:nvSpPr>
        <p:spPr>
          <a:xfrm>
            <a:off x="6255775" y="3774250"/>
            <a:ext cx="2888225" cy="1369250"/>
          </a:xfrm>
          <a:custGeom>
            <a:rect b="b" l="l" r="r" t="t"/>
            <a:pathLst>
              <a:path extrusionOk="0" h="54770" w="115529">
                <a:moveTo>
                  <a:pt x="115529" y="1"/>
                </a:moveTo>
                <a:lnTo>
                  <a:pt x="112924" y="187"/>
                </a:lnTo>
                <a:lnTo>
                  <a:pt x="110245" y="447"/>
                </a:lnTo>
                <a:lnTo>
                  <a:pt x="107566" y="745"/>
                </a:lnTo>
                <a:lnTo>
                  <a:pt x="104850" y="1080"/>
                </a:lnTo>
                <a:lnTo>
                  <a:pt x="102097" y="1489"/>
                </a:lnTo>
                <a:lnTo>
                  <a:pt x="99344" y="1936"/>
                </a:lnTo>
                <a:lnTo>
                  <a:pt x="96516" y="2419"/>
                </a:lnTo>
                <a:lnTo>
                  <a:pt x="93725" y="2940"/>
                </a:lnTo>
                <a:lnTo>
                  <a:pt x="90860" y="3536"/>
                </a:lnTo>
                <a:lnTo>
                  <a:pt x="88033" y="4131"/>
                </a:lnTo>
                <a:lnTo>
                  <a:pt x="85168" y="4801"/>
                </a:lnTo>
                <a:lnTo>
                  <a:pt x="82266" y="5508"/>
                </a:lnTo>
                <a:lnTo>
                  <a:pt x="79401" y="6252"/>
                </a:lnTo>
                <a:lnTo>
                  <a:pt x="76498" y="7070"/>
                </a:lnTo>
                <a:lnTo>
                  <a:pt x="73596" y="7889"/>
                </a:lnTo>
                <a:lnTo>
                  <a:pt x="70694" y="8782"/>
                </a:lnTo>
                <a:lnTo>
                  <a:pt x="67308" y="9861"/>
                </a:lnTo>
                <a:lnTo>
                  <a:pt x="63960" y="10977"/>
                </a:lnTo>
                <a:lnTo>
                  <a:pt x="60685" y="12130"/>
                </a:lnTo>
                <a:lnTo>
                  <a:pt x="57411" y="13321"/>
                </a:lnTo>
                <a:lnTo>
                  <a:pt x="54211" y="14586"/>
                </a:lnTo>
                <a:lnTo>
                  <a:pt x="51086" y="15851"/>
                </a:lnTo>
                <a:lnTo>
                  <a:pt x="47961" y="17153"/>
                </a:lnTo>
                <a:lnTo>
                  <a:pt x="44947" y="18530"/>
                </a:lnTo>
                <a:lnTo>
                  <a:pt x="41970" y="19907"/>
                </a:lnTo>
                <a:lnTo>
                  <a:pt x="39068" y="21321"/>
                </a:lnTo>
                <a:lnTo>
                  <a:pt x="36203" y="22772"/>
                </a:lnTo>
                <a:lnTo>
                  <a:pt x="33450" y="24223"/>
                </a:lnTo>
                <a:lnTo>
                  <a:pt x="30734" y="25748"/>
                </a:lnTo>
                <a:lnTo>
                  <a:pt x="28129" y="27274"/>
                </a:lnTo>
                <a:lnTo>
                  <a:pt x="25562" y="28836"/>
                </a:lnTo>
                <a:lnTo>
                  <a:pt x="23106" y="30436"/>
                </a:lnTo>
                <a:lnTo>
                  <a:pt x="20799" y="31962"/>
                </a:lnTo>
                <a:lnTo>
                  <a:pt x="18604" y="33524"/>
                </a:lnTo>
                <a:lnTo>
                  <a:pt x="16521" y="35087"/>
                </a:lnTo>
                <a:lnTo>
                  <a:pt x="14549" y="36650"/>
                </a:lnTo>
                <a:lnTo>
                  <a:pt x="12651" y="38213"/>
                </a:lnTo>
                <a:lnTo>
                  <a:pt x="10902" y="39775"/>
                </a:lnTo>
                <a:lnTo>
                  <a:pt x="9265" y="41338"/>
                </a:lnTo>
                <a:lnTo>
                  <a:pt x="7740" y="42863"/>
                </a:lnTo>
                <a:lnTo>
                  <a:pt x="6326" y="44426"/>
                </a:lnTo>
                <a:lnTo>
                  <a:pt x="5061" y="45952"/>
                </a:lnTo>
                <a:lnTo>
                  <a:pt x="4466" y="46696"/>
                </a:lnTo>
                <a:lnTo>
                  <a:pt x="3870" y="47477"/>
                </a:lnTo>
                <a:lnTo>
                  <a:pt x="3349" y="48221"/>
                </a:lnTo>
                <a:lnTo>
                  <a:pt x="2828" y="48965"/>
                </a:lnTo>
                <a:lnTo>
                  <a:pt x="2382" y="49709"/>
                </a:lnTo>
                <a:lnTo>
                  <a:pt x="1936" y="50454"/>
                </a:lnTo>
                <a:lnTo>
                  <a:pt x="1526" y="51198"/>
                </a:lnTo>
                <a:lnTo>
                  <a:pt x="1154" y="51905"/>
                </a:lnTo>
                <a:lnTo>
                  <a:pt x="819" y="52649"/>
                </a:lnTo>
                <a:lnTo>
                  <a:pt x="522" y="53356"/>
                </a:lnTo>
                <a:lnTo>
                  <a:pt x="224" y="54063"/>
                </a:lnTo>
                <a:lnTo>
                  <a:pt x="1" y="54770"/>
                </a:lnTo>
                <a:lnTo>
                  <a:pt x="115529" y="54770"/>
                </a:lnTo>
                <a:lnTo>
                  <a:pt x="1155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9" name="Google Shape;1039;p63"/>
          <p:cNvSpPr/>
          <p:nvPr/>
        </p:nvSpPr>
        <p:spPr>
          <a:xfrm rot="5400000">
            <a:off x="6256650" y="3649999"/>
            <a:ext cx="1392300" cy="3359400"/>
          </a:xfrm>
          <a:prstGeom prst="chord">
            <a:avLst>
              <a:gd fmla="val 5820070" name="adj1"/>
              <a:gd fmla="val 15784537"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40" name="Google Shape;1040;p63"/>
          <p:cNvSpPr txBox="1"/>
          <p:nvPr>
            <p:ph idx="1" type="subTitle"/>
          </p:nvPr>
        </p:nvSpPr>
        <p:spPr>
          <a:xfrm>
            <a:off x="4482800" y="3963975"/>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041" name="Google Shape;1041;p63"/>
          <p:cNvSpPr txBox="1"/>
          <p:nvPr>
            <p:ph idx="2" type="subTitle"/>
          </p:nvPr>
        </p:nvSpPr>
        <p:spPr>
          <a:xfrm>
            <a:off x="4482800" y="3731112"/>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42" name="Google Shape;1042;p63"/>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043" name="Google Shape;1043;p63"/>
          <p:cNvSpPr txBox="1"/>
          <p:nvPr>
            <p:ph idx="3" type="title"/>
          </p:nvPr>
        </p:nvSpPr>
        <p:spPr>
          <a:xfrm>
            <a:off x="115025" y="4710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044" name="Google Shape;1044;p63"/>
          <p:cNvSpPr txBox="1"/>
          <p:nvPr>
            <p:ph idx="4" type="subTitle"/>
          </p:nvPr>
        </p:nvSpPr>
        <p:spPr>
          <a:xfrm>
            <a:off x="4482800" y="3428650"/>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045" name="Google Shape;1045;p63"/>
          <p:cNvSpPr txBox="1"/>
          <p:nvPr>
            <p:ph idx="5" type="subTitle"/>
          </p:nvPr>
        </p:nvSpPr>
        <p:spPr>
          <a:xfrm>
            <a:off x="4482800" y="3195787"/>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46" name="Google Shape;1046;p63"/>
          <p:cNvSpPr txBox="1"/>
          <p:nvPr>
            <p:ph idx="6" type="subTitle"/>
          </p:nvPr>
        </p:nvSpPr>
        <p:spPr>
          <a:xfrm>
            <a:off x="4482800" y="289486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047" name="Google Shape;1047;p63"/>
          <p:cNvSpPr txBox="1"/>
          <p:nvPr>
            <p:ph idx="7" type="subTitle"/>
          </p:nvPr>
        </p:nvSpPr>
        <p:spPr>
          <a:xfrm>
            <a:off x="4482800" y="266200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48" name="Google Shape;1048;p63"/>
          <p:cNvSpPr txBox="1"/>
          <p:nvPr>
            <p:ph idx="8" type="subTitle"/>
          </p:nvPr>
        </p:nvSpPr>
        <p:spPr>
          <a:xfrm>
            <a:off x="4482800" y="236186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049" name="Google Shape;1049;p63"/>
          <p:cNvSpPr txBox="1"/>
          <p:nvPr>
            <p:ph idx="9" type="subTitle"/>
          </p:nvPr>
        </p:nvSpPr>
        <p:spPr>
          <a:xfrm>
            <a:off x="4482800" y="212900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50" name="Google Shape;1050;p63"/>
          <p:cNvSpPr txBox="1"/>
          <p:nvPr>
            <p:ph idx="13" type="subTitle"/>
          </p:nvPr>
        </p:nvSpPr>
        <p:spPr>
          <a:xfrm>
            <a:off x="4482800" y="1829238"/>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051" name="Google Shape;1051;p63"/>
          <p:cNvSpPr txBox="1"/>
          <p:nvPr>
            <p:ph idx="14" type="subTitle"/>
          </p:nvPr>
        </p:nvSpPr>
        <p:spPr>
          <a:xfrm>
            <a:off x="4482800" y="1596375"/>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52" name="Google Shape;1052;p63"/>
          <p:cNvSpPr txBox="1"/>
          <p:nvPr>
            <p:ph idx="15" type="subTitle"/>
          </p:nvPr>
        </p:nvSpPr>
        <p:spPr>
          <a:xfrm>
            <a:off x="4482800" y="129661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053" name="Google Shape;1053;p63"/>
          <p:cNvSpPr txBox="1"/>
          <p:nvPr>
            <p:ph idx="16" type="subTitle"/>
          </p:nvPr>
        </p:nvSpPr>
        <p:spPr>
          <a:xfrm>
            <a:off x="4482800" y="106375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54" name="Google Shape;1054;p63"/>
          <p:cNvSpPr txBox="1"/>
          <p:nvPr>
            <p:ph idx="17"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1055" name="Google Shape;1055;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dience Persona Infographic">
  <p:cSld name="BLANK_1_1_1_1_1_1_1_1_1_1_1_1_3">
    <p:bg>
      <p:bgPr>
        <a:solidFill>
          <a:schemeClr val="lt1"/>
        </a:solidFill>
      </p:bgPr>
    </p:bg>
    <p:spTree>
      <p:nvGrpSpPr>
        <p:cNvPr id="1056" name="Shape 1056"/>
        <p:cNvGrpSpPr/>
        <p:nvPr/>
      </p:nvGrpSpPr>
      <p:grpSpPr>
        <a:xfrm>
          <a:off x="0" y="0"/>
          <a:ext cx="0" cy="0"/>
          <a:chOff x="0" y="0"/>
          <a:chExt cx="0" cy="0"/>
        </a:xfrm>
      </p:grpSpPr>
      <p:sp>
        <p:nvSpPr>
          <p:cNvPr id="1057" name="Google Shape;1057;p64"/>
          <p:cNvSpPr/>
          <p:nvPr/>
        </p:nvSpPr>
        <p:spPr>
          <a:xfrm>
            <a:off x="6702700" y="2532550"/>
            <a:ext cx="2441400" cy="2610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58" name="Google Shape;1058;p64"/>
          <p:cNvSpPr/>
          <p:nvPr>
            <p:ph idx="2" type="pic"/>
          </p:nvPr>
        </p:nvSpPr>
        <p:spPr>
          <a:xfrm>
            <a:off x="6702600" y="-16150"/>
            <a:ext cx="2441400" cy="2574600"/>
          </a:xfrm>
          <a:prstGeom prst="rect">
            <a:avLst/>
          </a:prstGeom>
          <a:noFill/>
          <a:ln>
            <a:noFill/>
          </a:ln>
        </p:spPr>
      </p:sp>
      <p:sp>
        <p:nvSpPr>
          <p:cNvPr id="1059" name="Google Shape;1059;p64"/>
          <p:cNvSpPr txBox="1"/>
          <p:nvPr>
            <p:ph idx="1" type="subTitle"/>
          </p:nvPr>
        </p:nvSpPr>
        <p:spPr>
          <a:xfrm>
            <a:off x="115025" y="1739375"/>
            <a:ext cx="3460800" cy="1776600"/>
          </a:xfrm>
          <a:prstGeom prst="rect">
            <a:avLst/>
          </a:prstGeom>
        </p:spPr>
        <p:txBody>
          <a:bodyPr anchorCtr="0" anchor="t" bIns="0" lIns="91425" spcFirstLastPara="1" rIns="91425" wrap="square" tIns="0">
            <a:norm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nSpc>
                <a:spcPct val="115000"/>
              </a:lnSpc>
              <a:spcBef>
                <a:spcPts val="1000"/>
              </a:spcBef>
              <a:spcAft>
                <a:spcPts val="0"/>
              </a:spcAft>
              <a:buClr>
                <a:schemeClr val="dk2"/>
              </a:buClr>
              <a:buSzPts val="1400"/>
              <a:buNone/>
              <a:defRPr>
                <a:solidFill>
                  <a:schemeClr val="dk2"/>
                </a:solidFill>
              </a:defRPr>
            </a:lvl2pPr>
            <a:lvl3pPr lvl="2">
              <a:lnSpc>
                <a:spcPct val="115000"/>
              </a:lnSpc>
              <a:spcBef>
                <a:spcPts val="0"/>
              </a:spcBef>
              <a:spcAft>
                <a:spcPts val="0"/>
              </a:spcAft>
              <a:buClr>
                <a:schemeClr val="dk2"/>
              </a:buClr>
              <a:buSzPts val="1400"/>
              <a:buNone/>
              <a:defRPr>
                <a:solidFill>
                  <a:schemeClr val="dk2"/>
                </a:solidFill>
              </a:defRPr>
            </a:lvl3pPr>
            <a:lvl4pPr lvl="3">
              <a:lnSpc>
                <a:spcPct val="115000"/>
              </a:lnSpc>
              <a:spcBef>
                <a:spcPts val="0"/>
              </a:spcBef>
              <a:spcAft>
                <a:spcPts val="0"/>
              </a:spcAft>
              <a:buClr>
                <a:schemeClr val="dk2"/>
              </a:buClr>
              <a:buSzPts val="1400"/>
              <a:buNone/>
              <a:defRPr>
                <a:solidFill>
                  <a:schemeClr val="dk2"/>
                </a:solidFill>
              </a:defRPr>
            </a:lvl4pPr>
            <a:lvl5pPr lvl="4">
              <a:lnSpc>
                <a:spcPct val="115000"/>
              </a:lnSpc>
              <a:spcBef>
                <a:spcPts val="0"/>
              </a:spcBef>
              <a:spcAft>
                <a:spcPts val="0"/>
              </a:spcAft>
              <a:buClr>
                <a:schemeClr val="dk2"/>
              </a:buClr>
              <a:buSzPts val="1400"/>
              <a:buNone/>
              <a:defRPr>
                <a:solidFill>
                  <a:schemeClr val="dk2"/>
                </a:solidFill>
              </a:defRPr>
            </a:lvl5pPr>
            <a:lvl6pPr lvl="5">
              <a:lnSpc>
                <a:spcPct val="115000"/>
              </a:lnSpc>
              <a:spcBef>
                <a:spcPts val="0"/>
              </a:spcBef>
              <a:spcAft>
                <a:spcPts val="0"/>
              </a:spcAft>
              <a:buClr>
                <a:schemeClr val="dk2"/>
              </a:buClr>
              <a:buSzPts val="1400"/>
              <a:buNone/>
              <a:defRPr>
                <a:solidFill>
                  <a:schemeClr val="dk2"/>
                </a:solidFill>
              </a:defRPr>
            </a:lvl6pPr>
            <a:lvl7pPr lvl="6">
              <a:lnSpc>
                <a:spcPct val="115000"/>
              </a:lnSpc>
              <a:spcBef>
                <a:spcPts val="0"/>
              </a:spcBef>
              <a:spcAft>
                <a:spcPts val="0"/>
              </a:spcAft>
              <a:buClr>
                <a:schemeClr val="dk2"/>
              </a:buClr>
              <a:buSzPts val="1400"/>
              <a:buNone/>
              <a:defRPr>
                <a:solidFill>
                  <a:schemeClr val="dk2"/>
                </a:solidFill>
              </a:defRPr>
            </a:lvl7pPr>
            <a:lvl8pPr lvl="7">
              <a:lnSpc>
                <a:spcPct val="115000"/>
              </a:lnSpc>
              <a:spcBef>
                <a:spcPts val="0"/>
              </a:spcBef>
              <a:spcAft>
                <a:spcPts val="0"/>
              </a:spcAft>
              <a:buClr>
                <a:schemeClr val="dk2"/>
              </a:buClr>
              <a:buSzPts val="1400"/>
              <a:buNone/>
              <a:defRPr>
                <a:solidFill>
                  <a:schemeClr val="dk2"/>
                </a:solidFill>
              </a:defRPr>
            </a:lvl8pPr>
            <a:lvl9pPr lvl="8">
              <a:lnSpc>
                <a:spcPct val="115000"/>
              </a:lnSpc>
              <a:spcBef>
                <a:spcPts val="0"/>
              </a:spcBef>
              <a:spcAft>
                <a:spcPts val="0"/>
              </a:spcAft>
              <a:buClr>
                <a:schemeClr val="dk2"/>
              </a:buClr>
              <a:buSzPts val="1400"/>
              <a:buNone/>
              <a:defRPr>
                <a:solidFill>
                  <a:schemeClr val="dk2"/>
                </a:solidFill>
              </a:defRPr>
            </a:lvl9pPr>
          </a:lstStyle>
          <a:p/>
        </p:txBody>
      </p:sp>
      <p:sp>
        <p:nvSpPr>
          <p:cNvPr id="1060" name="Google Shape;1060;p64"/>
          <p:cNvSpPr txBox="1"/>
          <p:nvPr>
            <p:ph idx="3" type="subTitle"/>
          </p:nvPr>
        </p:nvSpPr>
        <p:spPr>
          <a:xfrm>
            <a:off x="115025" y="3869063"/>
            <a:ext cx="3460800" cy="8004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100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061" name="Google Shape;1061;p64"/>
          <p:cNvSpPr txBox="1"/>
          <p:nvPr>
            <p:ph type="title"/>
          </p:nvPr>
        </p:nvSpPr>
        <p:spPr>
          <a:xfrm>
            <a:off x="3656050" y="1739375"/>
            <a:ext cx="2960700" cy="237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062" name="Google Shape;1062;p64"/>
          <p:cNvSpPr txBox="1"/>
          <p:nvPr>
            <p:ph idx="4" type="title"/>
          </p:nvPr>
        </p:nvSpPr>
        <p:spPr>
          <a:xfrm>
            <a:off x="3656050" y="2786778"/>
            <a:ext cx="29607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063" name="Google Shape;1063;p64"/>
          <p:cNvSpPr txBox="1"/>
          <p:nvPr>
            <p:ph idx="5" type="title"/>
          </p:nvPr>
        </p:nvSpPr>
        <p:spPr>
          <a:xfrm>
            <a:off x="3624425" y="4231975"/>
            <a:ext cx="9006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064" name="Google Shape;1064;p64"/>
          <p:cNvSpPr txBox="1"/>
          <p:nvPr>
            <p:ph idx="6" type="title"/>
          </p:nvPr>
        </p:nvSpPr>
        <p:spPr>
          <a:xfrm>
            <a:off x="115025" y="1079975"/>
            <a:ext cx="6055500" cy="4923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1065" name="Google Shape;1065;p64"/>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066" name="Google Shape;1066;p64"/>
          <p:cNvSpPr txBox="1"/>
          <p:nvPr>
            <p:ph idx="8" type="title"/>
          </p:nvPr>
        </p:nvSpPr>
        <p:spPr>
          <a:xfrm>
            <a:off x="115025" y="473240"/>
            <a:ext cx="6055500" cy="5772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1067" name="Google Shape;1067;p64"/>
          <p:cNvSpPr txBox="1"/>
          <p:nvPr>
            <p:ph idx="9" type="title"/>
          </p:nvPr>
        </p:nvSpPr>
        <p:spPr>
          <a:xfrm>
            <a:off x="115025" y="3631463"/>
            <a:ext cx="3460800" cy="237600"/>
          </a:xfrm>
          <a:prstGeom prst="rect">
            <a:avLst/>
          </a:prstGeom>
        </p:spPr>
        <p:txBody>
          <a:bodyPr anchorCtr="0" anchor="t" bIns="0" lIns="91425" spcFirstLastPara="1" rIns="0" wrap="square" tIns="0">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068" name="Google Shape;1068;p64"/>
          <p:cNvSpPr txBox="1"/>
          <p:nvPr>
            <p:ph idx="13" type="subTitle"/>
          </p:nvPr>
        </p:nvSpPr>
        <p:spPr>
          <a:xfrm>
            <a:off x="6751650" y="2599100"/>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69" name="Google Shape;1069;p64"/>
          <p:cNvSpPr txBox="1"/>
          <p:nvPr>
            <p:ph idx="14" type="subTitle"/>
          </p:nvPr>
        </p:nvSpPr>
        <p:spPr>
          <a:xfrm>
            <a:off x="6751650" y="2912378"/>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70" name="Google Shape;1070;p64"/>
          <p:cNvSpPr txBox="1"/>
          <p:nvPr>
            <p:ph idx="15" type="subTitle"/>
          </p:nvPr>
        </p:nvSpPr>
        <p:spPr>
          <a:xfrm>
            <a:off x="6751650" y="3225655"/>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71" name="Google Shape;1071;p64"/>
          <p:cNvSpPr txBox="1"/>
          <p:nvPr>
            <p:ph idx="16" type="subTitle"/>
          </p:nvPr>
        </p:nvSpPr>
        <p:spPr>
          <a:xfrm>
            <a:off x="6751650" y="3538932"/>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72" name="Google Shape;1072;p64"/>
          <p:cNvSpPr txBox="1"/>
          <p:nvPr>
            <p:ph idx="17" type="subTitle"/>
          </p:nvPr>
        </p:nvSpPr>
        <p:spPr>
          <a:xfrm>
            <a:off x="6751650" y="3852210"/>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73" name="Google Shape;1073;p64"/>
          <p:cNvSpPr txBox="1"/>
          <p:nvPr>
            <p:ph idx="18" type="subTitle"/>
          </p:nvPr>
        </p:nvSpPr>
        <p:spPr>
          <a:xfrm>
            <a:off x="6751650" y="4165488"/>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74" name="Google Shape;1074;p64"/>
          <p:cNvSpPr txBox="1"/>
          <p:nvPr>
            <p:ph idx="19"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1075" name="Google Shape;1075;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 Alt 2">
  <p:cSld name="BLANK_1_1_1_1_1_1_1_1_1_1_1_1_2">
    <p:spTree>
      <p:nvGrpSpPr>
        <p:cNvPr id="1076" name="Shape 1076"/>
        <p:cNvGrpSpPr/>
        <p:nvPr/>
      </p:nvGrpSpPr>
      <p:grpSpPr>
        <a:xfrm>
          <a:off x="0" y="0"/>
          <a:ext cx="0" cy="0"/>
          <a:chOff x="0" y="0"/>
          <a:chExt cx="0" cy="0"/>
        </a:xfrm>
      </p:grpSpPr>
      <p:sp>
        <p:nvSpPr>
          <p:cNvPr id="1077" name="Google Shape;1077;p65"/>
          <p:cNvSpPr/>
          <p:nvPr/>
        </p:nvSpPr>
        <p:spPr>
          <a:xfrm flipH="1" rot="-8100000">
            <a:off x="4692650" y="965198"/>
            <a:ext cx="4843399" cy="2480248"/>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78" name="Google Shape;1078;p65"/>
          <p:cNvSpPr/>
          <p:nvPr/>
        </p:nvSpPr>
        <p:spPr>
          <a:xfrm flipH="1" rot="10800000">
            <a:off x="4676692" y="3337812"/>
            <a:ext cx="4467295" cy="1685226"/>
          </a:xfrm>
          <a:custGeom>
            <a:rect b="b" l="l" r="r" t="t"/>
            <a:pathLst>
              <a:path extrusionOk="0" h="51371" w="119855">
                <a:moveTo>
                  <a:pt x="32006" y="0"/>
                </a:moveTo>
                <a:lnTo>
                  <a:pt x="30303" y="29"/>
                </a:lnTo>
                <a:lnTo>
                  <a:pt x="28658" y="116"/>
                </a:lnTo>
                <a:lnTo>
                  <a:pt x="27042" y="202"/>
                </a:lnTo>
                <a:lnTo>
                  <a:pt x="25455" y="289"/>
                </a:lnTo>
                <a:lnTo>
                  <a:pt x="23896" y="433"/>
                </a:lnTo>
                <a:lnTo>
                  <a:pt x="22367" y="606"/>
                </a:lnTo>
                <a:lnTo>
                  <a:pt x="20895" y="779"/>
                </a:lnTo>
                <a:lnTo>
                  <a:pt x="19452" y="1010"/>
                </a:lnTo>
                <a:lnTo>
                  <a:pt x="18067" y="1241"/>
                </a:lnTo>
                <a:lnTo>
                  <a:pt x="16710" y="1501"/>
                </a:lnTo>
                <a:lnTo>
                  <a:pt x="15383" y="1761"/>
                </a:lnTo>
                <a:lnTo>
                  <a:pt x="14142" y="2078"/>
                </a:lnTo>
                <a:lnTo>
                  <a:pt x="12930" y="2396"/>
                </a:lnTo>
                <a:lnTo>
                  <a:pt x="11746" y="2771"/>
                </a:lnTo>
                <a:lnTo>
                  <a:pt x="10621" y="3117"/>
                </a:lnTo>
                <a:lnTo>
                  <a:pt x="9524" y="3550"/>
                </a:lnTo>
                <a:lnTo>
                  <a:pt x="8485" y="3983"/>
                </a:lnTo>
                <a:lnTo>
                  <a:pt x="7504" y="4416"/>
                </a:lnTo>
                <a:lnTo>
                  <a:pt x="6581" y="4906"/>
                </a:lnTo>
                <a:lnTo>
                  <a:pt x="5715" y="5397"/>
                </a:lnTo>
                <a:lnTo>
                  <a:pt x="4907" y="5916"/>
                </a:lnTo>
                <a:lnTo>
                  <a:pt x="4156" y="6465"/>
                </a:lnTo>
                <a:lnTo>
                  <a:pt x="3464" y="7013"/>
                </a:lnTo>
                <a:lnTo>
                  <a:pt x="2829" y="7590"/>
                </a:lnTo>
                <a:lnTo>
                  <a:pt x="2281" y="8196"/>
                </a:lnTo>
                <a:lnTo>
                  <a:pt x="1761" y="8802"/>
                </a:lnTo>
                <a:lnTo>
                  <a:pt x="1328" y="9437"/>
                </a:lnTo>
                <a:lnTo>
                  <a:pt x="953" y="10072"/>
                </a:lnTo>
                <a:lnTo>
                  <a:pt x="636" y="10765"/>
                </a:lnTo>
                <a:lnTo>
                  <a:pt x="376" y="11429"/>
                </a:lnTo>
                <a:lnTo>
                  <a:pt x="174" y="12121"/>
                </a:lnTo>
                <a:lnTo>
                  <a:pt x="87" y="12698"/>
                </a:lnTo>
                <a:lnTo>
                  <a:pt x="29" y="13276"/>
                </a:lnTo>
                <a:lnTo>
                  <a:pt x="1" y="13853"/>
                </a:lnTo>
                <a:lnTo>
                  <a:pt x="29" y="14430"/>
                </a:lnTo>
                <a:lnTo>
                  <a:pt x="87" y="15007"/>
                </a:lnTo>
                <a:lnTo>
                  <a:pt x="174" y="15613"/>
                </a:lnTo>
                <a:lnTo>
                  <a:pt x="318" y="16219"/>
                </a:lnTo>
                <a:lnTo>
                  <a:pt x="491" y="16796"/>
                </a:lnTo>
                <a:lnTo>
                  <a:pt x="722" y="17403"/>
                </a:lnTo>
                <a:lnTo>
                  <a:pt x="953" y="18009"/>
                </a:lnTo>
                <a:lnTo>
                  <a:pt x="1242" y="18615"/>
                </a:lnTo>
                <a:lnTo>
                  <a:pt x="1588" y="19221"/>
                </a:lnTo>
                <a:lnTo>
                  <a:pt x="1934" y="19856"/>
                </a:lnTo>
                <a:lnTo>
                  <a:pt x="2338" y="20462"/>
                </a:lnTo>
                <a:lnTo>
                  <a:pt x="2771" y="21068"/>
                </a:lnTo>
                <a:lnTo>
                  <a:pt x="3233" y="21703"/>
                </a:lnTo>
                <a:lnTo>
                  <a:pt x="3752" y="22309"/>
                </a:lnTo>
                <a:lnTo>
                  <a:pt x="4272" y="22944"/>
                </a:lnTo>
                <a:lnTo>
                  <a:pt x="4849" y="23550"/>
                </a:lnTo>
                <a:lnTo>
                  <a:pt x="5455" y="24185"/>
                </a:lnTo>
                <a:lnTo>
                  <a:pt x="6090" y="24791"/>
                </a:lnTo>
                <a:lnTo>
                  <a:pt x="6754" y="25426"/>
                </a:lnTo>
                <a:lnTo>
                  <a:pt x="7446" y="26032"/>
                </a:lnTo>
                <a:lnTo>
                  <a:pt x="8197" y="26638"/>
                </a:lnTo>
                <a:lnTo>
                  <a:pt x="8947" y="27273"/>
                </a:lnTo>
                <a:lnTo>
                  <a:pt x="9726" y="27879"/>
                </a:lnTo>
                <a:lnTo>
                  <a:pt x="10563" y="28485"/>
                </a:lnTo>
                <a:lnTo>
                  <a:pt x="11400" y="29120"/>
                </a:lnTo>
                <a:lnTo>
                  <a:pt x="12295" y="29726"/>
                </a:lnTo>
                <a:lnTo>
                  <a:pt x="13189" y="30332"/>
                </a:lnTo>
                <a:lnTo>
                  <a:pt x="14113" y="30938"/>
                </a:lnTo>
                <a:lnTo>
                  <a:pt x="15094" y="31544"/>
                </a:lnTo>
                <a:lnTo>
                  <a:pt x="17085" y="32727"/>
                </a:lnTo>
                <a:lnTo>
                  <a:pt x="19192" y="33910"/>
                </a:lnTo>
                <a:lnTo>
                  <a:pt x="21414" y="35065"/>
                </a:lnTo>
                <a:lnTo>
                  <a:pt x="23723" y="36219"/>
                </a:lnTo>
                <a:lnTo>
                  <a:pt x="26118" y="37316"/>
                </a:lnTo>
                <a:lnTo>
                  <a:pt x="28629" y="38412"/>
                </a:lnTo>
                <a:lnTo>
                  <a:pt x="31198" y="39480"/>
                </a:lnTo>
                <a:lnTo>
                  <a:pt x="33853" y="40519"/>
                </a:lnTo>
                <a:lnTo>
                  <a:pt x="36595" y="41529"/>
                </a:lnTo>
                <a:lnTo>
                  <a:pt x="39423" y="42510"/>
                </a:lnTo>
                <a:lnTo>
                  <a:pt x="42309" y="43434"/>
                </a:lnTo>
                <a:lnTo>
                  <a:pt x="45281" y="44329"/>
                </a:lnTo>
                <a:lnTo>
                  <a:pt x="48283" y="45194"/>
                </a:lnTo>
                <a:lnTo>
                  <a:pt x="51371" y="46002"/>
                </a:lnTo>
                <a:lnTo>
                  <a:pt x="54516" y="46782"/>
                </a:lnTo>
                <a:lnTo>
                  <a:pt x="57691" y="47503"/>
                </a:lnTo>
                <a:lnTo>
                  <a:pt x="59884" y="47965"/>
                </a:lnTo>
                <a:lnTo>
                  <a:pt x="62049" y="48398"/>
                </a:lnTo>
                <a:lnTo>
                  <a:pt x="64213" y="48802"/>
                </a:lnTo>
                <a:lnTo>
                  <a:pt x="66378" y="49177"/>
                </a:lnTo>
                <a:lnTo>
                  <a:pt x="68542" y="49523"/>
                </a:lnTo>
                <a:lnTo>
                  <a:pt x="70678" y="49841"/>
                </a:lnTo>
                <a:lnTo>
                  <a:pt x="72813" y="50129"/>
                </a:lnTo>
                <a:lnTo>
                  <a:pt x="74949" y="50389"/>
                </a:lnTo>
                <a:lnTo>
                  <a:pt x="77027" y="50620"/>
                </a:lnTo>
                <a:lnTo>
                  <a:pt x="79133" y="50822"/>
                </a:lnTo>
                <a:lnTo>
                  <a:pt x="81183" y="50995"/>
                </a:lnTo>
                <a:lnTo>
                  <a:pt x="83232" y="51111"/>
                </a:lnTo>
                <a:lnTo>
                  <a:pt x="85252" y="51226"/>
                </a:lnTo>
                <a:lnTo>
                  <a:pt x="87272" y="51313"/>
                </a:lnTo>
                <a:lnTo>
                  <a:pt x="89234" y="51370"/>
                </a:lnTo>
                <a:lnTo>
                  <a:pt x="91168" y="51370"/>
                </a:lnTo>
                <a:lnTo>
                  <a:pt x="93534" y="51342"/>
                </a:lnTo>
                <a:lnTo>
                  <a:pt x="95843" y="51284"/>
                </a:lnTo>
                <a:lnTo>
                  <a:pt x="98094" y="51168"/>
                </a:lnTo>
                <a:lnTo>
                  <a:pt x="100259" y="50995"/>
                </a:lnTo>
                <a:lnTo>
                  <a:pt x="102365" y="50764"/>
                </a:lnTo>
                <a:lnTo>
                  <a:pt x="104386" y="50533"/>
                </a:lnTo>
                <a:lnTo>
                  <a:pt x="106319" y="50216"/>
                </a:lnTo>
                <a:lnTo>
                  <a:pt x="108195" y="49870"/>
                </a:lnTo>
                <a:lnTo>
                  <a:pt x="109955" y="49466"/>
                </a:lnTo>
                <a:lnTo>
                  <a:pt x="111658" y="49033"/>
                </a:lnTo>
                <a:lnTo>
                  <a:pt x="113274" y="48571"/>
                </a:lnTo>
                <a:lnTo>
                  <a:pt x="114025" y="48311"/>
                </a:lnTo>
                <a:lnTo>
                  <a:pt x="114775" y="48052"/>
                </a:lnTo>
                <a:lnTo>
                  <a:pt x="115497" y="47763"/>
                </a:lnTo>
                <a:lnTo>
                  <a:pt x="116189" y="47474"/>
                </a:lnTo>
                <a:lnTo>
                  <a:pt x="116882" y="47186"/>
                </a:lnTo>
                <a:lnTo>
                  <a:pt x="117517" y="46868"/>
                </a:lnTo>
                <a:lnTo>
                  <a:pt x="118152" y="46580"/>
                </a:lnTo>
                <a:lnTo>
                  <a:pt x="118729" y="46233"/>
                </a:lnTo>
                <a:lnTo>
                  <a:pt x="119306" y="45916"/>
                </a:lnTo>
                <a:lnTo>
                  <a:pt x="119854" y="45570"/>
                </a:lnTo>
                <a:lnTo>
                  <a:pt x="119854" y="27590"/>
                </a:lnTo>
                <a:lnTo>
                  <a:pt x="118989" y="26724"/>
                </a:lnTo>
                <a:lnTo>
                  <a:pt x="118065" y="25858"/>
                </a:lnTo>
                <a:lnTo>
                  <a:pt x="117084" y="24993"/>
                </a:lnTo>
                <a:lnTo>
                  <a:pt x="116045" y="24127"/>
                </a:lnTo>
                <a:lnTo>
                  <a:pt x="114919" y="23290"/>
                </a:lnTo>
                <a:lnTo>
                  <a:pt x="113765" y="22424"/>
                </a:lnTo>
                <a:lnTo>
                  <a:pt x="112553" y="21558"/>
                </a:lnTo>
                <a:lnTo>
                  <a:pt x="111283" y="20721"/>
                </a:lnTo>
                <a:lnTo>
                  <a:pt x="109927" y="19884"/>
                </a:lnTo>
                <a:lnTo>
                  <a:pt x="108570" y="19048"/>
                </a:lnTo>
                <a:lnTo>
                  <a:pt x="107127" y="18239"/>
                </a:lnTo>
                <a:lnTo>
                  <a:pt x="105627" y="17403"/>
                </a:lnTo>
                <a:lnTo>
                  <a:pt x="104097" y="16594"/>
                </a:lnTo>
                <a:lnTo>
                  <a:pt x="102510" y="15786"/>
                </a:lnTo>
                <a:lnTo>
                  <a:pt x="100894" y="15007"/>
                </a:lnTo>
                <a:lnTo>
                  <a:pt x="99220" y="14228"/>
                </a:lnTo>
                <a:lnTo>
                  <a:pt x="97430" y="13420"/>
                </a:lnTo>
                <a:lnTo>
                  <a:pt x="95612" y="12641"/>
                </a:lnTo>
                <a:lnTo>
                  <a:pt x="93765" y="11890"/>
                </a:lnTo>
                <a:lnTo>
                  <a:pt x="91889" y="11140"/>
                </a:lnTo>
                <a:lnTo>
                  <a:pt x="89985" y="10419"/>
                </a:lnTo>
                <a:lnTo>
                  <a:pt x="88022" y="9726"/>
                </a:lnTo>
                <a:lnTo>
                  <a:pt x="86060" y="9033"/>
                </a:lnTo>
                <a:lnTo>
                  <a:pt x="84040" y="8369"/>
                </a:lnTo>
                <a:lnTo>
                  <a:pt x="82019" y="7735"/>
                </a:lnTo>
                <a:lnTo>
                  <a:pt x="79970" y="7100"/>
                </a:lnTo>
                <a:lnTo>
                  <a:pt x="77893" y="6522"/>
                </a:lnTo>
                <a:lnTo>
                  <a:pt x="75786" y="5945"/>
                </a:lnTo>
                <a:lnTo>
                  <a:pt x="73650" y="5368"/>
                </a:lnTo>
                <a:lnTo>
                  <a:pt x="71515" y="4849"/>
                </a:lnTo>
                <a:lnTo>
                  <a:pt x="69379" y="4329"/>
                </a:lnTo>
                <a:lnTo>
                  <a:pt x="67214" y="3839"/>
                </a:lnTo>
                <a:lnTo>
                  <a:pt x="65021" y="3377"/>
                </a:lnTo>
                <a:lnTo>
                  <a:pt x="62857" y="2944"/>
                </a:lnTo>
                <a:lnTo>
                  <a:pt x="60692" y="2540"/>
                </a:lnTo>
                <a:lnTo>
                  <a:pt x="58528" y="2194"/>
                </a:lnTo>
                <a:lnTo>
                  <a:pt x="56363" y="1847"/>
                </a:lnTo>
                <a:lnTo>
                  <a:pt x="54228" y="1530"/>
                </a:lnTo>
                <a:lnTo>
                  <a:pt x="52092" y="1241"/>
                </a:lnTo>
                <a:lnTo>
                  <a:pt x="49985" y="981"/>
                </a:lnTo>
                <a:lnTo>
                  <a:pt x="47879" y="751"/>
                </a:lnTo>
                <a:lnTo>
                  <a:pt x="45772" y="549"/>
                </a:lnTo>
                <a:lnTo>
                  <a:pt x="43723" y="375"/>
                </a:lnTo>
                <a:lnTo>
                  <a:pt x="41674" y="231"/>
                </a:lnTo>
                <a:lnTo>
                  <a:pt x="39654" y="116"/>
                </a:lnTo>
                <a:lnTo>
                  <a:pt x="37662" y="58"/>
                </a:lnTo>
                <a:lnTo>
                  <a:pt x="35671"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079" name="Google Shape;1079;p65"/>
          <p:cNvSpPr/>
          <p:nvPr>
            <p:ph idx="2" type="pic"/>
          </p:nvPr>
        </p:nvSpPr>
        <p:spPr>
          <a:xfrm>
            <a:off x="5457500" y="0"/>
            <a:ext cx="3686400" cy="5143500"/>
          </a:xfrm>
          <a:prstGeom prst="rect">
            <a:avLst/>
          </a:prstGeom>
          <a:noFill/>
          <a:ln>
            <a:noFill/>
          </a:ln>
        </p:spPr>
      </p:sp>
      <p:sp>
        <p:nvSpPr>
          <p:cNvPr id="1080" name="Google Shape;1080;p65"/>
          <p:cNvSpPr txBox="1"/>
          <p:nvPr>
            <p:ph idx="1" type="body"/>
          </p:nvPr>
        </p:nvSpPr>
        <p:spPr>
          <a:xfrm>
            <a:off x="115025" y="1743625"/>
            <a:ext cx="2094000" cy="28647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Font typeface="Sora Light"/>
              <a:buChar char="●"/>
              <a:defRPr sz="1000">
                <a:latin typeface="Sora Light"/>
                <a:ea typeface="Sora Light"/>
                <a:cs typeface="Sora Light"/>
                <a:sym typeface="Sora Light"/>
              </a:defRPr>
            </a:lvl1pPr>
            <a:lvl2pPr indent="-292100" lvl="1" marL="914400">
              <a:spcBef>
                <a:spcPts val="800"/>
              </a:spcBef>
              <a:spcAft>
                <a:spcPts val="0"/>
              </a:spcAft>
              <a:buSzPts val="1000"/>
              <a:buFont typeface="Sora Light"/>
              <a:buChar char="○"/>
              <a:defRPr sz="1000">
                <a:latin typeface="Sora Light"/>
                <a:ea typeface="Sora Light"/>
                <a:cs typeface="Sora Light"/>
                <a:sym typeface="Sora Light"/>
              </a:defRPr>
            </a:lvl2pPr>
            <a:lvl3pPr indent="-292100" lvl="2" marL="1371600">
              <a:spcBef>
                <a:spcPts val="800"/>
              </a:spcBef>
              <a:spcAft>
                <a:spcPts val="0"/>
              </a:spcAft>
              <a:buSzPts val="1000"/>
              <a:buFont typeface="Sora Light"/>
              <a:buChar char="■"/>
              <a:defRPr sz="1000">
                <a:latin typeface="Sora Light"/>
                <a:ea typeface="Sora Light"/>
                <a:cs typeface="Sora Light"/>
                <a:sym typeface="Sora Light"/>
              </a:defRPr>
            </a:lvl3pPr>
            <a:lvl4pPr indent="-292100" lvl="3" marL="1828800">
              <a:spcBef>
                <a:spcPts val="800"/>
              </a:spcBef>
              <a:spcAft>
                <a:spcPts val="0"/>
              </a:spcAft>
              <a:buSzPts val="1000"/>
              <a:buFont typeface="Sora Light"/>
              <a:buChar char="●"/>
              <a:defRPr sz="1000">
                <a:latin typeface="Sora Light"/>
                <a:ea typeface="Sora Light"/>
                <a:cs typeface="Sora Light"/>
                <a:sym typeface="Sora Light"/>
              </a:defRPr>
            </a:lvl4pPr>
            <a:lvl5pPr indent="-292100" lvl="4" marL="2286000">
              <a:spcBef>
                <a:spcPts val="800"/>
              </a:spcBef>
              <a:spcAft>
                <a:spcPts val="0"/>
              </a:spcAft>
              <a:buSzPts val="1000"/>
              <a:buFont typeface="Sora Light"/>
              <a:buChar char="○"/>
              <a:defRPr sz="1000">
                <a:latin typeface="Sora Light"/>
                <a:ea typeface="Sora Light"/>
                <a:cs typeface="Sora Light"/>
                <a:sym typeface="Sora Light"/>
              </a:defRPr>
            </a:lvl5pPr>
            <a:lvl6pPr indent="-292100" lvl="5" marL="2743200">
              <a:spcBef>
                <a:spcPts val="800"/>
              </a:spcBef>
              <a:spcAft>
                <a:spcPts val="0"/>
              </a:spcAft>
              <a:buSzPts val="1000"/>
              <a:buFont typeface="Sora Light"/>
              <a:buChar char="■"/>
              <a:defRPr sz="1000">
                <a:latin typeface="Sora Light"/>
                <a:ea typeface="Sora Light"/>
                <a:cs typeface="Sora Light"/>
                <a:sym typeface="Sora Light"/>
              </a:defRPr>
            </a:lvl6pPr>
            <a:lvl7pPr indent="-292100" lvl="6" marL="3200400">
              <a:spcBef>
                <a:spcPts val="800"/>
              </a:spcBef>
              <a:spcAft>
                <a:spcPts val="0"/>
              </a:spcAft>
              <a:buSzPts val="1000"/>
              <a:buFont typeface="Sora Light"/>
              <a:buChar char="●"/>
              <a:defRPr sz="1000">
                <a:latin typeface="Sora Light"/>
                <a:ea typeface="Sora Light"/>
                <a:cs typeface="Sora Light"/>
                <a:sym typeface="Sora Light"/>
              </a:defRPr>
            </a:lvl7pPr>
            <a:lvl8pPr indent="-292100" lvl="7" marL="3657600">
              <a:spcBef>
                <a:spcPts val="800"/>
              </a:spcBef>
              <a:spcAft>
                <a:spcPts val="0"/>
              </a:spcAft>
              <a:buSzPts val="1000"/>
              <a:buFont typeface="Sora Light"/>
              <a:buChar char="○"/>
              <a:defRPr sz="1000">
                <a:latin typeface="Sora Light"/>
                <a:ea typeface="Sora Light"/>
                <a:cs typeface="Sora Light"/>
                <a:sym typeface="Sora Light"/>
              </a:defRPr>
            </a:lvl8pPr>
            <a:lvl9pPr indent="-292100" lvl="8" marL="4114800">
              <a:spcBef>
                <a:spcPts val="800"/>
              </a:spcBef>
              <a:spcAft>
                <a:spcPts val="800"/>
              </a:spcAft>
              <a:buSzPts val="1000"/>
              <a:buFont typeface="Sora Light"/>
              <a:buChar char="■"/>
              <a:defRPr sz="1000">
                <a:latin typeface="Sora Light"/>
                <a:ea typeface="Sora Light"/>
                <a:cs typeface="Sora Light"/>
                <a:sym typeface="Sora Light"/>
              </a:defRPr>
            </a:lvl9pPr>
          </a:lstStyle>
          <a:p/>
        </p:txBody>
      </p:sp>
      <p:sp>
        <p:nvSpPr>
          <p:cNvPr id="1081" name="Google Shape;1081;p65"/>
          <p:cNvSpPr txBox="1"/>
          <p:nvPr>
            <p:ph idx="3" type="body"/>
          </p:nvPr>
        </p:nvSpPr>
        <p:spPr>
          <a:xfrm>
            <a:off x="2276600" y="1743625"/>
            <a:ext cx="2904900" cy="28647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nSpc>
                <a:spcPct val="115000"/>
              </a:lnSpc>
              <a:spcBef>
                <a:spcPts val="800"/>
              </a:spcBef>
              <a:spcAft>
                <a:spcPts val="800"/>
              </a:spcAft>
              <a:buClr>
                <a:schemeClr val="lt1"/>
              </a:buClr>
              <a:buSzPts val="1000"/>
              <a:buFont typeface="Sora Light"/>
              <a:buChar char="■"/>
              <a:defRPr sz="1000">
                <a:latin typeface="Sora Light"/>
                <a:ea typeface="Sora Light"/>
                <a:cs typeface="Sora Light"/>
                <a:sym typeface="Sora Light"/>
              </a:defRPr>
            </a:lvl9pPr>
          </a:lstStyle>
          <a:p/>
        </p:txBody>
      </p:sp>
      <p:sp>
        <p:nvSpPr>
          <p:cNvPr id="1082" name="Google Shape;1082;p65"/>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083" name="Google Shape;1083;p65"/>
          <p:cNvSpPr txBox="1"/>
          <p:nvPr>
            <p:ph idx="4" type="title"/>
          </p:nvPr>
        </p:nvSpPr>
        <p:spPr>
          <a:xfrm>
            <a:off x="115025" y="502775"/>
            <a:ext cx="51255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084" name="Google Shape;1084;p65"/>
          <p:cNvSpPr txBox="1"/>
          <p:nvPr>
            <p:ph idx="5"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1085" name="Google Shape;1085;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Sora Light"/>
                <a:ea typeface="Sora Light"/>
                <a:cs typeface="Sora Light"/>
                <a:sym typeface="Sora Light"/>
              </a:defRPr>
            </a:lvl1pPr>
            <a:lvl2pPr lvl="1">
              <a:buNone/>
              <a:defRPr>
                <a:latin typeface="Sora Light"/>
                <a:ea typeface="Sora Light"/>
                <a:cs typeface="Sora Light"/>
                <a:sym typeface="Sora Light"/>
              </a:defRPr>
            </a:lvl2pPr>
            <a:lvl3pPr lvl="2">
              <a:buNone/>
              <a:defRPr>
                <a:latin typeface="Sora Light"/>
                <a:ea typeface="Sora Light"/>
                <a:cs typeface="Sora Light"/>
                <a:sym typeface="Sora Light"/>
              </a:defRPr>
            </a:lvl3pPr>
            <a:lvl4pPr lvl="3">
              <a:buNone/>
              <a:defRPr>
                <a:latin typeface="Sora Light"/>
                <a:ea typeface="Sora Light"/>
                <a:cs typeface="Sora Light"/>
                <a:sym typeface="Sora Light"/>
              </a:defRPr>
            </a:lvl4pPr>
            <a:lvl5pPr lvl="4">
              <a:buNone/>
              <a:defRPr>
                <a:latin typeface="Sora Light"/>
                <a:ea typeface="Sora Light"/>
                <a:cs typeface="Sora Light"/>
                <a:sym typeface="Sora Light"/>
              </a:defRPr>
            </a:lvl5pPr>
            <a:lvl6pPr lvl="5">
              <a:buNone/>
              <a:defRPr>
                <a:latin typeface="Sora Light"/>
                <a:ea typeface="Sora Light"/>
                <a:cs typeface="Sora Light"/>
                <a:sym typeface="Sora Light"/>
              </a:defRPr>
            </a:lvl6pPr>
            <a:lvl7pPr lvl="6">
              <a:buNone/>
              <a:defRPr>
                <a:latin typeface="Sora Light"/>
                <a:ea typeface="Sora Light"/>
                <a:cs typeface="Sora Light"/>
                <a:sym typeface="Sora Light"/>
              </a:defRPr>
            </a:lvl7pPr>
            <a:lvl8pPr lvl="7">
              <a:buNone/>
              <a:defRPr>
                <a:latin typeface="Sora Light"/>
                <a:ea typeface="Sora Light"/>
                <a:cs typeface="Sora Light"/>
                <a:sym typeface="Sora Light"/>
              </a:defRPr>
            </a:lvl8pPr>
            <a:lvl9pPr lvl="8">
              <a:buNone/>
              <a:defRPr>
                <a:latin typeface="Sora Light"/>
                <a:ea typeface="Sora Light"/>
                <a:cs typeface="Sora Light"/>
                <a:sym typeface="Sor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Alt 2">
  <p:cSld name="BLANK_1_1_1_1_1_1_1_1_1_1_1_1_1_1">
    <p:bg>
      <p:bgPr>
        <a:solidFill>
          <a:schemeClr val="lt1"/>
        </a:solidFill>
      </p:bgPr>
    </p:bg>
    <p:spTree>
      <p:nvGrpSpPr>
        <p:cNvPr id="1086" name="Shape 1086"/>
        <p:cNvGrpSpPr/>
        <p:nvPr/>
      </p:nvGrpSpPr>
      <p:grpSpPr>
        <a:xfrm>
          <a:off x="0" y="0"/>
          <a:ext cx="0" cy="0"/>
          <a:chOff x="0" y="0"/>
          <a:chExt cx="0" cy="0"/>
        </a:xfrm>
      </p:grpSpPr>
      <p:grpSp>
        <p:nvGrpSpPr>
          <p:cNvPr id="1087" name="Google Shape;1087;p66"/>
          <p:cNvGrpSpPr/>
          <p:nvPr/>
        </p:nvGrpSpPr>
        <p:grpSpPr>
          <a:xfrm>
            <a:off x="7704171" y="1036593"/>
            <a:ext cx="1439893" cy="3234395"/>
            <a:chOff x="461225" y="3249175"/>
            <a:chExt cx="1110600" cy="2221578"/>
          </a:xfrm>
        </p:grpSpPr>
        <p:grpSp>
          <p:nvGrpSpPr>
            <p:cNvPr id="1088" name="Google Shape;1088;p66"/>
            <p:cNvGrpSpPr/>
            <p:nvPr/>
          </p:nvGrpSpPr>
          <p:grpSpPr>
            <a:xfrm>
              <a:off x="831422" y="3249175"/>
              <a:ext cx="740403" cy="2221578"/>
              <a:chOff x="831422" y="3249175"/>
              <a:chExt cx="740403" cy="2221578"/>
            </a:xfrm>
          </p:grpSpPr>
          <p:sp>
            <p:nvSpPr>
              <p:cNvPr id="1089" name="Google Shape;1089;p66"/>
              <p:cNvSpPr/>
              <p:nvPr/>
            </p:nvSpPr>
            <p:spPr>
              <a:xfrm>
                <a:off x="831422"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090" name="Google Shape;1090;p66"/>
              <p:cNvSpPr/>
              <p:nvPr/>
            </p:nvSpPr>
            <p:spPr>
              <a:xfrm>
                <a:off x="1201622" y="510055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091" name="Google Shape;1091;p66"/>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1092" name="Google Shape;1092;p66"/>
            <p:cNvGrpSpPr/>
            <p:nvPr/>
          </p:nvGrpSpPr>
          <p:grpSpPr>
            <a:xfrm>
              <a:off x="461225" y="3619500"/>
              <a:ext cx="1110600" cy="370200"/>
              <a:chOff x="461225" y="3249175"/>
              <a:chExt cx="1110600" cy="370200"/>
            </a:xfrm>
          </p:grpSpPr>
          <p:sp>
            <p:nvSpPr>
              <p:cNvPr id="1093" name="Google Shape;1093;p66"/>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094" name="Google Shape;1094;p66"/>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095" name="Google Shape;1095;p66"/>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1096" name="Google Shape;1096;p66"/>
            <p:cNvGrpSpPr/>
            <p:nvPr/>
          </p:nvGrpSpPr>
          <p:grpSpPr>
            <a:xfrm>
              <a:off x="461225" y="3989700"/>
              <a:ext cx="1110600" cy="1110726"/>
              <a:chOff x="461225" y="3249175"/>
              <a:chExt cx="1110600" cy="1110726"/>
            </a:xfrm>
          </p:grpSpPr>
          <p:sp>
            <p:nvSpPr>
              <p:cNvPr id="1097" name="Google Shape;1097;p66"/>
              <p:cNvSpPr/>
              <p:nvPr/>
            </p:nvSpPr>
            <p:spPr>
              <a:xfrm>
                <a:off x="461225" y="3989701"/>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098" name="Google Shape;1098;p66"/>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099" name="Google Shape;1099;p66"/>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1100" name="Google Shape;1100;p66"/>
            <p:cNvGrpSpPr/>
            <p:nvPr/>
          </p:nvGrpSpPr>
          <p:grpSpPr>
            <a:xfrm>
              <a:off x="831422" y="4360025"/>
              <a:ext cx="370203" cy="740520"/>
              <a:chOff x="831422" y="3249175"/>
              <a:chExt cx="370203" cy="740520"/>
            </a:xfrm>
          </p:grpSpPr>
          <p:sp>
            <p:nvSpPr>
              <p:cNvPr id="1101" name="Google Shape;1101;p66"/>
              <p:cNvSpPr/>
              <p:nvPr/>
            </p:nvSpPr>
            <p:spPr>
              <a:xfrm>
                <a:off x="831422" y="361949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102" name="Google Shape;1102;p66"/>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sp>
        <p:nvSpPr>
          <p:cNvPr id="1103" name="Google Shape;1103;p66"/>
          <p:cNvSpPr/>
          <p:nvPr/>
        </p:nvSpPr>
        <p:spPr>
          <a:xfrm>
            <a:off x="7394250" y="-8100"/>
            <a:ext cx="1759750" cy="2691775"/>
          </a:xfrm>
          <a:custGeom>
            <a:rect b="b" l="l" r="r" t="t"/>
            <a:pathLst>
              <a:path extrusionOk="0" h="107671" w="70390">
                <a:moveTo>
                  <a:pt x="0" y="95"/>
                </a:moveTo>
                <a:lnTo>
                  <a:pt x="70390" y="0"/>
                </a:lnTo>
                <a:lnTo>
                  <a:pt x="70200" y="107671"/>
                </a:lnTo>
                <a:close/>
              </a:path>
            </a:pathLst>
          </a:custGeom>
          <a:gradFill>
            <a:gsLst>
              <a:gs pos="0">
                <a:schemeClr val="accent2"/>
              </a:gs>
              <a:gs pos="37000">
                <a:schemeClr val="lt2"/>
              </a:gs>
              <a:gs pos="92000">
                <a:schemeClr val="accent1"/>
              </a:gs>
              <a:gs pos="100000">
                <a:schemeClr val="accent1"/>
              </a:gs>
            </a:gsLst>
            <a:lin ang="13500032" scaled="0"/>
          </a:gradFill>
          <a:ln>
            <a:noFill/>
          </a:ln>
        </p:spPr>
      </p:sp>
      <p:sp>
        <p:nvSpPr>
          <p:cNvPr id="1104" name="Google Shape;1104;p66"/>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105" name="Google Shape;1105;p66"/>
          <p:cNvSpPr txBox="1"/>
          <p:nvPr>
            <p:ph idx="2" type="title"/>
          </p:nvPr>
        </p:nvSpPr>
        <p:spPr>
          <a:xfrm>
            <a:off x="115025" y="502775"/>
            <a:ext cx="6055500" cy="8409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1106" name="Google Shape;1106;p66"/>
          <p:cNvSpPr txBox="1"/>
          <p:nvPr>
            <p:ph idx="3" type="title"/>
          </p:nvPr>
        </p:nvSpPr>
        <p:spPr>
          <a:xfrm>
            <a:off x="115025"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p:txBody>
      </p:sp>
      <p:sp>
        <p:nvSpPr>
          <p:cNvPr id="1107" name="Google Shape;1107;p66"/>
          <p:cNvSpPr txBox="1"/>
          <p:nvPr>
            <p:ph idx="4" type="title"/>
          </p:nvPr>
        </p:nvSpPr>
        <p:spPr>
          <a:xfrm>
            <a:off x="2634200"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lt2"/>
                </a:solidFill>
                <a:latin typeface="IBM Plex Sans Medium"/>
                <a:ea typeface="IBM Plex Sans Medium"/>
                <a:cs typeface="IBM Plex Sans Medium"/>
                <a:sym typeface="IBM Plex Sans Medium"/>
              </a:defRPr>
            </a:lvl1pPr>
            <a:lvl2pPr lvl="1">
              <a:spcBef>
                <a:spcPts val="0"/>
              </a:spcBef>
              <a:spcAft>
                <a:spcPts val="0"/>
              </a:spcAft>
              <a:buClr>
                <a:schemeClr val="lt2"/>
              </a:buClr>
              <a:buSzPts val="3000"/>
              <a:buNone/>
              <a:defRPr>
                <a:solidFill>
                  <a:schemeClr val="lt2"/>
                </a:solidFill>
              </a:defRPr>
            </a:lvl2pPr>
            <a:lvl3pPr lvl="2">
              <a:spcBef>
                <a:spcPts val="0"/>
              </a:spcBef>
              <a:spcAft>
                <a:spcPts val="0"/>
              </a:spcAft>
              <a:buClr>
                <a:schemeClr val="lt2"/>
              </a:buClr>
              <a:buSzPts val="3000"/>
              <a:buNone/>
              <a:defRPr>
                <a:solidFill>
                  <a:schemeClr val="lt2"/>
                </a:solidFill>
              </a:defRPr>
            </a:lvl3pPr>
            <a:lvl4pPr lvl="3">
              <a:spcBef>
                <a:spcPts val="0"/>
              </a:spcBef>
              <a:spcAft>
                <a:spcPts val="0"/>
              </a:spcAft>
              <a:buClr>
                <a:schemeClr val="lt2"/>
              </a:buClr>
              <a:buSzPts val="3000"/>
              <a:buNone/>
              <a:defRPr>
                <a:solidFill>
                  <a:schemeClr val="lt2"/>
                </a:solidFill>
              </a:defRPr>
            </a:lvl4pPr>
            <a:lvl5pPr lvl="4">
              <a:spcBef>
                <a:spcPts val="0"/>
              </a:spcBef>
              <a:spcAft>
                <a:spcPts val="0"/>
              </a:spcAft>
              <a:buClr>
                <a:schemeClr val="lt2"/>
              </a:buClr>
              <a:buSzPts val="3000"/>
              <a:buNone/>
              <a:defRPr>
                <a:solidFill>
                  <a:schemeClr val="lt2"/>
                </a:solidFill>
              </a:defRPr>
            </a:lvl5pPr>
            <a:lvl6pPr lvl="5">
              <a:spcBef>
                <a:spcPts val="0"/>
              </a:spcBef>
              <a:spcAft>
                <a:spcPts val="0"/>
              </a:spcAft>
              <a:buClr>
                <a:schemeClr val="lt2"/>
              </a:buClr>
              <a:buSzPts val="3000"/>
              <a:buNone/>
              <a:defRPr>
                <a:solidFill>
                  <a:schemeClr val="lt2"/>
                </a:solidFill>
              </a:defRPr>
            </a:lvl6pPr>
            <a:lvl7pPr lvl="6">
              <a:spcBef>
                <a:spcPts val="0"/>
              </a:spcBef>
              <a:spcAft>
                <a:spcPts val="0"/>
              </a:spcAft>
              <a:buClr>
                <a:schemeClr val="lt2"/>
              </a:buClr>
              <a:buSzPts val="3000"/>
              <a:buNone/>
              <a:defRPr>
                <a:solidFill>
                  <a:schemeClr val="lt2"/>
                </a:solidFill>
              </a:defRPr>
            </a:lvl7pPr>
            <a:lvl8pPr lvl="7">
              <a:spcBef>
                <a:spcPts val="0"/>
              </a:spcBef>
              <a:spcAft>
                <a:spcPts val="0"/>
              </a:spcAft>
              <a:buClr>
                <a:schemeClr val="lt2"/>
              </a:buClr>
              <a:buSzPts val="3000"/>
              <a:buNone/>
              <a:defRPr>
                <a:solidFill>
                  <a:schemeClr val="lt2"/>
                </a:solidFill>
              </a:defRPr>
            </a:lvl8pPr>
            <a:lvl9pPr lvl="8">
              <a:spcBef>
                <a:spcPts val="0"/>
              </a:spcBef>
              <a:spcAft>
                <a:spcPts val="0"/>
              </a:spcAft>
              <a:buClr>
                <a:schemeClr val="lt2"/>
              </a:buClr>
              <a:buSzPts val="3000"/>
              <a:buNone/>
              <a:defRPr>
                <a:solidFill>
                  <a:schemeClr val="lt2"/>
                </a:solidFill>
              </a:defRPr>
            </a:lvl9pPr>
          </a:lstStyle>
          <a:p/>
        </p:txBody>
      </p:sp>
      <p:sp>
        <p:nvSpPr>
          <p:cNvPr id="1108" name="Google Shape;1108;p66"/>
          <p:cNvSpPr txBox="1"/>
          <p:nvPr>
            <p:ph idx="5" type="title"/>
          </p:nvPr>
        </p:nvSpPr>
        <p:spPr>
          <a:xfrm>
            <a:off x="5169188"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109" name="Google Shape;1109;p66"/>
          <p:cNvSpPr txBox="1"/>
          <p:nvPr>
            <p:ph idx="1" type="body"/>
          </p:nvPr>
        </p:nvSpPr>
        <p:spPr>
          <a:xfrm>
            <a:off x="115025"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10" name="Google Shape;1110;p66"/>
          <p:cNvSpPr txBox="1"/>
          <p:nvPr>
            <p:ph idx="6" type="body"/>
          </p:nvPr>
        </p:nvSpPr>
        <p:spPr>
          <a:xfrm>
            <a:off x="115025"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11" name="Google Shape;1111;p66"/>
          <p:cNvSpPr txBox="1"/>
          <p:nvPr>
            <p:ph idx="7" type="body"/>
          </p:nvPr>
        </p:nvSpPr>
        <p:spPr>
          <a:xfrm>
            <a:off x="2634200"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12" name="Google Shape;1112;p66"/>
          <p:cNvSpPr txBox="1"/>
          <p:nvPr>
            <p:ph idx="8" type="body"/>
          </p:nvPr>
        </p:nvSpPr>
        <p:spPr>
          <a:xfrm>
            <a:off x="2634200"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13" name="Google Shape;1113;p66"/>
          <p:cNvSpPr txBox="1"/>
          <p:nvPr>
            <p:ph idx="9" type="body"/>
          </p:nvPr>
        </p:nvSpPr>
        <p:spPr>
          <a:xfrm>
            <a:off x="5169188"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14" name="Google Shape;1114;p66"/>
          <p:cNvSpPr txBox="1"/>
          <p:nvPr>
            <p:ph idx="13" type="body"/>
          </p:nvPr>
        </p:nvSpPr>
        <p:spPr>
          <a:xfrm>
            <a:off x="5169188"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800"/>
              </a:spcBef>
              <a:spcAft>
                <a:spcPts val="80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15" name="Google Shape;1115;p66"/>
          <p:cNvSpPr txBox="1"/>
          <p:nvPr>
            <p:ph idx="14"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1116" name="Google Shape;1116;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2"/>
                </a:solidFill>
                <a:latin typeface="Sora ExtraLight"/>
                <a:ea typeface="Sora ExtraLight"/>
                <a:cs typeface="Sora ExtraLight"/>
                <a:sym typeface="Sora ExtraLight"/>
              </a:defRPr>
            </a:lvl1pPr>
            <a:lvl2pPr lvl="1">
              <a:buNone/>
              <a:defRPr>
                <a:solidFill>
                  <a:schemeClr val="dk2"/>
                </a:solidFill>
                <a:latin typeface="Sora ExtraLight"/>
                <a:ea typeface="Sora ExtraLight"/>
                <a:cs typeface="Sora ExtraLight"/>
                <a:sym typeface="Sora ExtraLight"/>
              </a:defRPr>
            </a:lvl2pPr>
            <a:lvl3pPr lvl="2">
              <a:buNone/>
              <a:defRPr>
                <a:solidFill>
                  <a:schemeClr val="dk2"/>
                </a:solidFill>
                <a:latin typeface="Sora ExtraLight"/>
                <a:ea typeface="Sora ExtraLight"/>
                <a:cs typeface="Sora ExtraLight"/>
                <a:sym typeface="Sora ExtraLight"/>
              </a:defRPr>
            </a:lvl3pPr>
            <a:lvl4pPr lvl="3">
              <a:buNone/>
              <a:defRPr>
                <a:solidFill>
                  <a:schemeClr val="dk2"/>
                </a:solidFill>
                <a:latin typeface="Sora ExtraLight"/>
                <a:ea typeface="Sora ExtraLight"/>
                <a:cs typeface="Sora ExtraLight"/>
                <a:sym typeface="Sora ExtraLight"/>
              </a:defRPr>
            </a:lvl4pPr>
            <a:lvl5pPr lvl="4">
              <a:buNone/>
              <a:defRPr>
                <a:solidFill>
                  <a:schemeClr val="dk2"/>
                </a:solidFill>
                <a:latin typeface="Sora ExtraLight"/>
                <a:ea typeface="Sora ExtraLight"/>
                <a:cs typeface="Sora ExtraLight"/>
                <a:sym typeface="Sora ExtraLight"/>
              </a:defRPr>
            </a:lvl5pPr>
            <a:lvl6pPr lvl="5">
              <a:buNone/>
              <a:defRPr>
                <a:solidFill>
                  <a:schemeClr val="dk2"/>
                </a:solidFill>
                <a:latin typeface="Sora ExtraLight"/>
                <a:ea typeface="Sora ExtraLight"/>
                <a:cs typeface="Sora ExtraLight"/>
                <a:sym typeface="Sora ExtraLight"/>
              </a:defRPr>
            </a:lvl6pPr>
            <a:lvl7pPr lvl="6">
              <a:buNone/>
              <a:defRPr>
                <a:solidFill>
                  <a:schemeClr val="dk2"/>
                </a:solidFill>
                <a:latin typeface="Sora ExtraLight"/>
                <a:ea typeface="Sora ExtraLight"/>
                <a:cs typeface="Sora ExtraLight"/>
                <a:sym typeface="Sora ExtraLight"/>
              </a:defRPr>
            </a:lvl7pPr>
            <a:lvl8pPr lvl="7">
              <a:buNone/>
              <a:defRPr>
                <a:solidFill>
                  <a:schemeClr val="dk2"/>
                </a:solidFill>
                <a:latin typeface="Sora ExtraLight"/>
                <a:ea typeface="Sora ExtraLight"/>
                <a:cs typeface="Sora ExtraLight"/>
                <a:sym typeface="Sora ExtraLight"/>
              </a:defRPr>
            </a:lvl8pPr>
            <a:lvl9pPr lvl="8">
              <a:buNone/>
              <a:defRPr>
                <a:solidFill>
                  <a:schemeClr val="dk2"/>
                </a:solidFill>
                <a:latin typeface="Sora ExtraLight"/>
                <a:ea typeface="Sora ExtraLight"/>
                <a:cs typeface="Sora ExtraLight"/>
                <a:sym typeface="Sora Extra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15:clr>
            <a:srgbClr val="E46962"/>
          </p15:clr>
        </p15:guide>
        <p15:guide id="2" pos="5760">
          <p15:clr>
            <a:srgbClr val="E46962"/>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Alt 1">
  <p:cSld name="BLANK_1_1_1_1_1_1_1_1_1_1_1_1_1_1_1">
    <p:bg>
      <p:bgPr>
        <a:solidFill>
          <a:schemeClr val="lt1"/>
        </a:solidFill>
      </p:bgPr>
    </p:bg>
    <p:spTree>
      <p:nvGrpSpPr>
        <p:cNvPr id="1117" name="Shape 1117"/>
        <p:cNvGrpSpPr/>
        <p:nvPr/>
      </p:nvGrpSpPr>
      <p:grpSpPr>
        <a:xfrm>
          <a:off x="0" y="0"/>
          <a:ext cx="0" cy="0"/>
          <a:chOff x="0" y="0"/>
          <a:chExt cx="0" cy="0"/>
        </a:xfrm>
      </p:grpSpPr>
      <p:grpSp>
        <p:nvGrpSpPr>
          <p:cNvPr id="1118" name="Google Shape;1118;p67"/>
          <p:cNvGrpSpPr/>
          <p:nvPr/>
        </p:nvGrpSpPr>
        <p:grpSpPr>
          <a:xfrm>
            <a:off x="0" y="506850"/>
            <a:ext cx="930250" cy="2593175"/>
            <a:chOff x="0" y="506850"/>
            <a:chExt cx="930250" cy="2593175"/>
          </a:xfrm>
        </p:grpSpPr>
        <p:grpSp>
          <p:nvGrpSpPr>
            <p:cNvPr id="1119" name="Google Shape;1119;p67"/>
            <p:cNvGrpSpPr/>
            <p:nvPr/>
          </p:nvGrpSpPr>
          <p:grpSpPr>
            <a:xfrm>
              <a:off x="0" y="877050"/>
              <a:ext cx="930250" cy="2222975"/>
              <a:chOff x="1233650" y="2421900"/>
              <a:chExt cx="930250" cy="2222975"/>
            </a:xfrm>
          </p:grpSpPr>
          <p:grpSp>
            <p:nvGrpSpPr>
              <p:cNvPr id="1120" name="Google Shape;1120;p67"/>
              <p:cNvGrpSpPr/>
              <p:nvPr/>
            </p:nvGrpSpPr>
            <p:grpSpPr>
              <a:xfrm>
                <a:off x="1233650" y="2793625"/>
                <a:ext cx="560050" cy="1851250"/>
                <a:chOff x="1381975" y="3249175"/>
                <a:chExt cx="560050" cy="1851250"/>
              </a:xfrm>
            </p:grpSpPr>
            <p:sp>
              <p:nvSpPr>
                <p:cNvPr id="1121" name="Google Shape;1121;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22" name="Google Shape;1122;p67"/>
                <p:cNvSpPr/>
                <p:nvPr/>
              </p:nvSpPr>
              <p:spPr>
                <a:xfrm>
                  <a:off x="1381975" y="36195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1123" name="Google Shape;1123;p67"/>
                <p:cNvGrpSpPr/>
                <p:nvPr/>
              </p:nvGrpSpPr>
              <p:grpSpPr>
                <a:xfrm>
                  <a:off x="1381975" y="3989700"/>
                  <a:ext cx="560050" cy="1110725"/>
                  <a:chOff x="1381975" y="3249175"/>
                  <a:chExt cx="560050" cy="1110725"/>
                </a:xfrm>
              </p:grpSpPr>
              <p:sp>
                <p:nvSpPr>
                  <p:cNvPr id="1124" name="Google Shape;1124;p67"/>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25" name="Google Shape;1125;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26" name="Google Shape;1126;p67"/>
                  <p:cNvSpPr/>
                  <p:nvPr/>
                </p:nvSpPr>
                <p:spPr>
                  <a:xfrm>
                    <a:off x="1381975" y="39897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127" name="Google Shape;1127;p67"/>
                <p:cNvGrpSpPr/>
                <p:nvPr/>
              </p:nvGrpSpPr>
              <p:grpSpPr>
                <a:xfrm>
                  <a:off x="1381975" y="4360025"/>
                  <a:ext cx="560050" cy="370200"/>
                  <a:chOff x="1381975" y="3249175"/>
                  <a:chExt cx="560050" cy="370200"/>
                </a:xfrm>
              </p:grpSpPr>
              <p:sp>
                <p:nvSpPr>
                  <p:cNvPr id="1128" name="Google Shape;1128;p67"/>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29" name="Google Shape;1129;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130" name="Google Shape;1130;p67"/>
              <p:cNvSpPr/>
              <p:nvPr/>
            </p:nvSpPr>
            <p:spPr>
              <a:xfrm>
                <a:off x="1793700" y="24219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131" name="Google Shape;1131;p67"/>
            <p:cNvSpPr/>
            <p:nvPr/>
          </p:nvSpPr>
          <p:spPr>
            <a:xfrm>
              <a:off x="183800" y="50685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132" name="Google Shape;1132;p67"/>
          <p:cNvSpPr txBox="1"/>
          <p:nvPr>
            <p:ph type="title"/>
          </p:nvPr>
        </p:nvSpPr>
        <p:spPr>
          <a:xfrm>
            <a:off x="38100" y="319650"/>
            <a:ext cx="18231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1133" name="Google Shape;1133;p67"/>
          <p:cNvSpPr txBox="1"/>
          <p:nvPr>
            <p:ph idx="1"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sp>
        <p:nvSpPr>
          <p:cNvPr id="1134" name="Google Shape;1134;p67"/>
          <p:cNvSpPr txBox="1"/>
          <p:nvPr>
            <p:ph idx="2" type="subTitle"/>
          </p:nvPr>
        </p:nvSpPr>
        <p:spPr>
          <a:xfrm>
            <a:off x="2942250"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1135" name="Google Shape;1135;p67"/>
          <p:cNvSpPr txBox="1"/>
          <p:nvPr>
            <p:ph idx="3" type="subTitle"/>
          </p:nvPr>
        </p:nvSpPr>
        <p:spPr>
          <a:xfrm>
            <a:off x="1078950"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136" name="Google Shape;1136;p67"/>
          <p:cNvSpPr txBox="1"/>
          <p:nvPr>
            <p:ph idx="4" type="subTitle"/>
          </p:nvPr>
        </p:nvSpPr>
        <p:spPr>
          <a:xfrm>
            <a:off x="4798644"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1137" name="Google Shape;1137;p67"/>
          <p:cNvSpPr txBox="1"/>
          <p:nvPr>
            <p:ph idx="5" type="subTitle"/>
          </p:nvPr>
        </p:nvSpPr>
        <p:spPr>
          <a:xfrm>
            <a:off x="2942257"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138" name="Google Shape;1138;p67"/>
          <p:cNvSpPr txBox="1"/>
          <p:nvPr>
            <p:ph idx="6" type="subTitle"/>
          </p:nvPr>
        </p:nvSpPr>
        <p:spPr>
          <a:xfrm>
            <a:off x="6671581"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1139" name="Google Shape;1139;p67"/>
          <p:cNvSpPr txBox="1"/>
          <p:nvPr>
            <p:ph idx="7" type="subTitle"/>
          </p:nvPr>
        </p:nvSpPr>
        <p:spPr>
          <a:xfrm>
            <a:off x="4798647"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grpSp>
        <p:nvGrpSpPr>
          <p:cNvPr id="1140" name="Google Shape;1140;p67"/>
          <p:cNvGrpSpPr/>
          <p:nvPr/>
        </p:nvGrpSpPr>
        <p:grpSpPr>
          <a:xfrm rot="5400000">
            <a:off x="7381575" y="-838700"/>
            <a:ext cx="930250" cy="2591775"/>
            <a:chOff x="0" y="508250"/>
            <a:chExt cx="930250" cy="2591775"/>
          </a:xfrm>
        </p:grpSpPr>
        <p:grpSp>
          <p:nvGrpSpPr>
            <p:cNvPr id="1141" name="Google Shape;1141;p67"/>
            <p:cNvGrpSpPr/>
            <p:nvPr/>
          </p:nvGrpSpPr>
          <p:grpSpPr>
            <a:xfrm>
              <a:off x="0" y="877050"/>
              <a:ext cx="930250" cy="2222975"/>
              <a:chOff x="1233650" y="2421900"/>
              <a:chExt cx="930250" cy="2222975"/>
            </a:xfrm>
          </p:grpSpPr>
          <p:grpSp>
            <p:nvGrpSpPr>
              <p:cNvPr id="1142" name="Google Shape;1142;p67"/>
              <p:cNvGrpSpPr/>
              <p:nvPr/>
            </p:nvGrpSpPr>
            <p:grpSpPr>
              <a:xfrm>
                <a:off x="1233650" y="2793625"/>
                <a:ext cx="930250" cy="1851250"/>
                <a:chOff x="1381975" y="3249175"/>
                <a:chExt cx="930250" cy="1851250"/>
              </a:xfrm>
            </p:grpSpPr>
            <p:grpSp>
              <p:nvGrpSpPr>
                <p:cNvPr id="1143" name="Google Shape;1143;p67"/>
                <p:cNvGrpSpPr/>
                <p:nvPr/>
              </p:nvGrpSpPr>
              <p:grpSpPr>
                <a:xfrm>
                  <a:off x="1571825" y="3249175"/>
                  <a:ext cx="740400" cy="370200"/>
                  <a:chOff x="1571825" y="3249175"/>
                  <a:chExt cx="740400" cy="370200"/>
                </a:xfrm>
              </p:grpSpPr>
              <p:sp>
                <p:nvSpPr>
                  <p:cNvPr id="1144" name="Google Shape;1144;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45" name="Google Shape;1145;p67"/>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146" name="Google Shape;1146;p67"/>
                <p:cNvSpPr/>
                <p:nvPr/>
              </p:nvSpPr>
              <p:spPr>
                <a:xfrm>
                  <a:off x="1381975" y="36195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1147" name="Google Shape;1147;p67"/>
                <p:cNvGrpSpPr/>
                <p:nvPr/>
              </p:nvGrpSpPr>
              <p:grpSpPr>
                <a:xfrm>
                  <a:off x="1381975" y="3989700"/>
                  <a:ext cx="560050" cy="1110725"/>
                  <a:chOff x="1381975" y="3249175"/>
                  <a:chExt cx="560050" cy="1110725"/>
                </a:xfrm>
              </p:grpSpPr>
              <p:sp>
                <p:nvSpPr>
                  <p:cNvPr id="1148" name="Google Shape;1148;p67"/>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49" name="Google Shape;1149;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50" name="Google Shape;1150;p67"/>
                  <p:cNvSpPr/>
                  <p:nvPr/>
                </p:nvSpPr>
                <p:spPr>
                  <a:xfrm>
                    <a:off x="1381975" y="39897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151" name="Google Shape;1151;p67"/>
                <p:cNvGrpSpPr/>
                <p:nvPr/>
              </p:nvGrpSpPr>
              <p:grpSpPr>
                <a:xfrm>
                  <a:off x="1381975" y="4360025"/>
                  <a:ext cx="560050" cy="370200"/>
                  <a:chOff x="1381975" y="3249175"/>
                  <a:chExt cx="560050" cy="370200"/>
                </a:xfrm>
              </p:grpSpPr>
              <p:sp>
                <p:nvSpPr>
                  <p:cNvPr id="1152" name="Google Shape;1152;p67"/>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53" name="Google Shape;1153;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154" name="Google Shape;1154;p67"/>
              <p:cNvSpPr/>
              <p:nvPr/>
            </p:nvSpPr>
            <p:spPr>
              <a:xfrm>
                <a:off x="1793700" y="24219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155" name="Google Shape;1155;p67"/>
            <p:cNvSpPr/>
            <p:nvPr/>
          </p:nvSpPr>
          <p:spPr>
            <a:xfrm>
              <a:off x="189850" y="50825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156" name="Google Shape;1156;p67"/>
          <p:cNvSpPr txBox="1"/>
          <p:nvPr>
            <p:ph idx="8" type="subTitle"/>
          </p:nvPr>
        </p:nvSpPr>
        <p:spPr>
          <a:xfrm>
            <a:off x="6671579"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157" name="Google Shape;1157;p67"/>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cxnSp>
        <p:nvCxnSpPr>
          <p:cNvPr id="1158" name="Google Shape;1158;p67"/>
          <p:cNvCxnSpPr/>
          <p:nvPr/>
        </p:nvCxnSpPr>
        <p:spPr>
          <a:xfrm>
            <a:off x="1865850" y="392700"/>
            <a:ext cx="0" cy="390300"/>
          </a:xfrm>
          <a:prstGeom prst="straightConnector1">
            <a:avLst/>
          </a:prstGeom>
          <a:noFill/>
          <a:ln cap="flat" cmpd="sng" w="19050">
            <a:solidFill>
              <a:schemeClr val="accent3"/>
            </a:solidFill>
            <a:prstDash val="solid"/>
            <a:round/>
            <a:headEnd len="med" w="med" type="none"/>
            <a:tailEnd len="med" w="med" type="none"/>
          </a:ln>
        </p:spPr>
      </p:cxnSp>
      <p:sp>
        <p:nvSpPr>
          <p:cNvPr id="1159" name="Google Shape;1159;p67"/>
          <p:cNvSpPr/>
          <p:nvPr/>
        </p:nvSpPr>
        <p:spPr>
          <a:xfrm rot="5400000">
            <a:off x="8773788" y="92231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60" name="Google Shape;1160;p67"/>
          <p:cNvSpPr/>
          <p:nvPr/>
        </p:nvSpPr>
        <p:spPr>
          <a:xfrm rot="5400000">
            <a:off x="8773788" y="129251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61" name="Google Shape;1161;p67"/>
          <p:cNvSpPr txBox="1"/>
          <p:nvPr>
            <p:ph idx="13" type="subTitle"/>
          </p:nvPr>
        </p:nvSpPr>
        <p:spPr>
          <a:xfrm>
            <a:off x="1078938"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1162" name="Google Shape;1162;p67"/>
          <p:cNvSpPr txBox="1"/>
          <p:nvPr>
            <p:ph idx="14" type="title"/>
          </p:nvPr>
        </p:nvSpPr>
        <p:spPr>
          <a:xfrm>
            <a:off x="3484500" y="1377875"/>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1163" name="Google Shape;1163;p67"/>
          <p:cNvSpPr txBox="1"/>
          <p:nvPr>
            <p:ph idx="15" type="title"/>
          </p:nvPr>
        </p:nvSpPr>
        <p:spPr>
          <a:xfrm>
            <a:off x="7204200" y="1411200"/>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BM Plex Sans"/>
              <a:buNone/>
              <a:defRPr b="1" sz="1800"/>
            </a:lvl1pPr>
            <a:lvl2pPr lvl="1" algn="ctr">
              <a:spcBef>
                <a:spcPts val="0"/>
              </a:spcBef>
              <a:spcAft>
                <a:spcPts val="0"/>
              </a:spcAft>
              <a:buClr>
                <a:schemeClr val="lt1"/>
              </a:buClr>
              <a:buSzPts val="3000"/>
              <a:buNone/>
              <a:defRPr b="1">
                <a:solidFill>
                  <a:schemeClr val="lt1"/>
                </a:solidFill>
              </a:defRPr>
            </a:lvl2pPr>
            <a:lvl3pPr lvl="2" algn="ctr">
              <a:spcBef>
                <a:spcPts val="0"/>
              </a:spcBef>
              <a:spcAft>
                <a:spcPts val="0"/>
              </a:spcAft>
              <a:buClr>
                <a:schemeClr val="lt1"/>
              </a:buClr>
              <a:buSzPts val="3000"/>
              <a:buNone/>
              <a:defRPr b="1">
                <a:solidFill>
                  <a:schemeClr val="lt1"/>
                </a:solidFill>
              </a:defRPr>
            </a:lvl3pPr>
            <a:lvl4pPr lvl="3" algn="ctr">
              <a:spcBef>
                <a:spcPts val="0"/>
              </a:spcBef>
              <a:spcAft>
                <a:spcPts val="0"/>
              </a:spcAft>
              <a:buClr>
                <a:schemeClr val="lt1"/>
              </a:buClr>
              <a:buSzPts val="3000"/>
              <a:buNone/>
              <a:defRPr b="1">
                <a:solidFill>
                  <a:schemeClr val="lt1"/>
                </a:solidFill>
              </a:defRPr>
            </a:lvl4pPr>
            <a:lvl5pPr lvl="4" algn="ctr">
              <a:spcBef>
                <a:spcPts val="0"/>
              </a:spcBef>
              <a:spcAft>
                <a:spcPts val="0"/>
              </a:spcAft>
              <a:buClr>
                <a:schemeClr val="lt1"/>
              </a:buClr>
              <a:buSzPts val="3000"/>
              <a:buNone/>
              <a:defRPr b="1">
                <a:solidFill>
                  <a:schemeClr val="lt1"/>
                </a:solidFill>
              </a:defRPr>
            </a:lvl5pPr>
            <a:lvl6pPr lvl="5" algn="ctr">
              <a:spcBef>
                <a:spcPts val="0"/>
              </a:spcBef>
              <a:spcAft>
                <a:spcPts val="0"/>
              </a:spcAft>
              <a:buClr>
                <a:schemeClr val="lt1"/>
              </a:buClr>
              <a:buSzPts val="3000"/>
              <a:buNone/>
              <a:defRPr b="1">
                <a:solidFill>
                  <a:schemeClr val="lt1"/>
                </a:solidFill>
              </a:defRPr>
            </a:lvl6pPr>
            <a:lvl7pPr lvl="6" algn="ctr">
              <a:spcBef>
                <a:spcPts val="0"/>
              </a:spcBef>
              <a:spcAft>
                <a:spcPts val="0"/>
              </a:spcAft>
              <a:buClr>
                <a:schemeClr val="lt1"/>
              </a:buClr>
              <a:buSzPts val="3000"/>
              <a:buNone/>
              <a:defRPr b="1">
                <a:solidFill>
                  <a:schemeClr val="lt1"/>
                </a:solidFill>
              </a:defRPr>
            </a:lvl7pPr>
            <a:lvl8pPr lvl="7" algn="ctr">
              <a:spcBef>
                <a:spcPts val="0"/>
              </a:spcBef>
              <a:spcAft>
                <a:spcPts val="0"/>
              </a:spcAft>
              <a:buClr>
                <a:schemeClr val="lt1"/>
              </a:buClr>
              <a:buSzPts val="3000"/>
              <a:buNone/>
              <a:defRPr b="1">
                <a:solidFill>
                  <a:schemeClr val="lt1"/>
                </a:solidFill>
              </a:defRPr>
            </a:lvl8pPr>
            <a:lvl9pPr lvl="8" algn="ctr">
              <a:spcBef>
                <a:spcPts val="0"/>
              </a:spcBef>
              <a:spcAft>
                <a:spcPts val="0"/>
              </a:spcAft>
              <a:buClr>
                <a:schemeClr val="lt1"/>
              </a:buClr>
              <a:buSzPts val="3000"/>
              <a:buNone/>
              <a:defRPr b="1">
                <a:solidFill>
                  <a:schemeClr val="lt1"/>
                </a:solidFill>
              </a:defRPr>
            </a:lvl9pPr>
          </a:lstStyle>
          <a:p/>
        </p:txBody>
      </p:sp>
      <p:sp>
        <p:nvSpPr>
          <p:cNvPr id="1164" name="Google Shape;1164;p67"/>
          <p:cNvSpPr txBox="1"/>
          <p:nvPr>
            <p:ph idx="16" type="title"/>
          </p:nvPr>
        </p:nvSpPr>
        <p:spPr>
          <a:xfrm>
            <a:off x="5344350" y="1411200"/>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1165" name="Google Shape;1165;p67"/>
          <p:cNvSpPr txBox="1"/>
          <p:nvPr>
            <p:ph idx="17" type="title"/>
          </p:nvPr>
        </p:nvSpPr>
        <p:spPr>
          <a:xfrm>
            <a:off x="1624650" y="1377875"/>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1166" name="Google Shape;1166;p67"/>
          <p:cNvSpPr txBox="1"/>
          <p:nvPr>
            <p:ph idx="18"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1167" name="Google Shape;1167;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1175">
          <p15:clr>
            <a:srgbClr val="E46962"/>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2">
  <p:cSld name="BLANK_1_1_1_1_1_1_1_1_1_1_1_1_1_1_1_2">
    <p:bg>
      <p:bgPr>
        <a:solidFill>
          <a:schemeClr val="lt1"/>
        </a:solidFill>
      </p:bgPr>
    </p:bg>
    <p:spTree>
      <p:nvGrpSpPr>
        <p:cNvPr id="1168" name="Shape 1168"/>
        <p:cNvGrpSpPr/>
        <p:nvPr/>
      </p:nvGrpSpPr>
      <p:grpSpPr>
        <a:xfrm>
          <a:off x="0" y="0"/>
          <a:ext cx="0" cy="0"/>
          <a:chOff x="0" y="0"/>
          <a:chExt cx="0" cy="0"/>
        </a:xfrm>
      </p:grpSpPr>
      <p:sp>
        <p:nvSpPr>
          <p:cNvPr id="1169" name="Google Shape;1169;p68"/>
          <p:cNvSpPr txBox="1"/>
          <p:nvPr>
            <p:ph idx="1" type="body"/>
          </p:nvPr>
        </p:nvSpPr>
        <p:spPr>
          <a:xfrm>
            <a:off x="1867950" y="203530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70" name="Google Shape;1170;p68"/>
          <p:cNvSpPr txBox="1"/>
          <p:nvPr>
            <p:ph idx="2" type="body"/>
          </p:nvPr>
        </p:nvSpPr>
        <p:spPr>
          <a:xfrm>
            <a:off x="1867950" y="340515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71" name="Google Shape;1171;p68"/>
          <p:cNvSpPr txBox="1"/>
          <p:nvPr>
            <p:ph idx="3" type="body"/>
          </p:nvPr>
        </p:nvSpPr>
        <p:spPr>
          <a:xfrm>
            <a:off x="5297575" y="203530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72" name="Google Shape;1172;p68"/>
          <p:cNvSpPr txBox="1"/>
          <p:nvPr>
            <p:ph idx="4" type="body"/>
          </p:nvPr>
        </p:nvSpPr>
        <p:spPr>
          <a:xfrm>
            <a:off x="5297575" y="340515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grpSp>
        <p:nvGrpSpPr>
          <p:cNvPr id="1173" name="Google Shape;1173;p68"/>
          <p:cNvGrpSpPr/>
          <p:nvPr/>
        </p:nvGrpSpPr>
        <p:grpSpPr>
          <a:xfrm>
            <a:off x="7073603" y="0"/>
            <a:ext cx="2070408" cy="1617374"/>
            <a:chOff x="6787102" y="-57263"/>
            <a:chExt cx="2403260" cy="1877393"/>
          </a:xfrm>
        </p:grpSpPr>
        <p:grpSp>
          <p:nvGrpSpPr>
            <p:cNvPr id="1174" name="Google Shape;1174;p68"/>
            <p:cNvGrpSpPr/>
            <p:nvPr/>
          </p:nvGrpSpPr>
          <p:grpSpPr>
            <a:xfrm rot="10800000">
              <a:off x="8286413" y="1320355"/>
              <a:ext cx="903863" cy="499775"/>
              <a:chOff x="532097" y="3249175"/>
              <a:chExt cx="669528" cy="370204"/>
            </a:xfrm>
          </p:grpSpPr>
          <p:sp>
            <p:nvSpPr>
              <p:cNvPr id="1175" name="Google Shape;1175;p68"/>
              <p:cNvSpPr/>
              <p:nvPr/>
            </p:nvSpPr>
            <p:spPr>
              <a:xfrm>
                <a:off x="532097" y="3249179"/>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76" name="Google Shape;1176;p6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177" name="Google Shape;1177;p68"/>
            <p:cNvGrpSpPr/>
            <p:nvPr/>
          </p:nvGrpSpPr>
          <p:grpSpPr>
            <a:xfrm rot="10800000">
              <a:off x="6787103" y="820419"/>
              <a:ext cx="2402289" cy="499772"/>
              <a:chOff x="532752" y="3249175"/>
              <a:chExt cx="1779473" cy="370202"/>
            </a:xfrm>
          </p:grpSpPr>
          <p:sp>
            <p:nvSpPr>
              <p:cNvPr id="1178" name="Google Shape;1178;p68"/>
              <p:cNvSpPr/>
              <p:nvPr/>
            </p:nvSpPr>
            <p:spPr>
              <a:xfrm>
                <a:off x="532752" y="3249177"/>
                <a:ext cx="2988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79" name="Google Shape;1179;p6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80" name="Google Shape;1180;p6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81" name="Google Shape;1181;p68"/>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182" name="Google Shape;1182;p68"/>
            <p:cNvGrpSpPr/>
            <p:nvPr/>
          </p:nvGrpSpPr>
          <p:grpSpPr>
            <a:xfrm rot="10800000">
              <a:off x="7286873" y="320651"/>
              <a:ext cx="1499310" cy="499770"/>
              <a:chOff x="831425" y="3249175"/>
              <a:chExt cx="1110600" cy="370200"/>
            </a:xfrm>
          </p:grpSpPr>
          <p:sp>
            <p:nvSpPr>
              <p:cNvPr id="1183" name="Google Shape;1183;p6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84" name="Google Shape;1184;p6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85" name="Google Shape;1185;p68"/>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186" name="Google Shape;1186;p68"/>
            <p:cNvGrpSpPr/>
            <p:nvPr/>
          </p:nvGrpSpPr>
          <p:grpSpPr>
            <a:xfrm rot="10800000">
              <a:off x="6787102" y="-57263"/>
              <a:ext cx="2403260" cy="377865"/>
              <a:chOff x="532032" y="3249173"/>
              <a:chExt cx="1780193" cy="370202"/>
            </a:xfrm>
          </p:grpSpPr>
          <p:sp>
            <p:nvSpPr>
              <p:cNvPr id="1187" name="Google Shape;1187;p68"/>
              <p:cNvSpPr/>
              <p:nvPr/>
            </p:nvSpPr>
            <p:spPr>
              <a:xfrm>
                <a:off x="532032" y="3249173"/>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88" name="Google Shape;1188;p68"/>
              <p:cNvSpPr/>
              <p:nvPr/>
            </p:nvSpPr>
            <p:spPr>
              <a:xfrm>
                <a:off x="831430" y="324917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89" name="Google Shape;1189;p6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90" name="Google Shape;1190;p68"/>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91" name="Google Shape;1191;p68"/>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192" name="Google Shape;1192;p68"/>
          <p:cNvSpPr/>
          <p:nvPr/>
        </p:nvSpPr>
        <p:spPr>
          <a:xfrm flipH="1" rot="10800000">
            <a:off x="8088611" y="31980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93" name="Google Shape;1193;p68"/>
          <p:cNvSpPr/>
          <p:nvPr/>
        </p:nvSpPr>
        <p:spPr>
          <a:xfrm flipH="1" rot="10800000">
            <a:off x="8088611" y="592679"/>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94" name="Google Shape;1194;p68"/>
          <p:cNvSpPr/>
          <p:nvPr/>
        </p:nvSpPr>
        <p:spPr>
          <a:xfrm flipH="1" rot="10800000">
            <a:off x="8088611" y="117225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95" name="Google Shape;1195;p68"/>
          <p:cNvSpPr/>
          <p:nvPr/>
        </p:nvSpPr>
        <p:spPr>
          <a:xfrm flipH="1" rot="10800000">
            <a:off x="8088611" y="869471"/>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96" name="Google Shape;1196;p68"/>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197" name="Google Shape;1197;p68"/>
          <p:cNvSpPr txBox="1"/>
          <p:nvPr>
            <p:ph idx="5" type="title"/>
          </p:nvPr>
        </p:nvSpPr>
        <p:spPr>
          <a:xfrm>
            <a:off x="38100" y="319650"/>
            <a:ext cx="18231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lt2"/>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1198" name="Google Shape;1198;p68"/>
          <p:cNvSpPr txBox="1"/>
          <p:nvPr>
            <p:ph idx="6"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sp>
        <p:nvSpPr>
          <p:cNvPr id="1199" name="Google Shape;1199;p68"/>
          <p:cNvSpPr txBox="1"/>
          <p:nvPr>
            <p:ph idx="7" type="subTitle"/>
          </p:nvPr>
        </p:nvSpPr>
        <p:spPr>
          <a:xfrm>
            <a:off x="1867950" y="169227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0" name="Google Shape;1200;p68"/>
          <p:cNvSpPr txBox="1"/>
          <p:nvPr>
            <p:ph idx="8" type="subTitle"/>
          </p:nvPr>
        </p:nvSpPr>
        <p:spPr>
          <a:xfrm>
            <a:off x="1867950" y="306212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1" name="Google Shape;1201;p68"/>
          <p:cNvSpPr txBox="1"/>
          <p:nvPr>
            <p:ph idx="9" type="subTitle"/>
          </p:nvPr>
        </p:nvSpPr>
        <p:spPr>
          <a:xfrm>
            <a:off x="5297575" y="169227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2" name="Google Shape;1202;p68"/>
          <p:cNvSpPr txBox="1"/>
          <p:nvPr>
            <p:ph idx="13" type="subTitle"/>
          </p:nvPr>
        </p:nvSpPr>
        <p:spPr>
          <a:xfrm>
            <a:off x="5297575" y="306212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3" name="Google Shape;1203;p68"/>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1204" name="Google Shape;1204;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2"/>
                </a:solidFill>
                <a:latin typeface="Sora ExtraLight"/>
                <a:ea typeface="Sora ExtraLight"/>
                <a:cs typeface="Sora ExtraLight"/>
                <a:sym typeface="Sora ExtraLight"/>
              </a:defRPr>
            </a:lvl1pPr>
            <a:lvl2pPr lvl="1">
              <a:buNone/>
              <a:defRPr>
                <a:solidFill>
                  <a:schemeClr val="dk2"/>
                </a:solidFill>
                <a:latin typeface="Sora ExtraLight"/>
                <a:ea typeface="Sora ExtraLight"/>
                <a:cs typeface="Sora ExtraLight"/>
                <a:sym typeface="Sora ExtraLight"/>
              </a:defRPr>
            </a:lvl2pPr>
            <a:lvl3pPr lvl="2">
              <a:buNone/>
              <a:defRPr>
                <a:solidFill>
                  <a:schemeClr val="dk2"/>
                </a:solidFill>
                <a:latin typeface="Sora ExtraLight"/>
                <a:ea typeface="Sora ExtraLight"/>
                <a:cs typeface="Sora ExtraLight"/>
                <a:sym typeface="Sora ExtraLight"/>
              </a:defRPr>
            </a:lvl3pPr>
            <a:lvl4pPr lvl="3">
              <a:buNone/>
              <a:defRPr>
                <a:solidFill>
                  <a:schemeClr val="dk2"/>
                </a:solidFill>
                <a:latin typeface="Sora ExtraLight"/>
                <a:ea typeface="Sora ExtraLight"/>
                <a:cs typeface="Sora ExtraLight"/>
                <a:sym typeface="Sora ExtraLight"/>
              </a:defRPr>
            </a:lvl4pPr>
            <a:lvl5pPr lvl="4">
              <a:buNone/>
              <a:defRPr>
                <a:solidFill>
                  <a:schemeClr val="dk2"/>
                </a:solidFill>
                <a:latin typeface="Sora ExtraLight"/>
                <a:ea typeface="Sora ExtraLight"/>
                <a:cs typeface="Sora ExtraLight"/>
                <a:sym typeface="Sora ExtraLight"/>
              </a:defRPr>
            </a:lvl5pPr>
            <a:lvl6pPr lvl="5">
              <a:buNone/>
              <a:defRPr>
                <a:solidFill>
                  <a:schemeClr val="dk2"/>
                </a:solidFill>
                <a:latin typeface="Sora ExtraLight"/>
                <a:ea typeface="Sora ExtraLight"/>
                <a:cs typeface="Sora ExtraLight"/>
                <a:sym typeface="Sora ExtraLight"/>
              </a:defRPr>
            </a:lvl6pPr>
            <a:lvl7pPr lvl="6">
              <a:buNone/>
              <a:defRPr>
                <a:solidFill>
                  <a:schemeClr val="dk2"/>
                </a:solidFill>
                <a:latin typeface="Sora ExtraLight"/>
                <a:ea typeface="Sora ExtraLight"/>
                <a:cs typeface="Sora ExtraLight"/>
                <a:sym typeface="Sora ExtraLight"/>
              </a:defRPr>
            </a:lvl7pPr>
            <a:lvl8pPr lvl="7">
              <a:buNone/>
              <a:defRPr>
                <a:solidFill>
                  <a:schemeClr val="dk2"/>
                </a:solidFill>
                <a:latin typeface="Sora ExtraLight"/>
                <a:ea typeface="Sora ExtraLight"/>
                <a:cs typeface="Sora ExtraLight"/>
                <a:sym typeface="Sora ExtraLight"/>
              </a:defRPr>
            </a:lvl8pPr>
            <a:lvl9pPr lvl="8">
              <a:buNone/>
              <a:defRPr>
                <a:solidFill>
                  <a:schemeClr val="dk2"/>
                </a:solidFill>
                <a:latin typeface="Sora ExtraLight"/>
                <a:ea typeface="Sora ExtraLight"/>
                <a:cs typeface="Sora ExtraLight"/>
                <a:sym typeface="Sora Extra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611">
          <p15:clr>
            <a:srgbClr val="E46962"/>
          </p15:clr>
        </p15:guide>
        <p15:guide id="2" pos="3407">
          <p15:clr>
            <a:srgbClr val="E46962"/>
          </p15:clr>
        </p15:guide>
        <p15:guide id="3" pos="2262">
          <p15:clr>
            <a:srgbClr val="E46962"/>
          </p15:clr>
        </p15:guide>
        <p15:guide id="4" orient="horz" pos="1006">
          <p15:clr>
            <a:srgbClr val="E46962"/>
          </p15:clr>
        </p15:guide>
        <p15:guide id="5" pos="1175">
          <p15:clr>
            <a:srgbClr val="E46962"/>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3">
  <p:cSld name="BLANK_1_1_1_1_1_1_1_1_1_1_1_1_1_1_1_2_1">
    <p:bg>
      <p:bgPr>
        <a:solidFill>
          <a:schemeClr val="lt1"/>
        </a:solidFill>
      </p:bgPr>
    </p:bg>
    <p:spTree>
      <p:nvGrpSpPr>
        <p:cNvPr id="1205" name="Shape 1205"/>
        <p:cNvGrpSpPr/>
        <p:nvPr/>
      </p:nvGrpSpPr>
      <p:grpSpPr>
        <a:xfrm>
          <a:off x="0" y="0"/>
          <a:ext cx="0" cy="0"/>
          <a:chOff x="0" y="0"/>
          <a:chExt cx="0" cy="0"/>
        </a:xfrm>
      </p:grpSpPr>
      <p:sp>
        <p:nvSpPr>
          <p:cNvPr id="1206" name="Google Shape;1206;p69"/>
          <p:cNvSpPr txBox="1"/>
          <p:nvPr>
            <p:ph type="title"/>
          </p:nvPr>
        </p:nvSpPr>
        <p:spPr>
          <a:xfrm>
            <a:off x="104850" y="2155850"/>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207" name="Google Shape;1207;p69"/>
          <p:cNvSpPr txBox="1"/>
          <p:nvPr>
            <p:ph idx="2" type="title"/>
          </p:nvPr>
        </p:nvSpPr>
        <p:spPr>
          <a:xfrm>
            <a:off x="1932925"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208" name="Google Shape;1208;p69"/>
          <p:cNvSpPr txBox="1"/>
          <p:nvPr>
            <p:ph idx="3" type="title"/>
          </p:nvPr>
        </p:nvSpPr>
        <p:spPr>
          <a:xfrm>
            <a:off x="3761000"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209" name="Google Shape;1209;p69"/>
          <p:cNvSpPr txBox="1"/>
          <p:nvPr>
            <p:ph idx="4" type="title"/>
          </p:nvPr>
        </p:nvSpPr>
        <p:spPr>
          <a:xfrm>
            <a:off x="5607150"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210" name="Google Shape;1210;p69"/>
          <p:cNvSpPr txBox="1"/>
          <p:nvPr>
            <p:ph idx="5"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211" name="Google Shape;1211;p69"/>
          <p:cNvSpPr txBox="1"/>
          <p:nvPr>
            <p:ph idx="1"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cxnSp>
        <p:nvCxnSpPr>
          <p:cNvPr id="1212" name="Google Shape;1212;p69"/>
          <p:cNvCxnSpPr/>
          <p:nvPr/>
        </p:nvCxnSpPr>
        <p:spPr>
          <a:xfrm>
            <a:off x="1865850" y="392700"/>
            <a:ext cx="0" cy="390300"/>
          </a:xfrm>
          <a:prstGeom prst="straightConnector1">
            <a:avLst/>
          </a:prstGeom>
          <a:noFill/>
          <a:ln cap="flat" cmpd="sng" w="19050">
            <a:solidFill>
              <a:schemeClr val="accent6"/>
            </a:solidFill>
            <a:prstDash val="solid"/>
            <a:round/>
            <a:headEnd len="med" w="med" type="none"/>
            <a:tailEnd len="med" w="med" type="none"/>
          </a:ln>
        </p:spPr>
      </p:cxnSp>
      <p:grpSp>
        <p:nvGrpSpPr>
          <p:cNvPr id="1213" name="Google Shape;1213;p69"/>
          <p:cNvGrpSpPr/>
          <p:nvPr/>
        </p:nvGrpSpPr>
        <p:grpSpPr>
          <a:xfrm>
            <a:off x="7073603" y="0"/>
            <a:ext cx="2070408" cy="1617374"/>
            <a:chOff x="6787102" y="-57263"/>
            <a:chExt cx="2403260" cy="1877393"/>
          </a:xfrm>
        </p:grpSpPr>
        <p:grpSp>
          <p:nvGrpSpPr>
            <p:cNvPr id="1214" name="Google Shape;1214;p69"/>
            <p:cNvGrpSpPr/>
            <p:nvPr/>
          </p:nvGrpSpPr>
          <p:grpSpPr>
            <a:xfrm rot="10800000">
              <a:off x="8286413" y="1320355"/>
              <a:ext cx="903863" cy="499775"/>
              <a:chOff x="532097" y="3249175"/>
              <a:chExt cx="669528" cy="370204"/>
            </a:xfrm>
          </p:grpSpPr>
          <p:sp>
            <p:nvSpPr>
              <p:cNvPr id="1215" name="Google Shape;1215;p69"/>
              <p:cNvSpPr/>
              <p:nvPr/>
            </p:nvSpPr>
            <p:spPr>
              <a:xfrm>
                <a:off x="532097" y="3249179"/>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16" name="Google Shape;1216;p69"/>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17" name="Google Shape;1217;p69"/>
            <p:cNvGrpSpPr/>
            <p:nvPr/>
          </p:nvGrpSpPr>
          <p:grpSpPr>
            <a:xfrm rot="10800000">
              <a:off x="6787103" y="820419"/>
              <a:ext cx="2402289" cy="499772"/>
              <a:chOff x="532752" y="3249175"/>
              <a:chExt cx="1779473" cy="370202"/>
            </a:xfrm>
          </p:grpSpPr>
          <p:sp>
            <p:nvSpPr>
              <p:cNvPr id="1218" name="Google Shape;1218;p69"/>
              <p:cNvSpPr/>
              <p:nvPr/>
            </p:nvSpPr>
            <p:spPr>
              <a:xfrm>
                <a:off x="532752" y="3249177"/>
                <a:ext cx="2988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19" name="Google Shape;1219;p69"/>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0" name="Google Shape;1220;p69"/>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1" name="Google Shape;1221;p69"/>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22" name="Google Shape;1222;p69"/>
            <p:cNvGrpSpPr/>
            <p:nvPr/>
          </p:nvGrpSpPr>
          <p:grpSpPr>
            <a:xfrm rot="10800000">
              <a:off x="7286873" y="320651"/>
              <a:ext cx="1499310" cy="499770"/>
              <a:chOff x="831425" y="3249175"/>
              <a:chExt cx="1110600" cy="370200"/>
            </a:xfrm>
          </p:grpSpPr>
          <p:sp>
            <p:nvSpPr>
              <p:cNvPr id="1223" name="Google Shape;1223;p69"/>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4" name="Google Shape;1224;p69"/>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5" name="Google Shape;1225;p69"/>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26" name="Google Shape;1226;p69"/>
            <p:cNvGrpSpPr/>
            <p:nvPr/>
          </p:nvGrpSpPr>
          <p:grpSpPr>
            <a:xfrm rot="10800000">
              <a:off x="6787102" y="-57263"/>
              <a:ext cx="2403260" cy="377865"/>
              <a:chOff x="532032" y="3249173"/>
              <a:chExt cx="1780193" cy="370202"/>
            </a:xfrm>
          </p:grpSpPr>
          <p:sp>
            <p:nvSpPr>
              <p:cNvPr id="1227" name="Google Shape;1227;p69"/>
              <p:cNvSpPr/>
              <p:nvPr/>
            </p:nvSpPr>
            <p:spPr>
              <a:xfrm>
                <a:off x="532032" y="3249173"/>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8" name="Google Shape;1228;p69"/>
              <p:cNvSpPr/>
              <p:nvPr/>
            </p:nvSpPr>
            <p:spPr>
              <a:xfrm>
                <a:off x="831430" y="324917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9" name="Google Shape;1229;p69"/>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0" name="Google Shape;1230;p69"/>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1" name="Google Shape;1231;p69"/>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232" name="Google Shape;1232;p69"/>
          <p:cNvSpPr/>
          <p:nvPr/>
        </p:nvSpPr>
        <p:spPr>
          <a:xfrm flipH="1" rot="10800000">
            <a:off x="8088611" y="31980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3" name="Google Shape;1233;p69"/>
          <p:cNvSpPr/>
          <p:nvPr/>
        </p:nvSpPr>
        <p:spPr>
          <a:xfrm flipH="1" rot="10800000">
            <a:off x="8088611" y="592679"/>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4" name="Google Shape;1234;p69"/>
          <p:cNvSpPr/>
          <p:nvPr/>
        </p:nvSpPr>
        <p:spPr>
          <a:xfrm flipH="1" rot="10800000">
            <a:off x="8088611" y="117225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5" name="Google Shape;1235;p69"/>
          <p:cNvSpPr/>
          <p:nvPr/>
        </p:nvSpPr>
        <p:spPr>
          <a:xfrm flipH="1" rot="10800000">
            <a:off x="8088611" y="869471"/>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6" name="Google Shape;1236;p69"/>
          <p:cNvSpPr txBox="1"/>
          <p:nvPr>
            <p:ph idx="6" type="body"/>
          </p:nvPr>
        </p:nvSpPr>
        <p:spPr>
          <a:xfrm>
            <a:off x="10490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237" name="Google Shape;1237;p69"/>
          <p:cNvSpPr txBox="1"/>
          <p:nvPr>
            <p:ph idx="7" type="body"/>
          </p:nvPr>
        </p:nvSpPr>
        <p:spPr>
          <a:xfrm>
            <a:off x="1932925"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800"/>
              </a:spcBef>
              <a:spcAft>
                <a:spcPts val="80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238" name="Google Shape;1238;p69"/>
          <p:cNvSpPr txBox="1"/>
          <p:nvPr>
            <p:ph idx="8" type="body"/>
          </p:nvPr>
        </p:nvSpPr>
        <p:spPr>
          <a:xfrm>
            <a:off x="376100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239" name="Google Shape;1239;p69"/>
          <p:cNvSpPr txBox="1"/>
          <p:nvPr>
            <p:ph idx="9" type="body"/>
          </p:nvPr>
        </p:nvSpPr>
        <p:spPr>
          <a:xfrm>
            <a:off x="560715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240" name="Google Shape;1240;p69"/>
          <p:cNvSpPr txBox="1"/>
          <p:nvPr>
            <p:ph idx="13" type="title"/>
          </p:nvPr>
        </p:nvSpPr>
        <p:spPr>
          <a:xfrm>
            <a:off x="239975"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1241" name="Google Shape;1241;p69"/>
          <p:cNvSpPr txBox="1"/>
          <p:nvPr>
            <p:ph idx="14" type="title"/>
          </p:nvPr>
        </p:nvSpPr>
        <p:spPr>
          <a:xfrm>
            <a:off x="2009500"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1242" name="Google Shape;1242;p69"/>
          <p:cNvSpPr txBox="1"/>
          <p:nvPr>
            <p:ph idx="15" type="title"/>
          </p:nvPr>
        </p:nvSpPr>
        <p:spPr>
          <a:xfrm>
            <a:off x="3895425"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1243" name="Google Shape;1243;p69"/>
          <p:cNvSpPr txBox="1"/>
          <p:nvPr>
            <p:ph idx="16" type="title"/>
          </p:nvPr>
        </p:nvSpPr>
        <p:spPr>
          <a:xfrm>
            <a:off x="5704700"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1244" name="Google Shape;1244;p69"/>
          <p:cNvSpPr txBox="1"/>
          <p:nvPr>
            <p:ph idx="17" type="title"/>
          </p:nvPr>
        </p:nvSpPr>
        <p:spPr>
          <a:xfrm>
            <a:off x="38100" y="319650"/>
            <a:ext cx="18279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accent6"/>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6"/>
                </a:solidFill>
              </a:defRPr>
            </a:lvl2pPr>
            <a:lvl3pPr lvl="2">
              <a:lnSpc>
                <a:spcPct val="115000"/>
              </a:lnSpc>
              <a:spcBef>
                <a:spcPts val="0"/>
              </a:spcBef>
              <a:spcAft>
                <a:spcPts val="0"/>
              </a:spcAft>
              <a:buNone/>
              <a:defRPr sz="1800">
                <a:solidFill>
                  <a:schemeClr val="accent6"/>
                </a:solidFill>
              </a:defRPr>
            </a:lvl3pPr>
            <a:lvl4pPr lvl="3">
              <a:lnSpc>
                <a:spcPct val="115000"/>
              </a:lnSpc>
              <a:spcBef>
                <a:spcPts val="0"/>
              </a:spcBef>
              <a:spcAft>
                <a:spcPts val="0"/>
              </a:spcAft>
              <a:buNone/>
              <a:defRPr sz="1800">
                <a:solidFill>
                  <a:schemeClr val="accent6"/>
                </a:solidFill>
              </a:defRPr>
            </a:lvl4pPr>
            <a:lvl5pPr lvl="4">
              <a:lnSpc>
                <a:spcPct val="115000"/>
              </a:lnSpc>
              <a:spcBef>
                <a:spcPts val="0"/>
              </a:spcBef>
              <a:spcAft>
                <a:spcPts val="0"/>
              </a:spcAft>
              <a:buNone/>
              <a:defRPr sz="1800">
                <a:solidFill>
                  <a:schemeClr val="accent6"/>
                </a:solidFill>
              </a:defRPr>
            </a:lvl5pPr>
            <a:lvl6pPr lvl="5">
              <a:lnSpc>
                <a:spcPct val="115000"/>
              </a:lnSpc>
              <a:spcBef>
                <a:spcPts val="0"/>
              </a:spcBef>
              <a:spcAft>
                <a:spcPts val="0"/>
              </a:spcAft>
              <a:buNone/>
              <a:defRPr sz="1800">
                <a:solidFill>
                  <a:schemeClr val="accent6"/>
                </a:solidFill>
              </a:defRPr>
            </a:lvl6pPr>
            <a:lvl7pPr lvl="6">
              <a:lnSpc>
                <a:spcPct val="115000"/>
              </a:lnSpc>
              <a:spcBef>
                <a:spcPts val="0"/>
              </a:spcBef>
              <a:spcAft>
                <a:spcPts val="0"/>
              </a:spcAft>
              <a:buNone/>
              <a:defRPr sz="1800">
                <a:solidFill>
                  <a:schemeClr val="accent6"/>
                </a:solidFill>
              </a:defRPr>
            </a:lvl7pPr>
            <a:lvl8pPr lvl="7">
              <a:lnSpc>
                <a:spcPct val="115000"/>
              </a:lnSpc>
              <a:spcBef>
                <a:spcPts val="0"/>
              </a:spcBef>
              <a:spcAft>
                <a:spcPts val="0"/>
              </a:spcAft>
              <a:buNone/>
              <a:defRPr sz="1800">
                <a:solidFill>
                  <a:schemeClr val="accent6"/>
                </a:solidFill>
              </a:defRPr>
            </a:lvl8pPr>
            <a:lvl9pPr lvl="8">
              <a:lnSpc>
                <a:spcPct val="115000"/>
              </a:lnSpc>
              <a:spcBef>
                <a:spcPts val="0"/>
              </a:spcBef>
              <a:spcAft>
                <a:spcPts val="0"/>
              </a:spcAft>
              <a:buNone/>
              <a:defRPr sz="1800">
                <a:solidFill>
                  <a:schemeClr val="accent6"/>
                </a:solidFill>
              </a:defRPr>
            </a:lvl9pPr>
          </a:lstStyle>
          <a:p/>
        </p:txBody>
      </p:sp>
      <p:sp>
        <p:nvSpPr>
          <p:cNvPr id="1245" name="Google Shape;1245;p69"/>
          <p:cNvSpPr txBox="1"/>
          <p:nvPr>
            <p:ph idx="18"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1246" name="Google Shape;1246;p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2"/>
                </a:solidFill>
                <a:latin typeface="Sora ExtraLight"/>
                <a:ea typeface="Sora ExtraLight"/>
                <a:cs typeface="Sora ExtraLight"/>
                <a:sym typeface="Sora ExtraLight"/>
              </a:defRPr>
            </a:lvl1pPr>
            <a:lvl2pPr lvl="1">
              <a:buNone/>
              <a:defRPr>
                <a:solidFill>
                  <a:schemeClr val="dk2"/>
                </a:solidFill>
                <a:latin typeface="Sora ExtraLight"/>
                <a:ea typeface="Sora ExtraLight"/>
                <a:cs typeface="Sora ExtraLight"/>
                <a:sym typeface="Sora ExtraLight"/>
              </a:defRPr>
            </a:lvl2pPr>
            <a:lvl3pPr lvl="2">
              <a:buNone/>
              <a:defRPr>
                <a:solidFill>
                  <a:schemeClr val="dk2"/>
                </a:solidFill>
                <a:latin typeface="Sora ExtraLight"/>
                <a:ea typeface="Sora ExtraLight"/>
                <a:cs typeface="Sora ExtraLight"/>
                <a:sym typeface="Sora ExtraLight"/>
              </a:defRPr>
            </a:lvl3pPr>
            <a:lvl4pPr lvl="3">
              <a:buNone/>
              <a:defRPr>
                <a:solidFill>
                  <a:schemeClr val="dk2"/>
                </a:solidFill>
                <a:latin typeface="Sora ExtraLight"/>
                <a:ea typeface="Sora ExtraLight"/>
                <a:cs typeface="Sora ExtraLight"/>
                <a:sym typeface="Sora ExtraLight"/>
              </a:defRPr>
            </a:lvl4pPr>
            <a:lvl5pPr lvl="4">
              <a:buNone/>
              <a:defRPr>
                <a:solidFill>
                  <a:schemeClr val="dk2"/>
                </a:solidFill>
                <a:latin typeface="Sora ExtraLight"/>
                <a:ea typeface="Sora ExtraLight"/>
                <a:cs typeface="Sora ExtraLight"/>
                <a:sym typeface="Sora ExtraLight"/>
              </a:defRPr>
            </a:lvl5pPr>
            <a:lvl6pPr lvl="5">
              <a:buNone/>
              <a:defRPr>
                <a:solidFill>
                  <a:schemeClr val="dk2"/>
                </a:solidFill>
                <a:latin typeface="Sora ExtraLight"/>
                <a:ea typeface="Sora ExtraLight"/>
                <a:cs typeface="Sora ExtraLight"/>
                <a:sym typeface="Sora ExtraLight"/>
              </a:defRPr>
            </a:lvl6pPr>
            <a:lvl7pPr lvl="6">
              <a:buNone/>
              <a:defRPr>
                <a:solidFill>
                  <a:schemeClr val="dk2"/>
                </a:solidFill>
                <a:latin typeface="Sora ExtraLight"/>
                <a:ea typeface="Sora ExtraLight"/>
                <a:cs typeface="Sora ExtraLight"/>
                <a:sym typeface="Sora ExtraLight"/>
              </a:defRPr>
            </a:lvl7pPr>
            <a:lvl8pPr lvl="7">
              <a:buNone/>
              <a:defRPr>
                <a:solidFill>
                  <a:schemeClr val="dk2"/>
                </a:solidFill>
                <a:latin typeface="Sora ExtraLight"/>
                <a:ea typeface="Sora ExtraLight"/>
                <a:cs typeface="Sora ExtraLight"/>
                <a:sym typeface="Sora ExtraLight"/>
              </a:defRPr>
            </a:lvl8pPr>
            <a:lvl9pPr lvl="8">
              <a:buNone/>
              <a:defRPr>
                <a:solidFill>
                  <a:schemeClr val="dk2"/>
                </a:solidFill>
                <a:latin typeface="Sora ExtraLight"/>
                <a:ea typeface="Sora ExtraLight"/>
                <a:cs typeface="Sora ExtraLight"/>
                <a:sym typeface="Sora Extra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611">
          <p15:clr>
            <a:srgbClr val="E46962"/>
          </p15:clr>
        </p15:guide>
        <p15:guide id="2" pos="3431">
          <p15:clr>
            <a:srgbClr val="E46962"/>
          </p15:clr>
        </p15:guide>
        <p15:guide id="3" pos="2262">
          <p15:clr>
            <a:srgbClr val="E46962"/>
          </p15:clr>
        </p15:guide>
        <p15:guide id="4" pos="1173">
          <p15:clr>
            <a:srgbClr val="E46962"/>
          </p15:clr>
        </p15:guide>
        <p15:guide id="5" pos="1408">
          <p15:clr>
            <a:srgbClr val="E46962"/>
          </p15:clr>
        </p15:guide>
        <p15:guide id="6" pos="1175">
          <p15:clr>
            <a:srgbClr val="E46962"/>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with caption">
  <p:cSld name="BLANK_1_1_1_1_1_1_1_1_1_1_1_1_1_1_1_1_1_1_2">
    <p:bg>
      <p:bgPr>
        <a:solidFill>
          <a:schemeClr val="lt1"/>
        </a:solidFill>
      </p:bgPr>
    </p:bg>
    <p:spTree>
      <p:nvGrpSpPr>
        <p:cNvPr id="1247" name="Shape 1247"/>
        <p:cNvGrpSpPr/>
        <p:nvPr/>
      </p:nvGrpSpPr>
      <p:grpSpPr>
        <a:xfrm>
          <a:off x="0" y="0"/>
          <a:ext cx="0" cy="0"/>
          <a:chOff x="0" y="0"/>
          <a:chExt cx="0" cy="0"/>
        </a:xfrm>
      </p:grpSpPr>
      <p:sp>
        <p:nvSpPr>
          <p:cNvPr id="1248" name="Google Shape;1248;p70"/>
          <p:cNvSpPr txBox="1"/>
          <p:nvPr>
            <p:ph type="title"/>
          </p:nvPr>
        </p:nvSpPr>
        <p:spPr>
          <a:xfrm>
            <a:off x="38100" y="397750"/>
            <a:ext cx="1948200" cy="189300"/>
          </a:xfrm>
          <a:prstGeom prst="rect">
            <a:avLst/>
          </a:prstGeom>
        </p:spPr>
        <p:txBody>
          <a:bodyPr anchorCtr="0" anchor="t" bIns="91425" lIns="182875" spcFirstLastPara="1" rIns="91425" wrap="square" tIns="91425">
            <a:noAutofit/>
          </a:bodyPr>
          <a:lstStyle>
            <a:lvl1pPr lvl="0">
              <a:lnSpc>
                <a:spcPct val="70000"/>
              </a:lnSpc>
              <a:spcBef>
                <a:spcPts val="0"/>
              </a:spcBef>
              <a:spcAft>
                <a:spcPts val="0"/>
              </a:spcAft>
              <a:buNone/>
              <a:defRPr sz="1200">
                <a:solidFill>
                  <a:schemeClr val="dk2"/>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1249" name="Google Shape;1249;p70"/>
          <p:cNvGrpSpPr/>
          <p:nvPr/>
        </p:nvGrpSpPr>
        <p:grpSpPr>
          <a:xfrm rot="10800000">
            <a:off x="5657179" y="-1"/>
            <a:ext cx="3486840" cy="2906092"/>
            <a:chOff x="312900" y="2793625"/>
            <a:chExt cx="2221200" cy="1851250"/>
          </a:xfrm>
        </p:grpSpPr>
        <p:grpSp>
          <p:nvGrpSpPr>
            <p:cNvPr id="1250" name="Google Shape;1250;p70"/>
            <p:cNvGrpSpPr/>
            <p:nvPr/>
          </p:nvGrpSpPr>
          <p:grpSpPr>
            <a:xfrm>
              <a:off x="312900" y="2793625"/>
              <a:ext cx="1851000" cy="1851250"/>
              <a:chOff x="461225" y="3249175"/>
              <a:chExt cx="1851000" cy="1851250"/>
            </a:xfrm>
          </p:grpSpPr>
          <p:grpSp>
            <p:nvGrpSpPr>
              <p:cNvPr id="1251" name="Google Shape;1251;p70"/>
              <p:cNvGrpSpPr/>
              <p:nvPr/>
            </p:nvGrpSpPr>
            <p:grpSpPr>
              <a:xfrm>
                <a:off x="461225" y="3249175"/>
                <a:ext cx="1851000" cy="370200"/>
                <a:chOff x="461225" y="3249175"/>
                <a:chExt cx="1851000" cy="370200"/>
              </a:xfrm>
            </p:grpSpPr>
            <p:sp>
              <p:nvSpPr>
                <p:cNvPr id="1252" name="Google Shape;1252;p70"/>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53" name="Google Shape;1253;p70"/>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54" name="Google Shape;1254;p7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55" name="Google Shape;1255;p70"/>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56" name="Google Shape;1256;p70"/>
              <p:cNvGrpSpPr/>
              <p:nvPr/>
            </p:nvGrpSpPr>
            <p:grpSpPr>
              <a:xfrm>
                <a:off x="461225" y="3619500"/>
                <a:ext cx="1851000" cy="370200"/>
                <a:chOff x="461225" y="3249175"/>
                <a:chExt cx="1851000" cy="370200"/>
              </a:xfrm>
            </p:grpSpPr>
            <p:sp>
              <p:nvSpPr>
                <p:cNvPr id="1257" name="Google Shape;1257;p70"/>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58" name="Google Shape;1258;p70"/>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59" name="Google Shape;1259;p70"/>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0" name="Google Shape;1260;p7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1" name="Google Shape;1261;p70"/>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62" name="Google Shape;1262;p70"/>
              <p:cNvGrpSpPr/>
              <p:nvPr/>
            </p:nvGrpSpPr>
            <p:grpSpPr>
              <a:xfrm>
                <a:off x="461225" y="3989700"/>
                <a:ext cx="1480800" cy="1110725"/>
                <a:chOff x="461225" y="3249175"/>
                <a:chExt cx="1480800" cy="1110725"/>
              </a:xfrm>
            </p:grpSpPr>
            <p:sp>
              <p:nvSpPr>
                <p:cNvPr id="1263" name="Google Shape;1263;p70"/>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4" name="Google Shape;1264;p70"/>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5" name="Google Shape;1265;p7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6" name="Google Shape;1266;p70"/>
                <p:cNvSpPr/>
                <p:nvPr/>
              </p:nvSpPr>
              <p:spPr>
                <a:xfrm>
                  <a:off x="1201625" y="39897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67" name="Google Shape;1267;p70"/>
              <p:cNvGrpSpPr/>
              <p:nvPr/>
            </p:nvGrpSpPr>
            <p:grpSpPr>
              <a:xfrm>
                <a:off x="831425" y="4360025"/>
                <a:ext cx="1480800" cy="370200"/>
                <a:chOff x="831425" y="3249175"/>
                <a:chExt cx="1480800" cy="370200"/>
              </a:xfrm>
            </p:grpSpPr>
            <p:sp>
              <p:nvSpPr>
                <p:cNvPr id="1268" name="Google Shape;1268;p70"/>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9" name="Google Shape;1269;p70"/>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70" name="Google Shape;1270;p7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71" name="Google Shape;1271;p70"/>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272" name="Google Shape;1272;p70"/>
            <p:cNvSpPr/>
            <p:nvPr/>
          </p:nvSpPr>
          <p:spPr>
            <a:xfrm>
              <a:off x="2163900" y="279362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273" name="Google Shape;1273;p70"/>
          <p:cNvSpPr/>
          <p:nvPr>
            <p:ph idx="2" type="pic"/>
          </p:nvPr>
        </p:nvSpPr>
        <p:spPr>
          <a:xfrm>
            <a:off x="1200750" y="984738"/>
            <a:ext cx="1649400" cy="1649400"/>
          </a:xfrm>
          <a:prstGeom prst="ellipse">
            <a:avLst/>
          </a:prstGeom>
          <a:noFill/>
          <a:ln>
            <a:noFill/>
          </a:ln>
        </p:spPr>
      </p:sp>
      <p:sp>
        <p:nvSpPr>
          <p:cNvPr id="1274" name="Google Shape;1274;p70"/>
          <p:cNvSpPr/>
          <p:nvPr>
            <p:ph idx="3" type="pic"/>
          </p:nvPr>
        </p:nvSpPr>
        <p:spPr>
          <a:xfrm>
            <a:off x="3747300" y="921988"/>
            <a:ext cx="1649400" cy="1649400"/>
          </a:xfrm>
          <a:prstGeom prst="ellipse">
            <a:avLst/>
          </a:prstGeom>
          <a:noFill/>
          <a:ln>
            <a:noFill/>
          </a:ln>
        </p:spPr>
      </p:sp>
      <p:sp>
        <p:nvSpPr>
          <p:cNvPr id="1275" name="Google Shape;1275;p70"/>
          <p:cNvSpPr/>
          <p:nvPr>
            <p:ph idx="4" type="pic"/>
          </p:nvPr>
        </p:nvSpPr>
        <p:spPr>
          <a:xfrm>
            <a:off x="6080650" y="941438"/>
            <a:ext cx="1649400" cy="1649400"/>
          </a:xfrm>
          <a:prstGeom prst="ellipse">
            <a:avLst/>
          </a:prstGeom>
          <a:noFill/>
          <a:ln>
            <a:noFill/>
          </a:ln>
        </p:spPr>
      </p:sp>
      <p:sp>
        <p:nvSpPr>
          <p:cNvPr id="1276" name="Google Shape;1276;p70"/>
          <p:cNvSpPr txBox="1"/>
          <p:nvPr>
            <p:ph idx="1" type="subTitle"/>
          </p:nvPr>
        </p:nvSpPr>
        <p:spPr>
          <a:xfrm>
            <a:off x="94775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77" name="Google Shape;1277;p70"/>
          <p:cNvSpPr txBox="1"/>
          <p:nvPr>
            <p:ph idx="5" type="title"/>
          </p:nvPr>
        </p:nvSpPr>
        <p:spPr>
          <a:xfrm>
            <a:off x="111185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278" name="Google Shape;1278;p70"/>
          <p:cNvSpPr txBox="1"/>
          <p:nvPr>
            <p:ph idx="6" type="subTitle"/>
          </p:nvPr>
        </p:nvSpPr>
        <p:spPr>
          <a:xfrm>
            <a:off x="352860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79" name="Google Shape;1279;p70"/>
          <p:cNvSpPr txBox="1"/>
          <p:nvPr>
            <p:ph idx="7" type="title"/>
          </p:nvPr>
        </p:nvSpPr>
        <p:spPr>
          <a:xfrm>
            <a:off x="369270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280" name="Google Shape;1280;p70"/>
          <p:cNvSpPr txBox="1"/>
          <p:nvPr>
            <p:ph idx="8" type="subTitle"/>
          </p:nvPr>
        </p:nvSpPr>
        <p:spPr>
          <a:xfrm>
            <a:off x="586195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81" name="Google Shape;1281;p70"/>
          <p:cNvSpPr txBox="1"/>
          <p:nvPr>
            <p:ph idx="9" type="title"/>
          </p:nvPr>
        </p:nvSpPr>
        <p:spPr>
          <a:xfrm>
            <a:off x="602605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282" name="Google Shape;1282;p70"/>
          <p:cNvSpPr txBox="1"/>
          <p:nvPr>
            <p:ph idx="13"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283" name="Google Shape;1283;p70"/>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1284" name="Google Shape;1284;p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85" name="Shape 1285"/>
        <p:cNvGrpSpPr/>
        <p:nvPr/>
      </p:nvGrpSpPr>
      <p:grpSpPr>
        <a:xfrm>
          <a:off x="0" y="0"/>
          <a:ext cx="0" cy="0"/>
          <a:chOff x="0" y="0"/>
          <a:chExt cx="0" cy="0"/>
        </a:xfrm>
      </p:grpSpPr>
      <p:sp>
        <p:nvSpPr>
          <p:cNvPr id="1286" name="Google Shape;1286;p7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87" name="Google Shape;1287;p7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1288" name="Google Shape;1288;p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s">
  <p:cSld name="BLANK_1_1_1_1_2_1">
    <p:spTree>
      <p:nvGrpSpPr>
        <p:cNvPr id="103" name="Shape 103"/>
        <p:cNvGrpSpPr/>
        <p:nvPr/>
      </p:nvGrpSpPr>
      <p:grpSpPr>
        <a:xfrm>
          <a:off x="0" y="0"/>
          <a:ext cx="0" cy="0"/>
          <a:chOff x="0" y="0"/>
          <a:chExt cx="0" cy="0"/>
        </a:xfrm>
      </p:grpSpPr>
      <p:sp>
        <p:nvSpPr>
          <p:cNvPr id="104" name="Google Shape;104;p8"/>
          <p:cNvSpPr/>
          <p:nvPr>
            <p:ph idx="2" type="pic"/>
          </p:nvPr>
        </p:nvSpPr>
        <p:spPr>
          <a:xfrm>
            <a:off x="4618950" y="228600"/>
            <a:ext cx="1370400" cy="1357500"/>
          </a:xfrm>
          <a:prstGeom prst="roundRect">
            <a:avLst>
              <a:gd fmla="val 16935" name="adj"/>
            </a:avLst>
          </a:prstGeom>
          <a:noFill/>
          <a:ln>
            <a:noFill/>
          </a:ln>
        </p:spPr>
      </p:sp>
      <p:sp>
        <p:nvSpPr>
          <p:cNvPr id="105" name="Google Shape;105;p8"/>
          <p:cNvSpPr txBox="1"/>
          <p:nvPr>
            <p:ph idx="1" type="subTitle"/>
          </p:nvPr>
        </p:nvSpPr>
        <p:spPr>
          <a:xfrm>
            <a:off x="4619000" y="1702322"/>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06" name="Google Shape;106;p8"/>
          <p:cNvSpPr txBox="1"/>
          <p:nvPr>
            <p:ph idx="3"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07" name="Google Shape;107;p8"/>
          <p:cNvSpPr txBox="1"/>
          <p:nvPr>
            <p:ph idx="4"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08" name="Google Shape;108;p8"/>
          <p:cNvSpPr txBox="1"/>
          <p:nvPr>
            <p:ph idx="5"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09" name="Google Shape;109;p8"/>
          <p:cNvSpPr txBox="1"/>
          <p:nvPr>
            <p:ph type="title"/>
          </p:nvPr>
        </p:nvSpPr>
        <p:spPr>
          <a:xfrm>
            <a:off x="228600" y="234750"/>
            <a:ext cx="3904500" cy="11628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110" name="Google Shape;110;p8"/>
          <p:cNvSpPr txBox="1"/>
          <p:nvPr>
            <p:ph idx="6" type="subTitle"/>
          </p:nvPr>
        </p:nvSpPr>
        <p:spPr>
          <a:xfrm>
            <a:off x="4619000" y="1880160"/>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11" name="Google Shape;111;p8"/>
          <p:cNvSpPr/>
          <p:nvPr>
            <p:ph idx="7" type="pic"/>
          </p:nvPr>
        </p:nvSpPr>
        <p:spPr>
          <a:xfrm>
            <a:off x="6080700" y="228600"/>
            <a:ext cx="1370400" cy="1357500"/>
          </a:xfrm>
          <a:prstGeom prst="roundRect">
            <a:avLst>
              <a:gd fmla="val 16935" name="adj"/>
            </a:avLst>
          </a:prstGeom>
          <a:noFill/>
          <a:ln>
            <a:noFill/>
          </a:ln>
        </p:spPr>
      </p:sp>
      <p:sp>
        <p:nvSpPr>
          <p:cNvPr id="112" name="Google Shape;112;p8"/>
          <p:cNvSpPr txBox="1"/>
          <p:nvPr>
            <p:ph idx="8" type="subTitle"/>
          </p:nvPr>
        </p:nvSpPr>
        <p:spPr>
          <a:xfrm>
            <a:off x="6080750" y="1702321"/>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13" name="Google Shape;113;p8"/>
          <p:cNvSpPr txBox="1"/>
          <p:nvPr>
            <p:ph idx="9" type="subTitle"/>
          </p:nvPr>
        </p:nvSpPr>
        <p:spPr>
          <a:xfrm>
            <a:off x="6080750" y="1880160"/>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14" name="Google Shape;114;p8"/>
          <p:cNvSpPr/>
          <p:nvPr>
            <p:ph idx="13" type="pic"/>
          </p:nvPr>
        </p:nvSpPr>
        <p:spPr>
          <a:xfrm>
            <a:off x="7542450" y="228600"/>
            <a:ext cx="1370400" cy="1357500"/>
          </a:xfrm>
          <a:prstGeom prst="roundRect">
            <a:avLst>
              <a:gd fmla="val 16935" name="adj"/>
            </a:avLst>
          </a:prstGeom>
          <a:noFill/>
          <a:ln>
            <a:noFill/>
          </a:ln>
        </p:spPr>
      </p:sp>
      <p:sp>
        <p:nvSpPr>
          <p:cNvPr id="115" name="Google Shape;115;p8"/>
          <p:cNvSpPr txBox="1"/>
          <p:nvPr>
            <p:ph idx="14" type="subTitle"/>
          </p:nvPr>
        </p:nvSpPr>
        <p:spPr>
          <a:xfrm>
            <a:off x="7542500" y="1702321"/>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16" name="Google Shape;116;p8"/>
          <p:cNvSpPr txBox="1"/>
          <p:nvPr>
            <p:ph idx="15" type="subTitle"/>
          </p:nvPr>
        </p:nvSpPr>
        <p:spPr>
          <a:xfrm>
            <a:off x="7542500" y="1880160"/>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17" name="Google Shape;117;p8"/>
          <p:cNvSpPr/>
          <p:nvPr>
            <p:ph idx="16" type="pic"/>
          </p:nvPr>
        </p:nvSpPr>
        <p:spPr>
          <a:xfrm>
            <a:off x="4618950" y="2295725"/>
            <a:ext cx="1370400" cy="1357500"/>
          </a:xfrm>
          <a:prstGeom prst="roundRect">
            <a:avLst>
              <a:gd fmla="val 16935" name="adj"/>
            </a:avLst>
          </a:prstGeom>
          <a:noFill/>
          <a:ln>
            <a:noFill/>
          </a:ln>
        </p:spPr>
      </p:sp>
      <p:sp>
        <p:nvSpPr>
          <p:cNvPr id="118" name="Google Shape;118;p8"/>
          <p:cNvSpPr txBox="1"/>
          <p:nvPr>
            <p:ph idx="17" type="subTitle"/>
          </p:nvPr>
        </p:nvSpPr>
        <p:spPr>
          <a:xfrm>
            <a:off x="4619000" y="3769446"/>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19" name="Google Shape;119;p8"/>
          <p:cNvSpPr txBox="1"/>
          <p:nvPr>
            <p:ph idx="18" type="subTitle"/>
          </p:nvPr>
        </p:nvSpPr>
        <p:spPr>
          <a:xfrm>
            <a:off x="4619000" y="3947285"/>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20" name="Google Shape;120;p8"/>
          <p:cNvSpPr/>
          <p:nvPr>
            <p:ph idx="19" type="pic"/>
          </p:nvPr>
        </p:nvSpPr>
        <p:spPr>
          <a:xfrm>
            <a:off x="6080700" y="2295725"/>
            <a:ext cx="1370400" cy="1357500"/>
          </a:xfrm>
          <a:prstGeom prst="roundRect">
            <a:avLst>
              <a:gd fmla="val 16935" name="adj"/>
            </a:avLst>
          </a:prstGeom>
          <a:noFill/>
          <a:ln>
            <a:noFill/>
          </a:ln>
        </p:spPr>
      </p:sp>
      <p:sp>
        <p:nvSpPr>
          <p:cNvPr id="121" name="Google Shape;121;p8"/>
          <p:cNvSpPr txBox="1"/>
          <p:nvPr>
            <p:ph idx="20" type="subTitle"/>
          </p:nvPr>
        </p:nvSpPr>
        <p:spPr>
          <a:xfrm>
            <a:off x="6080750" y="3769447"/>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22" name="Google Shape;122;p8"/>
          <p:cNvSpPr txBox="1"/>
          <p:nvPr>
            <p:ph idx="21" type="subTitle"/>
          </p:nvPr>
        </p:nvSpPr>
        <p:spPr>
          <a:xfrm>
            <a:off x="6080750" y="3947285"/>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23" name="Google Shape;123;p8"/>
          <p:cNvSpPr/>
          <p:nvPr>
            <p:ph idx="22" type="pic"/>
          </p:nvPr>
        </p:nvSpPr>
        <p:spPr>
          <a:xfrm>
            <a:off x="7542450" y="2295725"/>
            <a:ext cx="1370400" cy="1357500"/>
          </a:xfrm>
          <a:prstGeom prst="roundRect">
            <a:avLst>
              <a:gd fmla="val 16935" name="adj"/>
            </a:avLst>
          </a:prstGeom>
          <a:noFill/>
          <a:ln>
            <a:noFill/>
          </a:ln>
        </p:spPr>
      </p:sp>
      <p:sp>
        <p:nvSpPr>
          <p:cNvPr id="124" name="Google Shape;124;p8"/>
          <p:cNvSpPr txBox="1"/>
          <p:nvPr>
            <p:ph idx="23" type="subTitle"/>
          </p:nvPr>
        </p:nvSpPr>
        <p:spPr>
          <a:xfrm>
            <a:off x="7542500" y="3769446"/>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25" name="Google Shape;125;p8"/>
          <p:cNvSpPr txBox="1"/>
          <p:nvPr>
            <p:ph idx="24" type="subTitle"/>
          </p:nvPr>
        </p:nvSpPr>
        <p:spPr>
          <a:xfrm>
            <a:off x="7542500" y="3947285"/>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cxnSp>
        <p:nvCxnSpPr>
          <p:cNvPr id="126" name="Google Shape;126;p8"/>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127" name="Google Shape;127;p8"/>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28" name="Google Shape;128;p8"/>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29" name="Google Shape;129;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89" name="Shape 1289"/>
        <p:cNvGrpSpPr/>
        <p:nvPr/>
      </p:nvGrpSpPr>
      <p:grpSpPr>
        <a:xfrm>
          <a:off x="0" y="0"/>
          <a:ext cx="0" cy="0"/>
          <a:chOff x="0" y="0"/>
          <a:chExt cx="0" cy="0"/>
        </a:xfrm>
      </p:grpSpPr>
      <p:sp>
        <p:nvSpPr>
          <p:cNvPr id="1290" name="Google Shape;1290;p7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91" name="Google Shape;1291;p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1292" name="Shape 1292"/>
        <p:cNvGrpSpPr/>
        <p:nvPr/>
      </p:nvGrpSpPr>
      <p:grpSpPr>
        <a:xfrm>
          <a:off x="0" y="0"/>
          <a:ext cx="0" cy="0"/>
          <a:chOff x="0" y="0"/>
          <a:chExt cx="0" cy="0"/>
        </a:xfrm>
      </p:grpSpPr>
      <p:sp>
        <p:nvSpPr>
          <p:cNvPr id="1293" name="Google Shape;1293;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294" name="Google Shape;1294;p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295" name="Google Shape;1295;p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1296" name="Shape 1296"/>
        <p:cNvGrpSpPr/>
        <p:nvPr/>
      </p:nvGrpSpPr>
      <p:grpSpPr>
        <a:xfrm>
          <a:off x="0" y="0"/>
          <a:ext cx="0" cy="0"/>
          <a:chOff x="0" y="0"/>
          <a:chExt cx="0" cy="0"/>
        </a:xfrm>
      </p:grpSpPr>
      <p:sp>
        <p:nvSpPr>
          <p:cNvPr id="1297" name="Google Shape;1297;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298" name="Google Shape;1298;p7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299" name="Google Shape;1299;p74"/>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300" name="Google Shape;1300;p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01" name="Shape 1301"/>
        <p:cNvGrpSpPr/>
        <p:nvPr/>
      </p:nvGrpSpPr>
      <p:grpSpPr>
        <a:xfrm>
          <a:off x="0" y="0"/>
          <a:ext cx="0" cy="0"/>
          <a:chOff x="0" y="0"/>
          <a:chExt cx="0" cy="0"/>
        </a:xfrm>
      </p:grpSpPr>
      <p:sp>
        <p:nvSpPr>
          <p:cNvPr id="1302" name="Google Shape;1302;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03" name="Google Shape;1303;p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304" name="Shape 1304"/>
        <p:cNvGrpSpPr/>
        <p:nvPr/>
      </p:nvGrpSpPr>
      <p:grpSpPr>
        <a:xfrm>
          <a:off x="0" y="0"/>
          <a:ext cx="0" cy="0"/>
          <a:chOff x="0" y="0"/>
          <a:chExt cx="0" cy="0"/>
        </a:xfrm>
      </p:grpSpPr>
      <p:sp>
        <p:nvSpPr>
          <p:cNvPr id="1305" name="Google Shape;1305;p7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06" name="Google Shape;1306;p76"/>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07" name="Google Shape;1307;p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308" name="Shape 1308"/>
        <p:cNvGrpSpPr/>
        <p:nvPr/>
      </p:nvGrpSpPr>
      <p:grpSpPr>
        <a:xfrm>
          <a:off x="0" y="0"/>
          <a:ext cx="0" cy="0"/>
          <a:chOff x="0" y="0"/>
          <a:chExt cx="0" cy="0"/>
        </a:xfrm>
      </p:grpSpPr>
      <p:sp>
        <p:nvSpPr>
          <p:cNvPr id="1309" name="Google Shape;1309;p77"/>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10" name="Google Shape;1310;p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311" name="Shape 1311"/>
        <p:cNvGrpSpPr/>
        <p:nvPr/>
      </p:nvGrpSpPr>
      <p:grpSpPr>
        <a:xfrm>
          <a:off x="0" y="0"/>
          <a:ext cx="0" cy="0"/>
          <a:chOff x="0" y="0"/>
          <a:chExt cx="0" cy="0"/>
        </a:xfrm>
      </p:grpSpPr>
      <p:sp>
        <p:nvSpPr>
          <p:cNvPr id="1312" name="Google Shape;1312;p7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313" name="Google Shape;1313;p7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1314" name="Google Shape;1314;p7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15" name="Google Shape;1315;p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316" name="Shape 1316"/>
        <p:cNvGrpSpPr/>
        <p:nvPr/>
      </p:nvGrpSpPr>
      <p:grpSpPr>
        <a:xfrm>
          <a:off x="0" y="0"/>
          <a:ext cx="0" cy="0"/>
          <a:chOff x="0" y="0"/>
          <a:chExt cx="0" cy="0"/>
        </a:xfrm>
      </p:grpSpPr>
      <p:sp>
        <p:nvSpPr>
          <p:cNvPr id="1317" name="Google Shape;1317;p7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
        <p:nvSpPr>
          <p:cNvPr id="1318" name="Google Shape;1318;p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19" name="Shape 1319"/>
        <p:cNvGrpSpPr/>
        <p:nvPr/>
      </p:nvGrpSpPr>
      <p:grpSpPr>
        <a:xfrm>
          <a:off x="0" y="0"/>
          <a:ext cx="0" cy="0"/>
          <a:chOff x="0" y="0"/>
          <a:chExt cx="0" cy="0"/>
        </a:xfrm>
      </p:grpSpPr>
      <p:sp>
        <p:nvSpPr>
          <p:cNvPr id="1320" name="Google Shape;1320;p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321" name="Shape 1321"/>
        <p:cNvGrpSpPr/>
        <p:nvPr/>
      </p:nvGrpSpPr>
      <p:grpSpPr>
        <a:xfrm>
          <a:off x="0" y="0"/>
          <a:ext cx="0" cy="0"/>
          <a:chOff x="0" y="0"/>
          <a:chExt cx="0" cy="0"/>
        </a:xfrm>
      </p:grpSpPr>
      <p:sp>
        <p:nvSpPr>
          <p:cNvPr id="1322" name="Google Shape;1322;p81"/>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23" name="Google Shape;1323;p81"/>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24" name="Google Shape;1324;p81"/>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25" name="Google Shape;1325;p81"/>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26" name="Google Shape;1326;p81"/>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27" name="Google Shape;1327;p81"/>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28" name="Google Shape;1328;p81"/>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29" name="Google Shape;1329;p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LT 2">
  <p:cSld name="BLANK_1_1_1_1_1_1">
    <p:spTree>
      <p:nvGrpSpPr>
        <p:cNvPr id="130" name="Shape 130"/>
        <p:cNvGrpSpPr/>
        <p:nvPr/>
      </p:nvGrpSpPr>
      <p:grpSpPr>
        <a:xfrm>
          <a:off x="0" y="0"/>
          <a:ext cx="0" cy="0"/>
          <a:chOff x="0" y="0"/>
          <a:chExt cx="0" cy="0"/>
        </a:xfrm>
      </p:grpSpPr>
      <p:sp>
        <p:nvSpPr>
          <p:cNvPr id="131" name="Google Shape;131;p9"/>
          <p:cNvSpPr/>
          <p:nvPr>
            <p:ph idx="2" type="pic"/>
          </p:nvPr>
        </p:nvSpPr>
        <p:spPr>
          <a:xfrm>
            <a:off x="9425" y="-3075"/>
            <a:ext cx="9144000" cy="4641000"/>
          </a:xfrm>
          <a:prstGeom prst="rect">
            <a:avLst/>
          </a:prstGeom>
          <a:noFill/>
          <a:ln>
            <a:noFill/>
          </a:ln>
        </p:spPr>
      </p:sp>
      <p:sp>
        <p:nvSpPr>
          <p:cNvPr id="132" name="Google Shape;132;p9"/>
          <p:cNvSpPr txBox="1"/>
          <p:nvPr>
            <p:ph type="title"/>
          </p:nvPr>
        </p:nvSpPr>
        <p:spPr>
          <a:xfrm>
            <a:off x="234125" y="3337800"/>
            <a:ext cx="8574600" cy="1114800"/>
          </a:xfrm>
          <a:prstGeom prst="rect">
            <a:avLst/>
          </a:prstGeom>
        </p:spPr>
        <p:txBody>
          <a:bodyPr anchorCtr="0" anchor="b" bIns="0" lIns="0" spcFirstLastPara="1" rIns="0" wrap="square" tIns="0">
            <a:noAutofit/>
          </a:bodyPr>
          <a:lstStyle>
            <a:lvl1pPr lvl="0">
              <a:spcBef>
                <a:spcPts val="0"/>
              </a:spcBef>
              <a:spcAft>
                <a:spcPts val="0"/>
              </a:spcAft>
              <a:buNone/>
              <a:defRPr sz="3400"/>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133" name="Google Shape;133;p9"/>
          <p:cNvSpPr txBox="1"/>
          <p:nvPr>
            <p:ph idx="1" type="subTitle"/>
          </p:nvPr>
        </p:nvSpPr>
        <p:spPr>
          <a:xfrm>
            <a:off x="228600" y="228600"/>
            <a:ext cx="28701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sp>
        <p:nvSpPr>
          <p:cNvPr id="134" name="Google Shape;134;p9"/>
          <p:cNvSpPr txBox="1"/>
          <p:nvPr>
            <p:ph idx="3"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35" name="Google Shape;135;p9"/>
          <p:cNvSpPr txBox="1"/>
          <p:nvPr>
            <p:ph idx="4"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36" name="Google Shape;136;p9"/>
          <p:cNvSpPr txBox="1"/>
          <p:nvPr>
            <p:ph idx="5"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137" name="Google Shape;137;p9"/>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138" name="Google Shape;138;p9"/>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39" name="Google Shape;139;p9"/>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0" name="Google Shape;140;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1330" name="Shape 1330"/>
        <p:cNvGrpSpPr/>
        <p:nvPr/>
      </p:nvGrpSpPr>
      <p:grpSpPr>
        <a:xfrm>
          <a:off x="0" y="0"/>
          <a:ext cx="0" cy="0"/>
          <a:chOff x="0" y="0"/>
          <a:chExt cx="0" cy="0"/>
        </a:xfrm>
      </p:grpSpPr>
      <p:sp>
        <p:nvSpPr>
          <p:cNvPr id="1331" name="Google Shape;1331;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32" name="Google Shape;1332;p82"/>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333" name="Google Shape;1333;p82"/>
          <p:cNvSpPr/>
          <p:nvPr>
            <p:ph idx="2" type="pic"/>
          </p:nvPr>
        </p:nvSpPr>
        <p:spPr>
          <a:xfrm>
            <a:off x="4992024" y="1152775"/>
            <a:ext cx="3840300" cy="3416400"/>
          </a:xfrm>
          <a:prstGeom prst="rect">
            <a:avLst/>
          </a:prstGeom>
          <a:noFill/>
          <a:ln>
            <a:noFill/>
          </a:ln>
        </p:spPr>
      </p:sp>
      <p:sp>
        <p:nvSpPr>
          <p:cNvPr id="1334" name="Google Shape;1334;p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1335" name="Shape 1335"/>
        <p:cNvGrpSpPr/>
        <p:nvPr/>
      </p:nvGrpSpPr>
      <p:grpSpPr>
        <a:xfrm>
          <a:off x="0" y="0"/>
          <a:ext cx="0" cy="0"/>
          <a:chOff x="0" y="0"/>
          <a:chExt cx="0" cy="0"/>
        </a:xfrm>
      </p:grpSpPr>
      <p:sp>
        <p:nvSpPr>
          <p:cNvPr id="1336" name="Google Shape;1336;p83"/>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37" name="Google Shape;1337;p83"/>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338" name="Google Shape;1338;p83"/>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39" name="Google Shape;1339;p83"/>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40" name="Google Shape;1340;p83"/>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41" name="Google Shape;1341;p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1342" name="Shape 1342"/>
        <p:cNvGrpSpPr/>
        <p:nvPr/>
      </p:nvGrpSpPr>
      <p:grpSpPr>
        <a:xfrm>
          <a:off x="0" y="0"/>
          <a:ext cx="0" cy="0"/>
          <a:chOff x="0" y="0"/>
          <a:chExt cx="0" cy="0"/>
        </a:xfrm>
      </p:grpSpPr>
      <p:sp>
        <p:nvSpPr>
          <p:cNvPr id="1343" name="Google Shape;1343;p84"/>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344" name="Google Shape;1344;p84"/>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45" name="Google Shape;1345;p84"/>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46" name="Google Shape;1346;p84"/>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47" name="Google Shape;1347;p84"/>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48" name="Google Shape;1348;p84"/>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49" name="Google Shape;1349;p84"/>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50" name="Google Shape;1350;p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1351" name="Shape 1351"/>
        <p:cNvGrpSpPr/>
        <p:nvPr/>
      </p:nvGrpSpPr>
      <p:grpSpPr>
        <a:xfrm>
          <a:off x="0" y="0"/>
          <a:ext cx="0" cy="0"/>
          <a:chOff x="0" y="0"/>
          <a:chExt cx="0" cy="0"/>
        </a:xfrm>
      </p:grpSpPr>
      <p:sp>
        <p:nvSpPr>
          <p:cNvPr id="1352" name="Google Shape;1352;p85"/>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353" name="Google Shape;1353;p85"/>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54" name="Google Shape;1354;p85"/>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55" name="Google Shape;1355;p85"/>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56" name="Google Shape;1356;p85"/>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57" name="Google Shape;1357;p85"/>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58" name="Google Shape;1358;p85"/>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59" name="Google Shape;1359;p85"/>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60" name="Google Shape;1360;p85"/>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61" name="Google Shape;1361;p8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1362" name="Shape 1362"/>
        <p:cNvGrpSpPr/>
        <p:nvPr/>
      </p:nvGrpSpPr>
      <p:grpSpPr>
        <a:xfrm>
          <a:off x="0" y="0"/>
          <a:ext cx="0" cy="0"/>
          <a:chOff x="0" y="0"/>
          <a:chExt cx="0" cy="0"/>
        </a:xfrm>
      </p:grpSpPr>
      <p:sp>
        <p:nvSpPr>
          <p:cNvPr id="1363" name="Google Shape;1363;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64" name="Google Shape;1364;p86"/>
          <p:cNvSpPr/>
          <p:nvPr>
            <p:ph idx="2" type="pic"/>
          </p:nvPr>
        </p:nvSpPr>
        <p:spPr>
          <a:xfrm>
            <a:off x="311700" y="1170425"/>
            <a:ext cx="8520600" cy="3492900"/>
          </a:xfrm>
          <a:prstGeom prst="rect">
            <a:avLst/>
          </a:prstGeom>
          <a:noFill/>
          <a:ln>
            <a:noFill/>
          </a:ln>
        </p:spPr>
      </p:sp>
      <p:sp>
        <p:nvSpPr>
          <p:cNvPr id="1365" name="Google Shape;1365;p8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1366" name="Shape 1366"/>
        <p:cNvGrpSpPr/>
        <p:nvPr/>
      </p:nvGrpSpPr>
      <p:grpSpPr>
        <a:xfrm>
          <a:off x="0" y="0"/>
          <a:ext cx="0" cy="0"/>
          <a:chOff x="0" y="0"/>
          <a:chExt cx="0" cy="0"/>
        </a:xfrm>
      </p:grpSpPr>
      <p:sp>
        <p:nvSpPr>
          <p:cNvPr id="1367" name="Google Shape;1367;p87"/>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368" name="Google Shape;1368;p87"/>
          <p:cNvSpPr/>
          <p:nvPr>
            <p:ph idx="2" type="pic"/>
          </p:nvPr>
        </p:nvSpPr>
        <p:spPr>
          <a:xfrm>
            <a:off x="4804825" y="1133300"/>
            <a:ext cx="4027500" cy="2392800"/>
          </a:xfrm>
          <a:prstGeom prst="rect">
            <a:avLst/>
          </a:prstGeom>
          <a:noFill/>
          <a:ln>
            <a:noFill/>
          </a:ln>
        </p:spPr>
      </p:sp>
      <p:sp>
        <p:nvSpPr>
          <p:cNvPr id="1369" name="Google Shape;1369;p87"/>
          <p:cNvSpPr/>
          <p:nvPr>
            <p:ph idx="3" type="pic"/>
          </p:nvPr>
        </p:nvSpPr>
        <p:spPr>
          <a:xfrm>
            <a:off x="311725" y="1133300"/>
            <a:ext cx="4027500" cy="2392800"/>
          </a:xfrm>
          <a:prstGeom prst="rect">
            <a:avLst/>
          </a:prstGeom>
          <a:noFill/>
          <a:ln>
            <a:noFill/>
          </a:ln>
        </p:spPr>
      </p:sp>
      <p:sp>
        <p:nvSpPr>
          <p:cNvPr id="1370" name="Google Shape;1370;p87"/>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71" name="Google Shape;1371;p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72" name="Google Shape;1372;p87"/>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373" name="Google Shape;1373;p87"/>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374" name="Google Shape;1374;p8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1375" name="Shape 1375"/>
        <p:cNvGrpSpPr/>
        <p:nvPr/>
      </p:nvGrpSpPr>
      <p:grpSpPr>
        <a:xfrm>
          <a:off x="0" y="0"/>
          <a:ext cx="0" cy="0"/>
          <a:chOff x="0" y="0"/>
          <a:chExt cx="0" cy="0"/>
        </a:xfrm>
      </p:grpSpPr>
      <p:sp>
        <p:nvSpPr>
          <p:cNvPr id="1376" name="Google Shape;1376;p88"/>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377" name="Google Shape;1377;p88"/>
          <p:cNvSpPr/>
          <p:nvPr>
            <p:ph idx="2" type="pic"/>
          </p:nvPr>
        </p:nvSpPr>
        <p:spPr>
          <a:xfrm>
            <a:off x="6205225" y="1128325"/>
            <a:ext cx="2627100" cy="2273100"/>
          </a:xfrm>
          <a:prstGeom prst="rect">
            <a:avLst/>
          </a:prstGeom>
          <a:noFill/>
          <a:ln>
            <a:noFill/>
          </a:ln>
        </p:spPr>
      </p:sp>
      <p:sp>
        <p:nvSpPr>
          <p:cNvPr id="1378" name="Google Shape;1378;p88"/>
          <p:cNvSpPr/>
          <p:nvPr>
            <p:ph idx="3" type="pic"/>
          </p:nvPr>
        </p:nvSpPr>
        <p:spPr>
          <a:xfrm>
            <a:off x="311725" y="1128325"/>
            <a:ext cx="2627100" cy="2273100"/>
          </a:xfrm>
          <a:prstGeom prst="rect">
            <a:avLst/>
          </a:prstGeom>
          <a:noFill/>
          <a:ln>
            <a:noFill/>
          </a:ln>
        </p:spPr>
      </p:sp>
      <p:sp>
        <p:nvSpPr>
          <p:cNvPr id="1379" name="Google Shape;1379;p88"/>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80" name="Google Shape;1380;p88"/>
          <p:cNvSpPr/>
          <p:nvPr>
            <p:ph idx="5" type="pic"/>
          </p:nvPr>
        </p:nvSpPr>
        <p:spPr>
          <a:xfrm>
            <a:off x="3255250" y="1128325"/>
            <a:ext cx="2627100" cy="2273100"/>
          </a:xfrm>
          <a:prstGeom prst="rect">
            <a:avLst/>
          </a:prstGeom>
          <a:noFill/>
          <a:ln>
            <a:noFill/>
          </a:ln>
        </p:spPr>
      </p:sp>
      <p:sp>
        <p:nvSpPr>
          <p:cNvPr id="1381" name="Google Shape;1381;p88"/>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82" name="Google Shape;1382;p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83" name="Google Shape;1383;p88"/>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384" name="Google Shape;1384;p88"/>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385" name="Google Shape;1385;p88"/>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386" name="Google Shape;1386;p8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1387" name="Shape 1387"/>
        <p:cNvGrpSpPr/>
        <p:nvPr/>
      </p:nvGrpSpPr>
      <p:grpSpPr>
        <a:xfrm>
          <a:off x="0" y="0"/>
          <a:ext cx="0" cy="0"/>
          <a:chOff x="0" y="0"/>
          <a:chExt cx="0" cy="0"/>
        </a:xfrm>
      </p:grpSpPr>
      <p:sp>
        <p:nvSpPr>
          <p:cNvPr id="1388" name="Google Shape;1388;p89"/>
          <p:cNvSpPr/>
          <p:nvPr>
            <p:ph idx="2" type="pic"/>
          </p:nvPr>
        </p:nvSpPr>
        <p:spPr>
          <a:xfrm>
            <a:off x="311700" y="445025"/>
            <a:ext cx="8520600" cy="4218300"/>
          </a:xfrm>
          <a:prstGeom prst="rect">
            <a:avLst/>
          </a:prstGeom>
          <a:noFill/>
          <a:ln>
            <a:noFill/>
          </a:ln>
        </p:spPr>
      </p:sp>
      <p:sp>
        <p:nvSpPr>
          <p:cNvPr id="1389" name="Google Shape;1389;p8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1390" name="Shape 1390"/>
        <p:cNvGrpSpPr/>
        <p:nvPr/>
      </p:nvGrpSpPr>
      <p:grpSpPr>
        <a:xfrm>
          <a:off x="0" y="0"/>
          <a:ext cx="0" cy="0"/>
          <a:chOff x="0" y="0"/>
          <a:chExt cx="0" cy="0"/>
        </a:xfrm>
      </p:grpSpPr>
      <p:sp>
        <p:nvSpPr>
          <p:cNvPr id="1391" name="Google Shape;1391;p90"/>
          <p:cNvSpPr/>
          <p:nvPr>
            <p:ph idx="2" type="pic"/>
          </p:nvPr>
        </p:nvSpPr>
        <p:spPr>
          <a:xfrm>
            <a:off x="3389600" y="118913"/>
            <a:ext cx="1643700" cy="1535100"/>
          </a:xfrm>
          <a:prstGeom prst="rect">
            <a:avLst/>
          </a:prstGeom>
          <a:noFill/>
          <a:ln>
            <a:noFill/>
          </a:ln>
        </p:spPr>
      </p:sp>
      <p:sp>
        <p:nvSpPr>
          <p:cNvPr id="1392" name="Google Shape;1392;p90"/>
          <p:cNvSpPr/>
          <p:nvPr>
            <p:ph idx="3" type="pic"/>
          </p:nvPr>
        </p:nvSpPr>
        <p:spPr>
          <a:xfrm>
            <a:off x="5195935" y="118913"/>
            <a:ext cx="1643700" cy="1535100"/>
          </a:xfrm>
          <a:prstGeom prst="rect">
            <a:avLst/>
          </a:prstGeom>
          <a:noFill/>
          <a:ln>
            <a:noFill/>
          </a:ln>
        </p:spPr>
      </p:sp>
      <p:sp>
        <p:nvSpPr>
          <p:cNvPr id="1393" name="Google Shape;1393;p90"/>
          <p:cNvSpPr/>
          <p:nvPr>
            <p:ph idx="4" type="pic"/>
          </p:nvPr>
        </p:nvSpPr>
        <p:spPr>
          <a:xfrm>
            <a:off x="7002270" y="118913"/>
            <a:ext cx="1643700" cy="1535100"/>
          </a:xfrm>
          <a:prstGeom prst="rect">
            <a:avLst/>
          </a:prstGeom>
          <a:noFill/>
          <a:ln>
            <a:noFill/>
          </a:ln>
        </p:spPr>
      </p:sp>
      <p:sp>
        <p:nvSpPr>
          <p:cNvPr id="1394" name="Google Shape;1394;p90"/>
          <p:cNvSpPr/>
          <p:nvPr>
            <p:ph idx="5" type="pic"/>
          </p:nvPr>
        </p:nvSpPr>
        <p:spPr>
          <a:xfrm>
            <a:off x="3389588" y="1804212"/>
            <a:ext cx="1643700" cy="1535100"/>
          </a:xfrm>
          <a:prstGeom prst="rect">
            <a:avLst/>
          </a:prstGeom>
          <a:noFill/>
          <a:ln>
            <a:noFill/>
          </a:ln>
        </p:spPr>
      </p:sp>
      <p:sp>
        <p:nvSpPr>
          <p:cNvPr id="1395" name="Google Shape;1395;p90"/>
          <p:cNvSpPr/>
          <p:nvPr>
            <p:ph idx="6" type="pic"/>
          </p:nvPr>
        </p:nvSpPr>
        <p:spPr>
          <a:xfrm>
            <a:off x="5195922" y="1804212"/>
            <a:ext cx="1643700" cy="1535100"/>
          </a:xfrm>
          <a:prstGeom prst="rect">
            <a:avLst/>
          </a:prstGeom>
          <a:noFill/>
          <a:ln>
            <a:noFill/>
          </a:ln>
        </p:spPr>
      </p:sp>
      <p:sp>
        <p:nvSpPr>
          <p:cNvPr id="1396" name="Google Shape;1396;p90"/>
          <p:cNvSpPr/>
          <p:nvPr>
            <p:ph idx="7" type="pic"/>
          </p:nvPr>
        </p:nvSpPr>
        <p:spPr>
          <a:xfrm>
            <a:off x="7002257" y="1804212"/>
            <a:ext cx="1643700" cy="1535100"/>
          </a:xfrm>
          <a:prstGeom prst="rect">
            <a:avLst/>
          </a:prstGeom>
          <a:noFill/>
          <a:ln>
            <a:noFill/>
          </a:ln>
        </p:spPr>
      </p:sp>
      <p:sp>
        <p:nvSpPr>
          <p:cNvPr id="1397" name="Google Shape;1397;p90"/>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98" name="Google Shape;1398;p90"/>
          <p:cNvSpPr/>
          <p:nvPr>
            <p:ph idx="8" type="pic"/>
          </p:nvPr>
        </p:nvSpPr>
        <p:spPr>
          <a:xfrm>
            <a:off x="3389588" y="3489487"/>
            <a:ext cx="1643700" cy="1535100"/>
          </a:xfrm>
          <a:prstGeom prst="rect">
            <a:avLst/>
          </a:prstGeom>
          <a:noFill/>
          <a:ln>
            <a:noFill/>
          </a:ln>
        </p:spPr>
      </p:sp>
      <p:sp>
        <p:nvSpPr>
          <p:cNvPr id="1399" name="Google Shape;1399;p90"/>
          <p:cNvSpPr/>
          <p:nvPr>
            <p:ph idx="9" type="pic"/>
          </p:nvPr>
        </p:nvSpPr>
        <p:spPr>
          <a:xfrm>
            <a:off x="5195922" y="3489487"/>
            <a:ext cx="1643700" cy="1535100"/>
          </a:xfrm>
          <a:prstGeom prst="rect">
            <a:avLst/>
          </a:prstGeom>
          <a:noFill/>
          <a:ln>
            <a:noFill/>
          </a:ln>
        </p:spPr>
      </p:sp>
      <p:sp>
        <p:nvSpPr>
          <p:cNvPr id="1400" name="Google Shape;1400;p90"/>
          <p:cNvSpPr/>
          <p:nvPr>
            <p:ph idx="13" type="pic"/>
          </p:nvPr>
        </p:nvSpPr>
        <p:spPr>
          <a:xfrm>
            <a:off x="7002257" y="3489487"/>
            <a:ext cx="1643700" cy="1535100"/>
          </a:xfrm>
          <a:prstGeom prst="rect">
            <a:avLst/>
          </a:prstGeom>
          <a:noFill/>
          <a:ln>
            <a:noFill/>
          </a:ln>
        </p:spPr>
      </p:sp>
      <p:sp>
        <p:nvSpPr>
          <p:cNvPr id="1401" name="Google Shape;1401;p9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564">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s w/ images">
  <p:cSld name="BLANK_1_1_1_1_1_1_1_1_1_1_3">
    <p:spTree>
      <p:nvGrpSpPr>
        <p:cNvPr id="141" name="Shape 141"/>
        <p:cNvGrpSpPr/>
        <p:nvPr/>
      </p:nvGrpSpPr>
      <p:grpSpPr>
        <a:xfrm>
          <a:off x="0" y="0"/>
          <a:ext cx="0" cy="0"/>
          <a:chOff x="0" y="0"/>
          <a:chExt cx="0" cy="0"/>
        </a:xfrm>
      </p:grpSpPr>
      <p:sp>
        <p:nvSpPr>
          <p:cNvPr id="142" name="Google Shape;142;p10"/>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43" name="Google Shape;143;p10"/>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44" name="Google Shape;144;p10"/>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grpSp>
        <p:nvGrpSpPr>
          <p:cNvPr id="145" name="Google Shape;145;p10"/>
          <p:cNvGrpSpPr/>
          <p:nvPr/>
        </p:nvGrpSpPr>
        <p:grpSpPr>
          <a:xfrm rot="5400000">
            <a:off x="8691475" y="228504"/>
            <a:ext cx="228589" cy="228623"/>
            <a:chOff x="1688332" y="4135245"/>
            <a:chExt cx="338700" cy="338700"/>
          </a:xfrm>
        </p:grpSpPr>
        <p:sp>
          <p:nvSpPr>
            <p:cNvPr id="146" name="Google Shape;146;p10"/>
            <p:cNvSpPr/>
            <p:nvPr/>
          </p:nvSpPr>
          <p:spPr>
            <a:xfrm rot="-5400000">
              <a:off x="1688332" y="4135245"/>
              <a:ext cx="338700" cy="33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grpSp>
          <p:nvGrpSpPr>
            <p:cNvPr id="147" name="Google Shape;147;p10"/>
            <p:cNvGrpSpPr/>
            <p:nvPr/>
          </p:nvGrpSpPr>
          <p:grpSpPr>
            <a:xfrm rot="-5400000">
              <a:off x="1787014" y="4262191"/>
              <a:ext cx="169598" cy="84809"/>
              <a:chOff x="498725" y="2069800"/>
              <a:chExt cx="205200" cy="102600"/>
            </a:xfrm>
          </p:grpSpPr>
          <p:cxnSp>
            <p:nvCxnSpPr>
              <p:cNvPr id="148" name="Google Shape;148;p10"/>
              <p:cNvCxnSpPr/>
              <p:nvPr/>
            </p:nvCxnSpPr>
            <p:spPr>
              <a:xfrm>
                <a:off x="498725" y="2069800"/>
                <a:ext cx="102600" cy="102600"/>
              </a:xfrm>
              <a:prstGeom prst="straightConnector1">
                <a:avLst/>
              </a:prstGeom>
              <a:noFill/>
              <a:ln cap="flat" cmpd="sng" w="9525">
                <a:solidFill>
                  <a:schemeClr val="dk1"/>
                </a:solidFill>
                <a:prstDash val="solid"/>
                <a:round/>
                <a:headEnd len="med" w="med" type="none"/>
                <a:tailEnd len="med" w="med" type="none"/>
              </a:ln>
            </p:spPr>
          </p:cxnSp>
          <p:cxnSp>
            <p:nvCxnSpPr>
              <p:cNvPr id="149" name="Google Shape;149;p10"/>
              <p:cNvCxnSpPr/>
              <p:nvPr/>
            </p:nvCxnSpPr>
            <p:spPr>
              <a:xfrm flipH="1">
                <a:off x="601325" y="2069800"/>
                <a:ext cx="102600" cy="102600"/>
              </a:xfrm>
              <a:prstGeom prst="straightConnector1">
                <a:avLst/>
              </a:prstGeom>
              <a:noFill/>
              <a:ln cap="flat" cmpd="sng" w="9525">
                <a:solidFill>
                  <a:schemeClr val="dk1"/>
                </a:solidFill>
                <a:prstDash val="solid"/>
                <a:round/>
                <a:headEnd len="med" w="med" type="none"/>
                <a:tailEnd len="med" w="med" type="none"/>
              </a:ln>
            </p:spPr>
          </p:cxnSp>
        </p:grpSp>
      </p:grpSp>
      <p:sp>
        <p:nvSpPr>
          <p:cNvPr id="150" name="Google Shape;150;p10"/>
          <p:cNvSpPr/>
          <p:nvPr>
            <p:ph idx="4" type="pic"/>
          </p:nvPr>
        </p:nvSpPr>
        <p:spPr>
          <a:xfrm>
            <a:off x="426700" y="1896600"/>
            <a:ext cx="665400" cy="685500"/>
          </a:xfrm>
          <a:prstGeom prst="roundRect">
            <a:avLst>
              <a:gd fmla="val 17601" name="adj"/>
            </a:avLst>
          </a:prstGeom>
          <a:noFill/>
          <a:ln>
            <a:noFill/>
          </a:ln>
        </p:spPr>
      </p:sp>
      <p:sp>
        <p:nvSpPr>
          <p:cNvPr id="151" name="Google Shape;151;p10"/>
          <p:cNvSpPr txBox="1"/>
          <p:nvPr>
            <p:ph idx="5" type="subTitle"/>
          </p:nvPr>
        </p:nvSpPr>
        <p:spPr>
          <a:xfrm>
            <a:off x="426700" y="2708802"/>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152" name="Google Shape;152;p10"/>
          <p:cNvSpPr txBox="1"/>
          <p:nvPr>
            <p:ph idx="6" type="subTitle"/>
          </p:nvPr>
        </p:nvSpPr>
        <p:spPr>
          <a:xfrm>
            <a:off x="426700" y="2936076"/>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1200">
                <a:latin typeface="Urbanist Medium"/>
                <a:ea typeface="Urbanist Medium"/>
                <a:cs typeface="Urbanist Medium"/>
                <a:sym typeface="Urbanist Medium"/>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53" name="Google Shape;153;p10"/>
          <p:cNvSpPr txBox="1"/>
          <p:nvPr>
            <p:ph idx="7" type="body"/>
          </p:nvPr>
        </p:nvSpPr>
        <p:spPr>
          <a:xfrm>
            <a:off x="426700"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154" name="Google Shape;154;p10"/>
          <p:cNvSpPr/>
          <p:nvPr>
            <p:ph idx="8" type="pic"/>
          </p:nvPr>
        </p:nvSpPr>
        <p:spPr>
          <a:xfrm>
            <a:off x="2621800" y="1896600"/>
            <a:ext cx="665400" cy="685500"/>
          </a:xfrm>
          <a:prstGeom prst="roundRect">
            <a:avLst>
              <a:gd fmla="val 17601" name="adj"/>
            </a:avLst>
          </a:prstGeom>
          <a:noFill/>
          <a:ln>
            <a:noFill/>
          </a:ln>
        </p:spPr>
      </p:sp>
      <p:sp>
        <p:nvSpPr>
          <p:cNvPr id="155" name="Google Shape;155;p10"/>
          <p:cNvSpPr txBox="1"/>
          <p:nvPr>
            <p:ph idx="9" type="subTitle"/>
          </p:nvPr>
        </p:nvSpPr>
        <p:spPr>
          <a:xfrm>
            <a:off x="2621800" y="2708807"/>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156" name="Google Shape;156;p10"/>
          <p:cNvSpPr txBox="1"/>
          <p:nvPr>
            <p:ph idx="13" type="subTitle"/>
          </p:nvPr>
        </p:nvSpPr>
        <p:spPr>
          <a:xfrm>
            <a:off x="2621800" y="2936075"/>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1200">
                <a:latin typeface="Urbanist Medium"/>
                <a:ea typeface="Urbanist Medium"/>
                <a:cs typeface="Urbanist Medium"/>
                <a:sym typeface="Urbanist Medium"/>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57" name="Google Shape;157;p10"/>
          <p:cNvSpPr txBox="1"/>
          <p:nvPr>
            <p:ph idx="14" type="body"/>
          </p:nvPr>
        </p:nvSpPr>
        <p:spPr>
          <a:xfrm>
            <a:off x="2621800" y="3251425"/>
            <a:ext cx="17058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158" name="Google Shape;158;p10"/>
          <p:cNvSpPr/>
          <p:nvPr>
            <p:ph idx="15" type="pic"/>
          </p:nvPr>
        </p:nvSpPr>
        <p:spPr>
          <a:xfrm>
            <a:off x="4816900" y="1896600"/>
            <a:ext cx="665400" cy="685500"/>
          </a:xfrm>
          <a:prstGeom prst="roundRect">
            <a:avLst>
              <a:gd fmla="val 17601" name="adj"/>
            </a:avLst>
          </a:prstGeom>
          <a:noFill/>
          <a:ln>
            <a:noFill/>
          </a:ln>
        </p:spPr>
      </p:sp>
      <p:sp>
        <p:nvSpPr>
          <p:cNvPr id="159" name="Google Shape;159;p10"/>
          <p:cNvSpPr txBox="1"/>
          <p:nvPr>
            <p:ph idx="16" type="subTitle"/>
          </p:nvPr>
        </p:nvSpPr>
        <p:spPr>
          <a:xfrm>
            <a:off x="4816900" y="2708808"/>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160" name="Google Shape;160;p10"/>
          <p:cNvSpPr txBox="1"/>
          <p:nvPr>
            <p:ph idx="17" type="subTitle"/>
          </p:nvPr>
        </p:nvSpPr>
        <p:spPr>
          <a:xfrm>
            <a:off x="4816900" y="2936076"/>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1200">
                <a:latin typeface="Urbanist Medium"/>
                <a:ea typeface="Urbanist Medium"/>
                <a:cs typeface="Urbanist Medium"/>
                <a:sym typeface="Urbanist Medium"/>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61" name="Google Shape;161;p10"/>
          <p:cNvSpPr txBox="1"/>
          <p:nvPr>
            <p:ph idx="18" type="body"/>
          </p:nvPr>
        </p:nvSpPr>
        <p:spPr>
          <a:xfrm>
            <a:off x="4817025"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162" name="Google Shape;162;p10"/>
          <p:cNvSpPr/>
          <p:nvPr>
            <p:ph idx="19" type="pic"/>
          </p:nvPr>
        </p:nvSpPr>
        <p:spPr>
          <a:xfrm>
            <a:off x="7012000" y="1896600"/>
            <a:ext cx="665400" cy="685500"/>
          </a:xfrm>
          <a:prstGeom prst="roundRect">
            <a:avLst>
              <a:gd fmla="val 17601" name="adj"/>
            </a:avLst>
          </a:prstGeom>
          <a:noFill/>
          <a:ln>
            <a:noFill/>
          </a:ln>
        </p:spPr>
      </p:sp>
      <p:sp>
        <p:nvSpPr>
          <p:cNvPr id="163" name="Google Shape;163;p10"/>
          <p:cNvSpPr txBox="1"/>
          <p:nvPr>
            <p:ph idx="20" type="subTitle"/>
          </p:nvPr>
        </p:nvSpPr>
        <p:spPr>
          <a:xfrm>
            <a:off x="7012000" y="2708807"/>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164" name="Google Shape;164;p10"/>
          <p:cNvSpPr txBox="1"/>
          <p:nvPr>
            <p:ph idx="21" type="subTitle"/>
          </p:nvPr>
        </p:nvSpPr>
        <p:spPr>
          <a:xfrm>
            <a:off x="7012000" y="2936076"/>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1200">
                <a:latin typeface="Urbanist Medium"/>
                <a:ea typeface="Urbanist Medium"/>
                <a:cs typeface="Urbanist Medium"/>
                <a:sym typeface="Urbanist Medium"/>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65" name="Google Shape;165;p10"/>
          <p:cNvSpPr txBox="1"/>
          <p:nvPr>
            <p:ph idx="22" type="body"/>
          </p:nvPr>
        </p:nvSpPr>
        <p:spPr>
          <a:xfrm>
            <a:off x="7012000"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cxnSp>
        <p:nvCxnSpPr>
          <p:cNvPr id="166" name="Google Shape;166;p10"/>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167" name="Google Shape;167;p10"/>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68" name="Google Shape;168;p10"/>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69" name="Google Shape;169;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3.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79.xml"/><Relationship Id="rId42" Type="http://schemas.openxmlformats.org/officeDocument/2006/relationships/slideLayout" Target="../slideLayouts/slideLayout81.xml"/><Relationship Id="rId41" Type="http://schemas.openxmlformats.org/officeDocument/2006/relationships/slideLayout" Target="../slideLayouts/slideLayout80.xml"/><Relationship Id="rId44" Type="http://schemas.openxmlformats.org/officeDocument/2006/relationships/slideLayout" Target="../slideLayouts/slideLayout83.xml"/><Relationship Id="rId43" Type="http://schemas.openxmlformats.org/officeDocument/2006/relationships/slideLayout" Target="../slideLayouts/slideLayout82.xml"/><Relationship Id="rId46" Type="http://schemas.openxmlformats.org/officeDocument/2006/relationships/slideLayout" Target="../slideLayouts/slideLayout85.xml"/><Relationship Id="rId45" Type="http://schemas.openxmlformats.org/officeDocument/2006/relationships/slideLayout" Target="../slideLayouts/slideLayout8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48" Type="http://schemas.openxmlformats.org/officeDocument/2006/relationships/slideLayout" Target="../slideLayouts/slideLayout87.xml"/><Relationship Id="rId47" Type="http://schemas.openxmlformats.org/officeDocument/2006/relationships/slideLayout" Target="../slideLayouts/slideLayout86.xml"/><Relationship Id="rId49" Type="http://schemas.openxmlformats.org/officeDocument/2006/relationships/slideLayout" Target="../slideLayouts/slideLayout8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31" Type="http://schemas.openxmlformats.org/officeDocument/2006/relationships/slideLayout" Target="../slideLayouts/slideLayout70.xml"/><Relationship Id="rId30" Type="http://schemas.openxmlformats.org/officeDocument/2006/relationships/slideLayout" Target="../slideLayouts/slideLayout69.xml"/><Relationship Id="rId33" Type="http://schemas.openxmlformats.org/officeDocument/2006/relationships/slideLayout" Target="../slideLayouts/slideLayout72.xml"/><Relationship Id="rId32" Type="http://schemas.openxmlformats.org/officeDocument/2006/relationships/slideLayout" Target="../slideLayouts/slideLayout71.xml"/><Relationship Id="rId35" Type="http://schemas.openxmlformats.org/officeDocument/2006/relationships/slideLayout" Target="../slideLayouts/slideLayout74.xml"/><Relationship Id="rId34" Type="http://schemas.openxmlformats.org/officeDocument/2006/relationships/slideLayout" Target="../slideLayouts/slideLayout73.xml"/><Relationship Id="rId37" Type="http://schemas.openxmlformats.org/officeDocument/2006/relationships/slideLayout" Target="../slideLayouts/slideLayout76.xml"/><Relationship Id="rId36" Type="http://schemas.openxmlformats.org/officeDocument/2006/relationships/slideLayout" Target="../slideLayouts/slideLayout75.xml"/><Relationship Id="rId39" Type="http://schemas.openxmlformats.org/officeDocument/2006/relationships/slideLayout" Target="../slideLayouts/slideLayout78.xml"/><Relationship Id="rId38" Type="http://schemas.openxmlformats.org/officeDocument/2006/relationships/slideLayout" Target="../slideLayouts/slideLayout77.xml"/><Relationship Id="rId20" Type="http://schemas.openxmlformats.org/officeDocument/2006/relationships/slideLayout" Target="../slideLayouts/slideLayout59.xml"/><Relationship Id="rId22" Type="http://schemas.openxmlformats.org/officeDocument/2006/relationships/slideLayout" Target="../slideLayouts/slideLayout61.xml"/><Relationship Id="rId21" Type="http://schemas.openxmlformats.org/officeDocument/2006/relationships/slideLayout" Target="../slideLayouts/slideLayout60.xml"/><Relationship Id="rId24" Type="http://schemas.openxmlformats.org/officeDocument/2006/relationships/slideLayout" Target="../slideLayouts/slideLayout63.xml"/><Relationship Id="rId23" Type="http://schemas.openxmlformats.org/officeDocument/2006/relationships/slideLayout" Target="../slideLayouts/slideLayout62.xml"/><Relationship Id="rId26" Type="http://schemas.openxmlformats.org/officeDocument/2006/relationships/slideLayout" Target="../slideLayouts/slideLayout65.xml"/><Relationship Id="rId25" Type="http://schemas.openxmlformats.org/officeDocument/2006/relationships/slideLayout" Target="../slideLayouts/slideLayout64.xml"/><Relationship Id="rId28" Type="http://schemas.openxmlformats.org/officeDocument/2006/relationships/slideLayout" Target="../slideLayouts/slideLayout67.xml"/><Relationship Id="rId27" Type="http://schemas.openxmlformats.org/officeDocument/2006/relationships/slideLayout" Target="../slideLayouts/slideLayout66.xml"/><Relationship Id="rId29" Type="http://schemas.openxmlformats.org/officeDocument/2006/relationships/slideLayout" Target="../slideLayouts/slideLayout68.xml"/><Relationship Id="rId50" Type="http://schemas.openxmlformats.org/officeDocument/2006/relationships/theme" Target="../theme/theme1.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7" Type="http://schemas.openxmlformats.org/officeDocument/2006/relationships/slideLayout" Target="../slideLayouts/slideLayout56.xml"/><Relationship Id="rId16" Type="http://schemas.openxmlformats.org/officeDocument/2006/relationships/slideLayout" Target="../slideLayouts/slideLayout55.xml"/><Relationship Id="rId19" Type="http://schemas.openxmlformats.org/officeDocument/2006/relationships/slideLayout" Target="../slideLayouts/slideLayout58.xml"/><Relationship Id="rId1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1pPr>
            <a:lvl2pPr indent="-304800" lvl="1" marL="9144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2pPr>
            <a:lvl3pPr indent="-304800" lvl="2" marL="13716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3pPr>
            <a:lvl4pPr indent="-304800" lvl="3" marL="18288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4pPr>
            <a:lvl5pPr indent="-304800" lvl="4" marL="22860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5pPr>
            <a:lvl6pPr indent="-304800" lvl="5" marL="27432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6pPr>
            <a:lvl7pPr indent="-304800" lvl="6" marL="32004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7pPr>
            <a:lvl8pPr indent="-304800" lvl="7" marL="36576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8pPr>
            <a:lvl9pPr indent="-304800" lvl="8" marL="4114800">
              <a:lnSpc>
                <a:spcPct val="115000"/>
              </a:lnSpc>
              <a:spcBef>
                <a:spcPts val="800"/>
              </a:spcBef>
              <a:spcAft>
                <a:spcPts val="800"/>
              </a:spcAft>
              <a:buClr>
                <a:schemeClr val="lt1"/>
              </a:buClr>
              <a:buSzPts val="1200"/>
              <a:buFont typeface="Urbanist"/>
              <a:buChar char="■"/>
              <a:defRPr sz="1200">
                <a:solidFill>
                  <a:schemeClr val="lt1"/>
                </a:solidFill>
                <a:latin typeface="Urbanist"/>
                <a:ea typeface="Urbanist"/>
                <a:cs typeface="Urbanist"/>
                <a:sym typeface="Urbanist"/>
              </a:defRPr>
            </a:lvl9pPr>
          </a:lstStyle>
          <a:p/>
        </p:txBody>
      </p:sp>
      <p:sp>
        <p:nvSpPr>
          <p:cNvPr id="7" name="Google Shape;7;p1"/>
          <p:cNvSpPr txBox="1"/>
          <p:nvPr>
            <p:ph type="title"/>
          </p:nvPr>
        </p:nvSpPr>
        <p:spPr>
          <a:xfrm>
            <a:off x="228600" y="85200"/>
            <a:ext cx="5236500" cy="1099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Urbanist Medium"/>
              <a:buNone/>
              <a:defRPr sz="3000">
                <a:solidFill>
                  <a:schemeClr val="lt1"/>
                </a:solidFill>
                <a:latin typeface="Urbanist Medium"/>
                <a:ea typeface="Urbanist Medium"/>
                <a:cs typeface="Urbanist Medium"/>
                <a:sym typeface="Urbanist Medium"/>
              </a:defRPr>
            </a:lvl1pPr>
            <a:lvl2pPr lvl="1">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2pPr>
            <a:lvl3pPr lvl="2">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3pPr>
            <a:lvl4pPr lvl="3">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4pPr>
            <a:lvl5pPr lvl="4">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5pPr>
            <a:lvl6pPr lvl="5">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6pPr>
            <a:lvl7pPr lvl="6">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7pPr>
            <a:lvl8pPr lvl="7">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8pPr>
            <a:lvl9pPr lvl="8">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9pPr>
          </a:lstStyle>
          <a:p/>
        </p:txBody>
      </p:sp>
      <p:sp>
        <p:nvSpPr>
          <p:cNvPr id="8" name="Google Shape;8;p1"/>
          <p:cNvSpPr txBox="1"/>
          <p:nvPr>
            <p:ph idx="2" type="body"/>
          </p:nvPr>
        </p:nvSpPr>
        <p:spPr>
          <a:xfrm>
            <a:off x="4562525" y="1518250"/>
            <a:ext cx="3880800" cy="27654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1pPr>
            <a:lvl2pPr indent="-304800" lvl="1" marL="9144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2pPr>
            <a:lvl3pPr indent="-304800" lvl="2" marL="13716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3pPr>
            <a:lvl4pPr indent="-304800" lvl="3" marL="18288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4pPr>
            <a:lvl5pPr indent="-304800" lvl="4" marL="22860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5pPr>
            <a:lvl6pPr indent="-304800" lvl="5" marL="27432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6pPr>
            <a:lvl7pPr indent="-304800" lvl="6" marL="32004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7pPr>
            <a:lvl8pPr indent="-304800" lvl="7" marL="36576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8pPr>
            <a:lvl9pPr indent="-304800" lvl="8" marL="41148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9pPr>
          </a:lstStyle>
          <a:p/>
        </p:txBody>
      </p:sp>
      <p:sp>
        <p:nvSpPr>
          <p:cNvPr id="9" name="Google Shape;9;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lt1"/>
                </a:solidFill>
                <a:latin typeface="Urbanist"/>
                <a:ea typeface="Urbanist"/>
                <a:cs typeface="Urbanist"/>
                <a:sym typeface="Urbanist"/>
              </a:defRPr>
            </a:lvl1pPr>
            <a:lvl2pPr lvl="1" algn="r">
              <a:buNone/>
              <a:defRPr sz="1300">
                <a:solidFill>
                  <a:schemeClr val="lt1"/>
                </a:solidFill>
                <a:latin typeface="Urbanist"/>
                <a:ea typeface="Urbanist"/>
                <a:cs typeface="Urbanist"/>
                <a:sym typeface="Urbanist"/>
              </a:defRPr>
            </a:lvl2pPr>
            <a:lvl3pPr lvl="2" algn="r">
              <a:buNone/>
              <a:defRPr sz="1300">
                <a:solidFill>
                  <a:schemeClr val="lt1"/>
                </a:solidFill>
                <a:latin typeface="Urbanist"/>
                <a:ea typeface="Urbanist"/>
                <a:cs typeface="Urbanist"/>
                <a:sym typeface="Urbanist"/>
              </a:defRPr>
            </a:lvl3pPr>
            <a:lvl4pPr lvl="3" algn="r">
              <a:buNone/>
              <a:defRPr sz="1300">
                <a:solidFill>
                  <a:schemeClr val="lt1"/>
                </a:solidFill>
                <a:latin typeface="Urbanist"/>
                <a:ea typeface="Urbanist"/>
                <a:cs typeface="Urbanist"/>
                <a:sym typeface="Urbanist"/>
              </a:defRPr>
            </a:lvl4pPr>
            <a:lvl5pPr lvl="4" algn="r">
              <a:buNone/>
              <a:defRPr sz="1300">
                <a:solidFill>
                  <a:schemeClr val="lt1"/>
                </a:solidFill>
                <a:latin typeface="Urbanist"/>
                <a:ea typeface="Urbanist"/>
                <a:cs typeface="Urbanist"/>
                <a:sym typeface="Urbanist"/>
              </a:defRPr>
            </a:lvl5pPr>
            <a:lvl6pPr lvl="5" algn="r">
              <a:buNone/>
              <a:defRPr sz="1300">
                <a:solidFill>
                  <a:schemeClr val="lt1"/>
                </a:solidFill>
                <a:latin typeface="Urbanist"/>
                <a:ea typeface="Urbanist"/>
                <a:cs typeface="Urbanist"/>
                <a:sym typeface="Urbanist"/>
              </a:defRPr>
            </a:lvl6pPr>
            <a:lvl7pPr lvl="6" algn="r">
              <a:buNone/>
              <a:defRPr sz="1300">
                <a:solidFill>
                  <a:schemeClr val="lt1"/>
                </a:solidFill>
                <a:latin typeface="Urbanist"/>
                <a:ea typeface="Urbanist"/>
                <a:cs typeface="Urbanist"/>
                <a:sym typeface="Urbanist"/>
              </a:defRPr>
            </a:lvl7pPr>
            <a:lvl8pPr lvl="7" algn="r">
              <a:buNone/>
              <a:defRPr sz="1300">
                <a:solidFill>
                  <a:schemeClr val="lt1"/>
                </a:solidFill>
                <a:latin typeface="Urbanist"/>
                <a:ea typeface="Urbanist"/>
                <a:cs typeface="Urbanist"/>
                <a:sym typeface="Urbanist"/>
              </a:defRPr>
            </a:lvl8pPr>
            <a:lvl9pPr lvl="8" algn="r">
              <a:buNone/>
              <a:defRPr sz="1300">
                <a:solidFill>
                  <a:schemeClr val="lt1"/>
                </a:solidFill>
                <a:latin typeface="Urbanist"/>
                <a:ea typeface="Urbanist"/>
                <a:cs typeface="Urbanist"/>
                <a:sym typeface="Urbanis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33">
          <p15:clr>
            <a:srgbClr val="E46962"/>
          </p15:clr>
        </p15:guide>
        <p15:guide id="10" pos="4292">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473" name="Shape 473"/>
        <p:cNvGrpSpPr/>
        <p:nvPr/>
      </p:nvGrpSpPr>
      <p:grpSpPr>
        <a:xfrm>
          <a:off x="0" y="0"/>
          <a:ext cx="0" cy="0"/>
          <a:chOff x="0" y="0"/>
          <a:chExt cx="0" cy="0"/>
        </a:xfrm>
      </p:grpSpPr>
      <p:sp>
        <p:nvSpPr>
          <p:cNvPr id="474" name="Google Shape;474;p41"/>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1pPr>
            <a:lvl2pPr indent="-304800" lvl="1" marL="9144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2pPr>
            <a:lvl3pPr indent="-304800" lvl="2" marL="13716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3pPr>
            <a:lvl4pPr indent="-304800" lvl="3" marL="18288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4pPr>
            <a:lvl5pPr indent="-304800" lvl="4" marL="22860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5pPr>
            <a:lvl6pPr indent="-304800" lvl="5" marL="27432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6pPr>
            <a:lvl7pPr indent="-304800" lvl="6" marL="32004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7pPr>
            <a:lvl8pPr indent="-304800" lvl="7" marL="36576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8pPr>
            <a:lvl9pPr indent="-304800" lvl="8" marL="4114800">
              <a:lnSpc>
                <a:spcPct val="115000"/>
              </a:lnSpc>
              <a:spcBef>
                <a:spcPts val="800"/>
              </a:spcBef>
              <a:spcAft>
                <a:spcPts val="800"/>
              </a:spcAft>
              <a:buClr>
                <a:schemeClr val="lt1"/>
              </a:buClr>
              <a:buSzPts val="1200"/>
              <a:buFont typeface="Sora"/>
              <a:buChar char="■"/>
              <a:defRPr sz="1200">
                <a:solidFill>
                  <a:schemeClr val="lt1"/>
                </a:solidFill>
                <a:latin typeface="Sora"/>
                <a:ea typeface="Sora"/>
                <a:cs typeface="Sora"/>
                <a:sym typeface="Sora"/>
              </a:defRPr>
            </a:lvl9pPr>
          </a:lstStyle>
          <a:p/>
        </p:txBody>
      </p:sp>
      <p:sp>
        <p:nvSpPr>
          <p:cNvPr id="475" name="Google Shape;475;p41"/>
          <p:cNvSpPr txBox="1"/>
          <p:nvPr>
            <p:ph type="title"/>
          </p:nvPr>
        </p:nvSpPr>
        <p:spPr>
          <a:xfrm>
            <a:off x="402800" y="197225"/>
            <a:ext cx="6537900" cy="1254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IBM Plex Sans"/>
              <a:buNone/>
              <a:defRPr sz="3000">
                <a:solidFill>
                  <a:schemeClr val="lt1"/>
                </a:solidFill>
                <a:latin typeface="IBM Plex Sans"/>
                <a:ea typeface="IBM Plex Sans"/>
                <a:cs typeface="IBM Plex Sans"/>
                <a:sym typeface="IBM Plex Sans"/>
              </a:defRPr>
            </a:lvl1pPr>
            <a:lvl2pPr lvl="1">
              <a:spcBef>
                <a:spcPts val="0"/>
              </a:spcBef>
              <a:spcAft>
                <a:spcPts val="0"/>
              </a:spcAft>
              <a:buSzPts val="3000"/>
              <a:buFont typeface="IBM Plex Sans"/>
              <a:buNone/>
              <a:defRPr sz="3000">
                <a:latin typeface="IBM Plex Sans"/>
                <a:ea typeface="IBM Plex Sans"/>
                <a:cs typeface="IBM Plex Sans"/>
                <a:sym typeface="IBM Plex Sans"/>
              </a:defRPr>
            </a:lvl2pPr>
            <a:lvl3pPr lvl="2">
              <a:spcBef>
                <a:spcPts val="0"/>
              </a:spcBef>
              <a:spcAft>
                <a:spcPts val="0"/>
              </a:spcAft>
              <a:buSzPts val="3000"/>
              <a:buFont typeface="IBM Plex Sans"/>
              <a:buNone/>
              <a:defRPr sz="3000">
                <a:latin typeface="IBM Plex Sans"/>
                <a:ea typeface="IBM Plex Sans"/>
                <a:cs typeface="IBM Plex Sans"/>
                <a:sym typeface="IBM Plex Sans"/>
              </a:defRPr>
            </a:lvl3pPr>
            <a:lvl4pPr lvl="3">
              <a:spcBef>
                <a:spcPts val="0"/>
              </a:spcBef>
              <a:spcAft>
                <a:spcPts val="0"/>
              </a:spcAft>
              <a:buSzPts val="3000"/>
              <a:buFont typeface="IBM Plex Sans"/>
              <a:buNone/>
              <a:defRPr sz="3000">
                <a:latin typeface="IBM Plex Sans"/>
                <a:ea typeface="IBM Plex Sans"/>
                <a:cs typeface="IBM Plex Sans"/>
                <a:sym typeface="IBM Plex Sans"/>
              </a:defRPr>
            </a:lvl4pPr>
            <a:lvl5pPr lvl="4">
              <a:spcBef>
                <a:spcPts val="0"/>
              </a:spcBef>
              <a:spcAft>
                <a:spcPts val="0"/>
              </a:spcAft>
              <a:buSzPts val="3000"/>
              <a:buFont typeface="IBM Plex Sans"/>
              <a:buNone/>
              <a:defRPr sz="3000">
                <a:latin typeface="IBM Plex Sans"/>
                <a:ea typeface="IBM Plex Sans"/>
                <a:cs typeface="IBM Plex Sans"/>
                <a:sym typeface="IBM Plex Sans"/>
              </a:defRPr>
            </a:lvl5pPr>
            <a:lvl6pPr lvl="5">
              <a:spcBef>
                <a:spcPts val="0"/>
              </a:spcBef>
              <a:spcAft>
                <a:spcPts val="0"/>
              </a:spcAft>
              <a:buSzPts val="3000"/>
              <a:buFont typeface="IBM Plex Sans"/>
              <a:buNone/>
              <a:defRPr sz="3000">
                <a:latin typeface="IBM Plex Sans"/>
                <a:ea typeface="IBM Plex Sans"/>
                <a:cs typeface="IBM Plex Sans"/>
                <a:sym typeface="IBM Plex Sans"/>
              </a:defRPr>
            </a:lvl6pPr>
            <a:lvl7pPr lvl="6">
              <a:spcBef>
                <a:spcPts val="0"/>
              </a:spcBef>
              <a:spcAft>
                <a:spcPts val="0"/>
              </a:spcAft>
              <a:buSzPts val="3000"/>
              <a:buFont typeface="IBM Plex Sans"/>
              <a:buNone/>
              <a:defRPr sz="3000">
                <a:latin typeface="IBM Plex Sans"/>
                <a:ea typeface="IBM Plex Sans"/>
                <a:cs typeface="IBM Plex Sans"/>
                <a:sym typeface="IBM Plex Sans"/>
              </a:defRPr>
            </a:lvl7pPr>
            <a:lvl8pPr lvl="7">
              <a:spcBef>
                <a:spcPts val="0"/>
              </a:spcBef>
              <a:spcAft>
                <a:spcPts val="0"/>
              </a:spcAft>
              <a:buSzPts val="3000"/>
              <a:buFont typeface="IBM Plex Sans"/>
              <a:buNone/>
              <a:defRPr sz="3000">
                <a:latin typeface="IBM Plex Sans"/>
                <a:ea typeface="IBM Plex Sans"/>
                <a:cs typeface="IBM Plex Sans"/>
                <a:sym typeface="IBM Plex Sans"/>
              </a:defRPr>
            </a:lvl8pPr>
            <a:lvl9pPr lvl="8">
              <a:spcBef>
                <a:spcPts val="0"/>
              </a:spcBef>
              <a:spcAft>
                <a:spcPts val="0"/>
              </a:spcAft>
              <a:buSzPts val="3000"/>
              <a:buFont typeface="IBM Plex Sans"/>
              <a:buNone/>
              <a:defRPr sz="3000">
                <a:latin typeface="IBM Plex Sans"/>
                <a:ea typeface="IBM Plex Sans"/>
                <a:cs typeface="IBM Plex Sans"/>
                <a:sym typeface="IBM Plex Sans"/>
              </a:defRPr>
            </a:lvl9pPr>
          </a:lstStyle>
          <a:p/>
        </p:txBody>
      </p:sp>
      <p:sp>
        <p:nvSpPr>
          <p:cNvPr id="476" name="Google Shape;476;p41"/>
          <p:cNvSpPr txBox="1"/>
          <p:nvPr>
            <p:ph idx="2" type="body"/>
          </p:nvPr>
        </p:nvSpPr>
        <p:spPr>
          <a:xfrm>
            <a:off x="3439325" y="1502775"/>
            <a:ext cx="5344800" cy="24399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1pPr>
            <a:lvl2pPr indent="-304800" lvl="1" marL="9144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2pPr>
            <a:lvl3pPr indent="-304800" lvl="2" marL="13716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3pPr>
            <a:lvl4pPr indent="-304800" lvl="3" marL="18288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4pPr>
            <a:lvl5pPr indent="-304800" lvl="4" marL="22860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5pPr>
            <a:lvl6pPr indent="-304800" lvl="5" marL="27432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6pPr>
            <a:lvl7pPr indent="-304800" lvl="6" marL="32004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7pPr>
            <a:lvl8pPr indent="-304800" lvl="7" marL="36576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8pPr>
            <a:lvl9pPr indent="-304800" lvl="8" marL="41148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9pPr>
          </a:lstStyle>
          <a:p/>
        </p:txBody>
      </p:sp>
      <p:sp>
        <p:nvSpPr>
          <p:cNvPr id="477" name="Google Shape;477;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lt1"/>
                </a:solidFill>
                <a:latin typeface="Sora"/>
                <a:ea typeface="Sora"/>
                <a:cs typeface="Sora"/>
                <a:sym typeface="Sora"/>
              </a:defRPr>
            </a:lvl1pPr>
            <a:lvl2pPr lvl="1" algn="r">
              <a:buNone/>
              <a:defRPr sz="1300">
                <a:solidFill>
                  <a:schemeClr val="lt1"/>
                </a:solidFill>
                <a:latin typeface="Sora"/>
                <a:ea typeface="Sora"/>
                <a:cs typeface="Sora"/>
                <a:sym typeface="Sora"/>
              </a:defRPr>
            </a:lvl2pPr>
            <a:lvl3pPr lvl="2" algn="r">
              <a:buNone/>
              <a:defRPr sz="1300">
                <a:solidFill>
                  <a:schemeClr val="lt1"/>
                </a:solidFill>
                <a:latin typeface="Sora"/>
                <a:ea typeface="Sora"/>
                <a:cs typeface="Sora"/>
                <a:sym typeface="Sora"/>
              </a:defRPr>
            </a:lvl3pPr>
            <a:lvl4pPr lvl="3" algn="r">
              <a:buNone/>
              <a:defRPr sz="1300">
                <a:solidFill>
                  <a:schemeClr val="lt1"/>
                </a:solidFill>
                <a:latin typeface="Sora"/>
                <a:ea typeface="Sora"/>
                <a:cs typeface="Sora"/>
                <a:sym typeface="Sora"/>
              </a:defRPr>
            </a:lvl4pPr>
            <a:lvl5pPr lvl="4" algn="r">
              <a:buNone/>
              <a:defRPr sz="1300">
                <a:solidFill>
                  <a:schemeClr val="lt1"/>
                </a:solidFill>
                <a:latin typeface="Sora"/>
                <a:ea typeface="Sora"/>
                <a:cs typeface="Sora"/>
                <a:sym typeface="Sora"/>
              </a:defRPr>
            </a:lvl5pPr>
            <a:lvl6pPr lvl="5" algn="r">
              <a:buNone/>
              <a:defRPr sz="1300">
                <a:solidFill>
                  <a:schemeClr val="lt1"/>
                </a:solidFill>
                <a:latin typeface="Sora"/>
                <a:ea typeface="Sora"/>
                <a:cs typeface="Sora"/>
                <a:sym typeface="Sora"/>
              </a:defRPr>
            </a:lvl6pPr>
            <a:lvl7pPr lvl="6" algn="r">
              <a:buNone/>
              <a:defRPr sz="1300">
                <a:solidFill>
                  <a:schemeClr val="lt1"/>
                </a:solidFill>
                <a:latin typeface="Sora"/>
                <a:ea typeface="Sora"/>
                <a:cs typeface="Sora"/>
                <a:sym typeface="Sora"/>
              </a:defRPr>
            </a:lvl7pPr>
            <a:lvl8pPr lvl="7" algn="r">
              <a:buNone/>
              <a:defRPr sz="1300">
                <a:solidFill>
                  <a:schemeClr val="lt1"/>
                </a:solidFill>
                <a:latin typeface="Sora"/>
                <a:ea typeface="Sora"/>
                <a:cs typeface="Sora"/>
                <a:sym typeface="Sora"/>
              </a:defRPr>
            </a:lvl8pPr>
            <a:lvl9pPr lvl="8" algn="r">
              <a:buNone/>
              <a:defRPr sz="1300">
                <a:solidFill>
                  <a:schemeClr val="lt1"/>
                </a:solidFill>
                <a:latin typeface="Sora"/>
                <a:ea typeface="Sora"/>
                <a:cs typeface="Sora"/>
                <a:sym typeface="Sor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26">
          <p15:clr>
            <a:srgbClr val="E46962"/>
          </p15:clr>
        </p15:guide>
        <p15:guide id="10" pos="4285">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xml"/><Relationship Id="rId3" Type="http://schemas.openxmlformats.org/officeDocument/2006/relationships/hyperlink" Target="http://csv.gz"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91"/>
          <p:cNvSpPr txBox="1"/>
          <p:nvPr>
            <p:ph idx="2" type="subTitle"/>
          </p:nvPr>
        </p:nvSpPr>
        <p:spPr>
          <a:xfrm>
            <a:off x="138475" y="228600"/>
            <a:ext cx="2164500" cy="338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Sora"/>
                <a:ea typeface="Sora"/>
                <a:cs typeface="Sora"/>
                <a:sym typeface="Sora"/>
              </a:rPr>
              <a:t>CyberRecon</a:t>
            </a:r>
            <a:endParaRPr>
              <a:latin typeface="Sora"/>
              <a:ea typeface="Sora"/>
              <a:cs typeface="Sora"/>
              <a:sym typeface="Sora"/>
            </a:endParaRPr>
          </a:p>
        </p:txBody>
      </p:sp>
      <p:sp>
        <p:nvSpPr>
          <p:cNvPr id="1407" name="Google Shape;1407;p91"/>
          <p:cNvSpPr txBox="1"/>
          <p:nvPr>
            <p:ph type="title"/>
          </p:nvPr>
        </p:nvSpPr>
        <p:spPr>
          <a:xfrm>
            <a:off x="74600" y="2891050"/>
            <a:ext cx="5876700" cy="14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Design Review 2</a:t>
            </a:r>
            <a:endParaRPr>
              <a:solidFill>
                <a:schemeClr val="dk2"/>
              </a:solidFill>
            </a:endParaRPr>
          </a:p>
        </p:txBody>
      </p:sp>
      <p:sp>
        <p:nvSpPr>
          <p:cNvPr id="1408" name="Google Shape;1408;p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09" name="Google Shape;1409;p91"/>
          <p:cNvSpPr txBox="1"/>
          <p:nvPr>
            <p:ph type="title"/>
          </p:nvPr>
        </p:nvSpPr>
        <p:spPr>
          <a:xfrm>
            <a:off x="228600" y="4397975"/>
            <a:ext cx="3123900" cy="5715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 sz="1200">
                <a:solidFill>
                  <a:schemeClr val="dk2"/>
                </a:solidFill>
              </a:rPr>
              <a:t>Team Sponsor:</a:t>
            </a:r>
            <a:r>
              <a:rPr lang="en" sz="1200">
                <a:solidFill>
                  <a:schemeClr val="dk2"/>
                </a:solidFill>
              </a:rPr>
              <a:t> HighViz Security LLC</a:t>
            </a:r>
            <a:endParaRPr sz="1200">
              <a:solidFill>
                <a:schemeClr val="dk2"/>
              </a:solidFill>
            </a:endParaRPr>
          </a:p>
          <a:p>
            <a:pPr indent="0" lvl="0" marL="0" rtl="0" algn="l">
              <a:lnSpc>
                <a:spcPct val="100000"/>
              </a:lnSpc>
              <a:spcBef>
                <a:spcPts val="0"/>
              </a:spcBef>
              <a:spcAft>
                <a:spcPts val="0"/>
              </a:spcAft>
              <a:buNone/>
            </a:pPr>
            <a:r>
              <a:rPr b="1" lang="en" sz="1200">
                <a:solidFill>
                  <a:schemeClr val="dk2"/>
                </a:solidFill>
              </a:rPr>
              <a:t>Team Mentor:</a:t>
            </a:r>
            <a:r>
              <a:rPr lang="en" sz="1200">
                <a:solidFill>
                  <a:schemeClr val="dk2"/>
                </a:solidFill>
              </a:rPr>
              <a:t> Karthik Srivathsan Sekar</a:t>
            </a:r>
            <a:endParaRPr sz="1200">
              <a:solidFill>
                <a:schemeClr val="dk2"/>
              </a:solidFill>
            </a:endParaRPr>
          </a:p>
        </p:txBody>
      </p:sp>
      <p:pic>
        <p:nvPicPr>
          <p:cNvPr id="1410" name="Google Shape;1410;p91" title="logo_transparent_large.png"/>
          <p:cNvPicPr preferRelativeResize="0"/>
          <p:nvPr/>
        </p:nvPicPr>
        <p:blipFill rotWithShape="1">
          <a:blip r:embed="rId3">
            <a:alphaModFix/>
          </a:blip>
          <a:srcRect b="22249" l="0" r="0" t="18844"/>
          <a:stretch/>
        </p:blipFill>
        <p:spPr>
          <a:xfrm>
            <a:off x="1135100" y="1630325"/>
            <a:ext cx="2887900" cy="1704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11" name="Shape 1511"/>
        <p:cNvGrpSpPr/>
        <p:nvPr/>
      </p:nvGrpSpPr>
      <p:grpSpPr>
        <a:xfrm>
          <a:off x="0" y="0"/>
          <a:ext cx="0" cy="0"/>
          <a:chOff x="0" y="0"/>
          <a:chExt cx="0" cy="0"/>
        </a:xfrm>
      </p:grpSpPr>
      <p:sp>
        <p:nvSpPr>
          <p:cNvPr id="1512" name="Google Shape;1512;p100"/>
          <p:cNvSpPr txBox="1"/>
          <p:nvPr>
            <p:ph type="title"/>
          </p:nvPr>
        </p:nvSpPr>
        <p:spPr>
          <a:xfrm>
            <a:off x="165300" y="396000"/>
            <a:ext cx="8828400" cy="149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Implementation Overview</a:t>
            </a:r>
            <a:endParaRPr/>
          </a:p>
        </p:txBody>
      </p:sp>
      <p:sp>
        <p:nvSpPr>
          <p:cNvPr id="1513" name="Google Shape;1513;p100"/>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514" name="Google Shape;1514;p10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15" name="Google Shape;1515;p100"/>
          <p:cNvSpPr txBox="1"/>
          <p:nvPr/>
        </p:nvSpPr>
        <p:spPr>
          <a:xfrm>
            <a:off x="1358875" y="2169150"/>
            <a:ext cx="2868600" cy="207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lt1"/>
                </a:solidFill>
                <a:latin typeface="Sora"/>
                <a:ea typeface="Sora"/>
                <a:cs typeface="Sora"/>
                <a:sym typeface="Sora"/>
              </a:rPr>
              <a:t>Nessus Parsing</a:t>
            </a:r>
            <a:endParaRPr b="1" sz="1600">
              <a:solidFill>
                <a:schemeClr val="lt1"/>
              </a:solidFill>
              <a:latin typeface="Sora"/>
              <a:ea typeface="Sora"/>
              <a:cs typeface="Sora"/>
              <a:sym typeface="Sora"/>
            </a:endParaRPr>
          </a:p>
          <a:p>
            <a:pPr indent="0" lvl="0" marL="0" rtl="0" algn="l">
              <a:lnSpc>
                <a:spcPct val="115000"/>
              </a:lnSpc>
              <a:spcBef>
                <a:spcPts val="0"/>
              </a:spcBef>
              <a:spcAft>
                <a:spcPts val="0"/>
              </a:spcAft>
              <a:buNone/>
            </a:pPr>
            <a:r>
              <a:t/>
            </a:r>
            <a:endParaRPr b="1" sz="1600">
              <a:solidFill>
                <a:schemeClr val="lt1"/>
              </a:solidFill>
              <a:latin typeface="Sora"/>
              <a:ea typeface="Sora"/>
              <a:cs typeface="Sora"/>
              <a:sym typeface="Sora"/>
            </a:endParaRPr>
          </a:p>
          <a:p>
            <a:pPr indent="0" lvl="0" marL="0" rtl="0" algn="l">
              <a:lnSpc>
                <a:spcPct val="115000"/>
              </a:lnSpc>
              <a:spcBef>
                <a:spcPts val="0"/>
              </a:spcBef>
              <a:spcAft>
                <a:spcPts val="0"/>
              </a:spcAft>
              <a:buNone/>
            </a:pPr>
            <a:r>
              <a:rPr b="1" lang="en" sz="1600">
                <a:solidFill>
                  <a:schemeClr val="lt1"/>
                </a:solidFill>
                <a:latin typeface="Sora"/>
                <a:ea typeface="Sora"/>
                <a:cs typeface="Sora"/>
                <a:sym typeface="Sora"/>
              </a:rPr>
              <a:t>SQLite Schema</a:t>
            </a:r>
            <a:endParaRPr b="1" sz="1600">
              <a:solidFill>
                <a:schemeClr val="lt1"/>
              </a:solidFill>
              <a:latin typeface="Sora"/>
              <a:ea typeface="Sora"/>
              <a:cs typeface="Sora"/>
              <a:sym typeface="Sora"/>
            </a:endParaRPr>
          </a:p>
          <a:p>
            <a:pPr indent="0" lvl="0" marL="0" rtl="0" algn="l">
              <a:lnSpc>
                <a:spcPct val="115000"/>
              </a:lnSpc>
              <a:spcBef>
                <a:spcPts val="0"/>
              </a:spcBef>
              <a:spcAft>
                <a:spcPts val="0"/>
              </a:spcAft>
              <a:buNone/>
            </a:pPr>
            <a:r>
              <a:t/>
            </a:r>
            <a:endParaRPr b="1" sz="1600">
              <a:solidFill>
                <a:schemeClr val="lt1"/>
              </a:solidFill>
              <a:latin typeface="Sora"/>
              <a:ea typeface="Sora"/>
              <a:cs typeface="Sora"/>
              <a:sym typeface="Sora"/>
            </a:endParaRPr>
          </a:p>
          <a:p>
            <a:pPr indent="0" lvl="0" marL="0" rtl="0" algn="l">
              <a:lnSpc>
                <a:spcPct val="115000"/>
              </a:lnSpc>
              <a:spcBef>
                <a:spcPts val="0"/>
              </a:spcBef>
              <a:spcAft>
                <a:spcPts val="0"/>
              </a:spcAft>
              <a:buNone/>
            </a:pPr>
            <a:r>
              <a:rPr b="1" lang="en" sz="1600">
                <a:solidFill>
                  <a:schemeClr val="lt1"/>
                </a:solidFill>
                <a:latin typeface="Sora"/>
                <a:ea typeface="Sora"/>
                <a:cs typeface="Sora"/>
                <a:sym typeface="Sora"/>
              </a:rPr>
              <a:t>Training/Validation</a:t>
            </a:r>
            <a:endParaRPr b="1" sz="1600">
              <a:solidFill>
                <a:schemeClr val="lt1"/>
              </a:solidFill>
              <a:latin typeface="Sora"/>
              <a:ea typeface="Sora"/>
              <a:cs typeface="Sora"/>
              <a:sym typeface="Sora"/>
            </a:endParaRPr>
          </a:p>
          <a:p>
            <a:pPr indent="0" lvl="0" marL="0" rtl="0" algn="l">
              <a:lnSpc>
                <a:spcPct val="115000"/>
              </a:lnSpc>
              <a:spcBef>
                <a:spcPts val="0"/>
              </a:spcBef>
              <a:spcAft>
                <a:spcPts val="0"/>
              </a:spcAft>
              <a:buNone/>
            </a:pPr>
            <a:r>
              <a:t/>
            </a:r>
            <a:endParaRPr b="1" sz="1600">
              <a:solidFill>
                <a:schemeClr val="lt1"/>
              </a:solidFill>
              <a:latin typeface="Sora"/>
              <a:ea typeface="Sora"/>
              <a:cs typeface="Sora"/>
              <a:sym typeface="Sora"/>
            </a:endParaRPr>
          </a:p>
          <a:p>
            <a:pPr indent="0" lvl="0" marL="0" rtl="0" algn="l">
              <a:lnSpc>
                <a:spcPct val="115000"/>
              </a:lnSpc>
              <a:spcBef>
                <a:spcPts val="0"/>
              </a:spcBef>
              <a:spcAft>
                <a:spcPts val="0"/>
              </a:spcAft>
              <a:buNone/>
            </a:pPr>
            <a:r>
              <a:rPr b="1" lang="en" sz="1600">
                <a:solidFill>
                  <a:schemeClr val="lt1"/>
                </a:solidFill>
                <a:latin typeface="Sora"/>
                <a:ea typeface="Sora"/>
                <a:cs typeface="Sora"/>
                <a:sym typeface="Sora"/>
              </a:rPr>
              <a:t>Testing</a:t>
            </a:r>
            <a:endParaRPr b="1" sz="1600">
              <a:solidFill>
                <a:schemeClr val="lt1"/>
              </a:solidFill>
              <a:latin typeface="Sora"/>
              <a:ea typeface="Sora"/>
              <a:cs typeface="Sora"/>
              <a:sym typeface="Sora"/>
            </a:endParaRPr>
          </a:p>
          <a:p>
            <a:pPr indent="0" lvl="0" marL="0" rtl="0" algn="l">
              <a:lnSpc>
                <a:spcPct val="115000"/>
              </a:lnSpc>
              <a:spcBef>
                <a:spcPts val="0"/>
              </a:spcBef>
              <a:spcAft>
                <a:spcPts val="0"/>
              </a:spcAft>
              <a:buNone/>
            </a:pPr>
            <a:r>
              <a:t/>
            </a:r>
            <a:endParaRPr b="1" sz="1600">
              <a:solidFill>
                <a:schemeClr val="lt1"/>
              </a:solidFill>
              <a:latin typeface="Sora"/>
              <a:ea typeface="Sora"/>
              <a:cs typeface="Sora"/>
              <a:sym typeface="Sora"/>
            </a:endParaRPr>
          </a:p>
        </p:txBody>
      </p:sp>
      <p:sp>
        <p:nvSpPr>
          <p:cNvPr id="1516" name="Google Shape;1516;p100"/>
          <p:cNvSpPr txBox="1"/>
          <p:nvPr/>
        </p:nvSpPr>
        <p:spPr>
          <a:xfrm>
            <a:off x="4646400" y="2169150"/>
            <a:ext cx="2868600" cy="20784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600">
                <a:solidFill>
                  <a:schemeClr val="lt1"/>
                </a:solidFill>
                <a:latin typeface="Sora"/>
                <a:ea typeface="Sora"/>
                <a:cs typeface="Sora"/>
                <a:sym typeface="Sora"/>
              </a:rPr>
              <a:t>Scoring Algorithm</a:t>
            </a:r>
            <a:endParaRPr b="1" sz="1600">
              <a:solidFill>
                <a:schemeClr val="lt1"/>
              </a:solidFill>
              <a:latin typeface="Sora"/>
              <a:ea typeface="Sora"/>
              <a:cs typeface="Sora"/>
              <a:sym typeface="Sora"/>
            </a:endParaRPr>
          </a:p>
          <a:p>
            <a:pPr indent="0" lvl="0" marL="0" rtl="0" algn="r">
              <a:lnSpc>
                <a:spcPct val="115000"/>
              </a:lnSpc>
              <a:spcBef>
                <a:spcPts val="0"/>
              </a:spcBef>
              <a:spcAft>
                <a:spcPts val="0"/>
              </a:spcAft>
              <a:buNone/>
            </a:pPr>
            <a:r>
              <a:t/>
            </a:r>
            <a:endParaRPr b="1" sz="1600">
              <a:solidFill>
                <a:schemeClr val="lt1"/>
              </a:solidFill>
              <a:latin typeface="Sora"/>
              <a:ea typeface="Sora"/>
              <a:cs typeface="Sora"/>
              <a:sym typeface="Sora"/>
            </a:endParaRPr>
          </a:p>
          <a:p>
            <a:pPr indent="0" lvl="0" marL="0" rtl="0" algn="r">
              <a:lnSpc>
                <a:spcPct val="115000"/>
              </a:lnSpc>
              <a:spcBef>
                <a:spcPts val="0"/>
              </a:spcBef>
              <a:spcAft>
                <a:spcPts val="0"/>
              </a:spcAft>
              <a:buNone/>
            </a:pPr>
            <a:r>
              <a:rPr b="1" lang="en" sz="1600">
                <a:solidFill>
                  <a:schemeClr val="lt1"/>
                </a:solidFill>
                <a:latin typeface="Sora"/>
                <a:ea typeface="Sora"/>
                <a:cs typeface="Sora"/>
                <a:sym typeface="Sora"/>
              </a:rPr>
              <a:t>Intel Sync</a:t>
            </a:r>
            <a:endParaRPr b="1" sz="1600">
              <a:solidFill>
                <a:schemeClr val="lt1"/>
              </a:solidFill>
              <a:latin typeface="Sora"/>
              <a:ea typeface="Sora"/>
              <a:cs typeface="Sora"/>
              <a:sym typeface="Sora"/>
            </a:endParaRPr>
          </a:p>
          <a:p>
            <a:pPr indent="0" lvl="0" marL="0" rtl="0" algn="r">
              <a:lnSpc>
                <a:spcPct val="115000"/>
              </a:lnSpc>
              <a:spcBef>
                <a:spcPts val="0"/>
              </a:spcBef>
              <a:spcAft>
                <a:spcPts val="0"/>
              </a:spcAft>
              <a:buNone/>
            </a:pPr>
            <a:r>
              <a:t/>
            </a:r>
            <a:endParaRPr b="1" sz="1600">
              <a:solidFill>
                <a:schemeClr val="lt1"/>
              </a:solidFill>
              <a:latin typeface="Sora"/>
              <a:ea typeface="Sora"/>
              <a:cs typeface="Sora"/>
              <a:sym typeface="Sora"/>
            </a:endParaRPr>
          </a:p>
          <a:p>
            <a:pPr indent="0" lvl="0" marL="0" rtl="0" algn="r">
              <a:lnSpc>
                <a:spcPct val="115000"/>
              </a:lnSpc>
              <a:spcBef>
                <a:spcPts val="0"/>
              </a:spcBef>
              <a:spcAft>
                <a:spcPts val="0"/>
              </a:spcAft>
              <a:buNone/>
            </a:pPr>
            <a:r>
              <a:rPr b="1" lang="en" sz="1600">
                <a:solidFill>
                  <a:schemeClr val="lt1"/>
                </a:solidFill>
                <a:latin typeface="Sora"/>
                <a:ea typeface="Sora"/>
                <a:cs typeface="Sora"/>
                <a:sym typeface="Sora"/>
              </a:rPr>
              <a:t>Logging</a:t>
            </a:r>
            <a:endParaRPr b="1" sz="1600">
              <a:solidFill>
                <a:schemeClr val="lt1"/>
              </a:solidFill>
              <a:latin typeface="Sora"/>
              <a:ea typeface="Sora"/>
              <a:cs typeface="Sora"/>
              <a:sym typeface="Sora"/>
            </a:endParaRPr>
          </a:p>
          <a:p>
            <a:pPr indent="0" lvl="0" marL="0" rtl="0" algn="r">
              <a:lnSpc>
                <a:spcPct val="115000"/>
              </a:lnSpc>
              <a:spcBef>
                <a:spcPts val="0"/>
              </a:spcBef>
              <a:spcAft>
                <a:spcPts val="0"/>
              </a:spcAft>
              <a:buNone/>
            </a:pPr>
            <a:r>
              <a:t/>
            </a:r>
            <a:endParaRPr b="1" sz="1600">
              <a:solidFill>
                <a:schemeClr val="lt1"/>
              </a:solidFill>
              <a:latin typeface="Sora"/>
              <a:ea typeface="Sora"/>
              <a:cs typeface="Sora"/>
              <a:sym typeface="Sora"/>
            </a:endParaRPr>
          </a:p>
          <a:p>
            <a:pPr indent="0" lvl="0" marL="0" rtl="0" algn="r">
              <a:lnSpc>
                <a:spcPct val="115000"/>
              </a:lnSpc>
              <a:spcBef>
                <a:spcPts val="0"/>
              </a:spcBef>
              <a:spcAft>
                <a:spcPts val="0"/>
              </a:spcAft>
              <a:buNone/>
            </a:pPr>
            <a:r>
              <a:rPr b="1" lang="en" sz="1600">
                <a:solidFill>
                  <a:schemeClr val="lt1"/>
                </a:solidFill>
                <a:latin typeface="Sora"/>
                <a:ea typeface="Sora"/>
                <a:cs typeface="Sora"/>
                <a:sym typeface="Sora"/>
              </a:rPr>
              <a:t>CLI/UI</a:t>
            </a:r>
            <a:endParaRPr b="1" sz="1600">
              <a:solidFill>
                <a:schemeClr val="lt1"/>
              </a:solidFill>
              <a:latin typeface="Sora"/>
              <a:ea typeface="Sora"/>
              <a:cs typeface="Sora"/>
              <a:sym typeface="So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sp>
        <p:nvSpPr>
          <p:cNvPr id="1521" name="Google Shape;1521;p101"/>
          <p:cNvSpPr txBox="1"/>
          <p:nvPr>
            <p:ph type="title"/>
          </p:nvPr>
        </p:nvSpPr>
        <p:spPr>
          <a:xfrm>
            <a:off x="71400" y="39250"/>
            <a:ext cx="6637500" cy="1059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300"/>
              <a:t>Caching &amp; Data Management</a:t>
            </a:r>
            <a:endParaRPr sz="3100"/>
          </a:p>
        </p:txBody>
      </p:sp>
      <p:sp>
        <p:nvSpPr>
          <p:cNvPr id="1522" name="Google Shape;1522;p101"/>
          <p:cNvSpPr txBox="1"/>
          <p:nvPr>
            <p:ph idx="1" type="subTitle"/>
          </p:nvPr>
        </p:nvSpPr>
        <p:spPr>
          <a:xfrm>
            <a:off x="71400" y="1385875"/>
            <a:ext cx="8803500" cy="3182400"/>
          </a:xfrm>
          <a:prstGeom prst="rect">
            <a:avLst/>
          </a:prstGeom>
        </p:spPr>
        <p:txBody>
          <a:bodyPr anchorCtr="0" anchor="t" bIns="0" lIns="91425" spcFirstLastPara="1" rIns="91425" wrap="square" tIns="91425">
            <a:noAutofit/>
          </a:bodyPr>
          <a:lstStyle/>
          <a:p>
            <a:pPr indent="0" lvl="0" marL="0" rtl="0" algn="l">
              <a:spcBef>
                <a:spcPts val="0"/>
              </a:spcBef>
              <a:spcAft>
                <a:spcPts val="0"/>
              </a:spcAft>
              <a:buNone/>
            </a:pPr>
            <a:r>
              <a:rPr lang="en"/>
              <a:t>Local Database Storage: SQLite3-based caching</a:t>
            </a:r>
            <a:endParaRPr/>
          </a:p>
          <a:p>
            <a:pPr indent="0" lvl="0" marL="0" rtl="0" algn="l">
              <a:spcBef>
                <a:spcPts val="1000"/>
              </a:spcBef>
              <a:spcAft>
                <a:spcPts val="0"/>
              </a:spcAft>
              <a:buNone/>
            </a:pPr>
            <a:r>
              <a:rPr lang="en"/>
              <a:t>Automated Update System: 24-hour update interval for threat intelligence data</a:t>
            </a:r>
            <a:endParaRPr/>
          </a:p>
          <a:p>
            <a:pPr indent="0" lvl="0" marL="0" rtl="0" algn="l">
              <a:spcBef>
                <a:spcPts val="1000"/>
              </a:spcBef>
              <a:spcAft>
                <a:spcPts val="0"/>
              </a:spcAft>
              <a:buNone/>
            </a:pPr>
            <a:r>
              <a:rPr lang="en"/>
              <a:t>Backup System: Automatic backups to data/backups before updates</a:t>
            </a:r>
            <a:endParaRPr/>
          </a:p>
          <a:p>
            <a:pPr indent="0" lvl="0" marL="0" rtl="0" algn="l">
              <a:spcBef>
                <a:spcPts val="1000"/>
              </a:spcBef>
              <a:spcAft>
                <a:spcPts val="0"/>
              </a:spcAft>
              <a:buNone/>
            </a:pPr>
            <a:r>
              <a:rPr lang="en"/>
              <a:t>Manifest</a:t>
            </a:r>
            <a:r>
              <a:rPr lang="en"/>
              <a:t> Tracking: JSON manifest files tracks data versions and checksums</a:t>
            </a:r>
            <a:endParaRPr/>
          </a:p>
          <a:p>
            <a:pPr indent="0" lvl="0" marL="0" rtl="0" algn="l">
              <a:spcBef>
                <a:spcPts val="1000"/>
              </a:spcBef>
              <a:spcAft>
                <a:spcPts val="0"/>
              </a:spcAft>
              <a:buNone/>
            </a:pPr>
            <a:r>
              <a:rPr b="1" lang="en" u="sng"/>
              <a:t>Cached Content:</a:t>
            </a:r>
            <a:endParaRPr b="1" u="sng"/>
          </a:p>
          <a:p>
            <a:pPr indent="-304800" lvl="0" marL="457200" rtl="0" algn="l">
              <a:spcBef>
                <a:spcPts val="1000"/>
              </a:spcBef>
              <a:spcAft>
                <a:spcPts val="0"/>
              </a:spcAft>
              <a:buSzPts val="1200"/>
              <a:buChar char="●"/>
            </a:pPr>
            <a:r>
              <a:rPr lang="en"/>
              <a:t>KEV Data: CISA Known Exploited </a:t>
            </a:r>
            <a:r>
              <a:rPr lang="en"/>
              <a:t>Vulnerabilities</a:t>
            </a:r>
            <a:r>
              <a:rPr lang="en"/>
              <a:t> ( JSON format )</a:t>
            </a:r>
            <a:endParaRPr/>
          </a:p>
          <a:p>
            <a:pPr indent="-304800" lvl="0" marL="457200" rtl="0" algn="l">
              <a:spcBef>
                <a:spcPts val="0"/>
              </a:spcBef>
              <a:spcAft>
                <a:spcPts val="0"/>
              </a:spcAft>
              <a:buSzPts val="1200"/>
              <a:buChar char="●"/>
            </a:pPr>
            <a:r>
              <a:rPr lang="en"/>
              <a:t>EPSS Scores: Exploit Prediction Scoring System ( </a:t>
            </a:r>
            <a:r>
              <a:rPr lang="en" u="sng">
                <a:solidFill>
                  <a:schemeClr val="hlink"/>
                </a:solidFill>
                <a:hlinkClick r:id="rId3"/>
              </a:rPr>
              <a:t>CSV.GZ</a:t>
            </a:r>
            <a:r>
              <a:rPr lang="en"/>
              <a:t> format )</a:t>
            </a:r>
            <a:endParaRPr/>
          </a:p>
          <a:p>
            <a:pPr indent="-304800" lvl="0" marL="457200" rtl="0" algn="l">
              <a:spcBef>
                <a:spcPts val="0"/>
              </a:spcBef>
              <a:spcAft>
                <a:spcPts val="0"/>
              </a:spcAft>
              <a:buSzPts val="1200"/>
              <a:buChar char="●"/>
            </a:pPr>
            <a:r>
              <a:rPr lang="en"/>
              <a:t>NVD Data: National Vulnerability Database CVE details</a:t>
            </a:r>
            <a:endParaRPr/>
          </a:p>
          <a:p>
            <a:pPr indent="-304800" lvl="0" marL="457200" rtl="0" algn="l">
              <a:spcBef>
                <a:spcPts val="0"/>
              </a:spcBef>
              <a:spcAft>
                <a:spcPts val="0"/>
              </a:spcAft>
              <a:buSzPts val="1200"/>
              <a:buChar char="●"/>
            </a:pPr>
            <a:r>
              <a:rPr lang="en"/>
              <a:t>Trained Models: ML models ( .joblib, .pkl files )</a:t>
            </a:r>
            <a:endParaRPr/>
          </a:p>
        </p:txBody>
      </p:sp>
      <p:sp>
        <p:nvSpPr>
          <p:cNvPr id="1523" name="Google Shape;1523;p101"/>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CyberRecon</a:t>
            </a:r>
            <a:endParaRPr/>
          </a:p>
        </p:txBody>
      </p:sp>
      <p:sp>
        <p:nvSpPr>
          <p:cNvPr id="1524" name="Google Shape;1524;p10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28" name="Shape 1528"/>
        <p:cNvGrpSpPr/>
        <p:nvPr/>
      </p:nvGrpSpPr>
      <p:grpSpPr>
        <a:xfrm>
          <a:off x="0" y="0"/>
          <a:ext cx="0" cy="0"/>
          <a:chOff x="0" y="0"/>
          <a:chExt cx="0" cy="0"/>
        </a:xfrm>
      </p:grpSpPr>
      <p:sp>
        <p:nvSpPr>
          <p:cNvPr id="1529" name="Google Shape;1529;p102"/>
          <p:cNvSpPr txBox="1"/>
          <p:nvPr>
            <p:ph type="title"/>
          </p:nvPr>
        </p:nvSpPr>
        <p:spPr>
          <a:xfrm>
            <a:off x="71400" y="39250"/>
            <a:ext cx="6637500" cy="1059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300"/>
              <a:t>Public Intelligence Fetch</a:t>
            </a:r>
            <a:endParaRPr sz="3100"/>
          </a:p>
        </p:txBody>
      </p:sp>
      <p:sp>
        <p:nvSpPr>
          <p:cNvPr id="1530" name="Google Shape;1530;p102"/>
          <p:cNvSpPr txBox="1"/>
          <p:nvPr>
            <p:ph idx="1" type="subTitle"/>
          </p:nvPr>
        </p:nvSpPr>
        <p:spPr>
          <a:xfrm>
            <a:off x="71400" y="1385875"/>
            <a:ext cx="8803500" cy="3182400"/>
          </a:xfrm>
          <a:prstGeom prst="rect">
            <a:avLst/>
          </a:prstGeom>
        </p:spPr>
        <p:txBody>
          <a:bodyPr anchorCtr="0" anchor="t" bIns="0" lIns="91425" spcFirstLastPara="1" rIns="91425" wrap="square" tIns="91425">
            <a:noAutofit/>
          </a:bodyPr>
          <a:lstStyle/>
          <a:p>
            <a:pPr indent="0" lvl="0" marL="0" rtl="0" algn="l">
              <a:spcBef>
                <a:spcPts val="0"/>
              </a:spcBef>
              <a:spcAft>
                <a:spcPts val="0"/>
              </a:spcAft>
              <a:buNone/>
            </a:pPr>
            <a:r>
              <a:rPr b="1" lang="en" u="sng"/>
              <a:t>KEV (Known Exploited Vulnerabilities)</a:t>
            </a:r>
            <a:endParaRPr b="1" u="sng"/>
          </a:p>
          <a:p>
            <a:pPr indent="-304800" lvl="0" marL="457200" rtl="0" algn="l">
              <a:spcBef>
                <a:spcPts val="1000"/>
              </a:spcBef>
              <a:spcAft>
                <a:spcPts val="0"/>
              </a:spcAft>
              <a:buSzPts val="1200"/>
              <a:buChar char="●"/>
            </a:pPr>
            <a:r>
              <a:rPr lang="en"/>
              <a:t>Updates Daily</a:t>
            </a:r>
            <a:endParaRPr/>
          </a:p>
          <a:p>
            <a:pPr indent="-304800" lvl="0" marL="457200" rtl="0" algn="l">
              <a:spcBef>
                <a:spcPts val="0"/>
              </a:spcBef>
              <a:spcAft>
                <a:spcPts val="0"/>
              </a:spcAft>
              <a:buSzPts val="1200"/>
              <a:buChar char="●"/>
            </a:pPr>
            <a:r>
              <a:rPr lang="en"/>
              <a:t>Purpose: Identifies actively exploited CVEs in the wild</a:t>
            </a:r>
            <a:endParaRPr/>
          </a:p>
          <a:p>
            <a:pPr indent="-304800" lvl="0" marL="457200" rtl="0" algn="l">
              <a:spcBef>
                <a:spcPts val="0"/>
              </a:spcBef>
              <a:spcAft>
                <a:spcPts val="0"/>
              </a:spcAft>
              <a:buSzPts val="1200"/>
              <a:buChar char="●"/>
            </a:pPr>
            <a:r>
              <a:rPr lang="en"/>
              <a:t>Mandatory override: </a:t>
            </a:r>
            <a:r>
              <a:rPr lang="en"/>
              <a:t>KEV CVEs forced to critical severity</a:t>
            </a:r>
            <a:endParaRPr/>
          </a:p>
          <a:p>
            <a:pPr indent="0" lvl="0" marL="0" rtl="0" algn="l">
              <a:spcBef>
                <a:spcPts val="1000"/>
              </a:spcBef>
              <a:spcAft>
                <a:spcPts val="0"/>
              </a:spcAft>
              <a:buNone/>
            </a:pPr>
            <a:r>
              <a:rPr b="1" lang="en" u="sng"/>
              <a:t>EPSS (Exploit Prediction Scoring System)</a:t>
            </a:r>
            <a:endParaRPr b="1" u="sng"/>
          </a:p>
          <a:p>
            <a:pPr indent="-304800" lvl="0" marL="457200" rtl="0" algn="l">
              <a:spcBef>
                <a:spcPts val="1000"/>
              </a:spcBef>
              <a:spcAft>
                <a:spcPts val="0"/>
              </a:spcAft>
              <a:buSzPts val="1200"/>
              <a:buChar char="●"/>
            </a:pPr>
            <a:r>
              <a:rPr lang="en"/>
              <a:t>Updates Daily</a:t>
            </a:r>
            <a:endParaRPr/>
          </a:p>
          <a:p>
            <a:pPr indent="-304800" lvl="0" marL="457200" rtl="0" algn="l">
              <a:spcBef>
                <a:spcPts val="0"/>
              </a:spcBef>
              <a:spcAft>
                <a:spcPts val="0"/>
              </a:spcAft>
              <a:buSzPts val="1200"/>
              <a:buChar char="●"/>
            </a:pPr>
            <a:r>
              <a:rPr lang="en"/>
              <a:t>Format: Gzipped CSV </a:t>
            </a:r>
            <a:endParaRPr/>
          </a:p>
          <a:p>
            <a:pPr indent="-304800" lvl="0" marL="457200" rtl="0" algn="l">
              <a:spcBef>
                <a:spcPts val="0"/>
              </a:spcBef>
              <a:spcAft>
                <a:spcPts val="0"/>
              </a:spcAft>
              <a:buSzPts val="1200"/>
              <a:buChar char="●"/>
            </a:pPr>
            <a:r>
              <a:rPr lang="en"/>
              <a:t>Purpose: Provides probability of exploitation in the next 30 days</a:t>
            </a:r>
            <a:endParaRPr/>
          </a:p>
          <a:p>
            <a:pPr indent="0" lvl="0" marL="0" rtl="0" algn="l">
              <a:spcBef>
                <a:spcPts val="1000"/>
              </a:spcBef>
              <a:spcAft>
                <a:spcPts val="0"/>
              </a:spcAft>
              <a:buNone/>
            </a:pPr>
            <a:r>
              <a:rPr b="1" lang="en" u="sng"/>
              <a:t>NVD (National Vulnerability Database)</a:t>
            </a:r>
            <a:endParaRPr b="1" u="sng"/>
          </a:p>
          <a:p>
            <a:pPr indent="-304800" lvl="0" marL="457200" rtl="0" algn="l">
              <a:spcBef>
                <a:spcPts val="1000"/>
              </a:spcBef>
              <a:spcAft>
                <a:spcPts val="0"/>
              </a:spcAft>
              <a:buSzPts val="1200"/>
              <a:buChar char="●"/>
            </a:pPr>
            <a:r>
              <a:rPr lang="en"/>
              <a:t>Rate Limit of 5 requests per 30 seconds </a:t>
            </a:r>
            <a:endParaRPr/>
          </a:p>
          <a:p>
            <a:pPr indent="-304800" lvl="0" marL="457200" rtl="0" algn="l">
              <a:spcBef>
                <a:spcPts val="0"/>
              </a:spcBef>
              <a:spcAft>
                <a:spcPts val="0"/>
              </a:spcAft>
              <a:buSzPts val="1200"/>
              <a:buChar char="●"/>
            </a:pPr>
            <a:r>
              <a:rPr lang="en"/>
              <a:t>Purpose: Detailed CVE metadata and CVSS scores</a:t>
            </a:r>
            <a:endParaRPr/>
          </a:p>
          <a:p>
            <a:pPr indent="-304800" lvl="0" marL="457200" rtl="0" algn="l">
              <a:spcBef>
                <a:spcPts val="0"/>
              </a:spcBef>
              <a:spcAft>
                <a:spcPts val="0"/>
              </a:spcAft>
              <a:buSzPts val="1200"/>
              <a:buChar char="●"/>
            </a:pPr>
            <a:r>
              <a:rPr lang="en"/>
              <a:t>API Key Support:</a:t>
            </a:r>
            <a:r>
              <a:rPr lang="en"/>
              <a:t> Optional key for higher rate limits</a:t>
            </a:r>
            <a:endParaRPr/>
          </a:p>
        </p:txBody>
      </p:sp>
      <p:sp>
        <p:nvSpPr>
          <p:cNvPr id="1531" name="Google Shape;1531;p102"/>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CyberRecon</a:t>
            </a:r>
            <a:endParaRPr/>
          </a:p>
        </p:txBody>
      </p:sp>
      <p:sp>
        <p:nvSpPr>
          <p:cNvPr id="1532" name="Google Shape;1532;p10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103"/>
          <p:cNvSpPr txBox="1"/>
          <p:nvPr>
            <p:ph type="title"/>
          </p:nvPr>
        </p:nvSpPr>
        <p:spPr>
          <a:xfrm>
            <a:off x="71400" y="39250"/>
            <a:ext cx="6637500" cy="1059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300"/>
              <a:t>Training, Validation &amp; Testing </a:t>
            </a:r>
            <a:endParaRPr sz="3100"/>
          </a:p>
        </p:txBody>
      </p:sp>
      <p:sp>
        <p:nvSpPr>
          <p:cNvPr id="1538" name="Google Shape;1538;p103"/>
          <p:cNvSpPr txBox="1"/>
          <p:nvPr>
            <p:ph idx="1" type="subTitle"/>
          </p:nvPr>
        </p:nvSpPr>
        <p:spPr>
          <a:xfrm>
            <a:off x="71400" y="1385875"/>
            <a:ext cx="8803500" cy="3182400"/>
          </a:xfrm>
          <a:prstGeom prst="rect">
            <a:avLst/>
          </a:prstGeom>
        </p:spPr>
        <p:txBody>
          <a:bodyPr anchorCtr="0" anchor="t" bIns="0" lIns="91425" spcFirstLastPara="1" rIns="91425" wrap="square" tIns="91425">
            <a:noAutofit/>
          </a:bodyPr>
          <a:lstStyle/>
          <a:p>
            <a:pPr indent="0" lvl="0" marL="0" rtl="0" algn="l">
              <a:spcBef>
                <a:spcPts val="0"/>
              </a:spcBef>
              <a:spcAft>
                <a:spcPts val="0"/>
              </a:spcAft>
              <a:buNone/>
            </a:pPr>
            <a:r>
              <a:rPr b="1" lang="en" u="sng"/>
              <a:t>Training Data Sources</a:t>
            </a:r>
            <a:endParaRPr b="1" u="sng"/>
          </a:p>
          <a:p>
            <a:pPr indent="-304800" lvl="0" marL="457200" rtl="0" algn="l">
              <a:spcBef>
                <a:spcPts val="1000"/>
              </a:spcBef>
              <a:spcAft>
                <a:spcPts val="0"/>
              </a:spcAft>
              <a:buSzPts val="1200"/>
              <a:buChar char="●"/>
            </a:pPr>
            <a:r>
              <a:rPr lang="en"/>
              <a:t>CVSS-based training (Bootstrap method)</a:t>
            </a:r>
            <a:endParaRPr/>
          </a:p>
          <a:p>
            <a:pPr indent="-304800" lvl="1" marL="914400" rtl="0" algn="l">
              <a:spcBef>
                <a:spcPts val="0"/>
              </a:spcBef>
              <a:spcAft>
                <a:spcPts val="0"/>
              </a:spcAft>
              <a:buSzPts val="1200"/>
              <a:buChar char="○"/>
            </a:pPr>
            <a:r>
              <a:rPr lang="en"/>
              <a:t>Uses CVSS &gt;7.0 as “high-risk” label</a:t>
            </a:r>
            <a:endParaRPr/>
          </a:p>
          <a:p>
            <a:pPr indent="-304800" lvl="1" marL="914400" rtl="0" algn="l">
              <a:spcBef>
                <a:spcPts val="0"/>
              </a:spcBef>
              <a:spcAft>
                <a:spcPts val="0"/>
              </a:spcAft>
              <a:buSzPts val="1200"/>
              <a:buChar char="○"/>
            </a:pPr>
            <a:r>
              <a:rPr lang="en"/>
              <a:t>Trains on vulnerability descriptions &amp; solutions</a:t>
            </a:r>
            <a:endParaRPr/>
          </a:p>
          <a:p>
            <a:pPr indent="-304800" lvl="0" marL="457200" rtl="0" algn="l">
              <a:spcBef>
                <a:spcPts val="0"/>
              </a:spcBef>
              <a:spcAft>
                <a:spcPts val="0"/>
              </a:spcAft>
              <a:buSzPts val="1200"/>
              <a:buChar char="●"/>
            </a:pPr>
            <a:r>
              <a:rPr lang="en"/>
              <a:t>Export Knowledge Training</a:t>
            </a:r>
            <a:endParaRPr/>
          </a:p>
          <a:p>
            <a:pPr indent="-304800" lvl="1" marL="914400" rtl="0" algn="l">
              <a:spcBef>
                <a:spcPts val="0"/>
              </a:spcBef>
              <a:spcAft>
                <a:spcPts val="0"/>
              </a:spcAft>
              <a:buSzPts val="1200"/>
              <a:buChar char="○"/>
            </a:pPr>
            <a:r>
              <a:rPr lang="en"/>
              <a:t>Uses HighViz expert input</a:t>
            </a:r>
            <a:endParaRPr/>
          </a:p>
          <a:p>
            <a:pPr indent="0" lvl="0" marL="0" rtl="0" algn="l">
              <a:spcBef>
                <a:spcPts val="1000"/>
              </a:spcBef>
              <a:spcAft>
                <a:spcPts val="0"/>
              </a:spcAft>
              <a:buNone/>
            </a:pPr>
            <a:r>
              <a:rPr b="1" lang="en" u="sng"/>
              <a:t>Feature Engineering</a:t>
            </a:r>
            <a:endParaRPr b="1" u="sng"/>
          </a:p>
          <a:p>
            <a:pPr indent="-304800" lvl="0" marL="457200" rtl="0" algn="l">
              <a:spcBef>
                <a:spcPts val="1000"/>
              </a:spcBef>
              <a:spcAft>
                <a:spcPts val="0"/>
              </a:spcAft>
              <a:buSzPts val="1200"/>
              <a:buChar char="●"/>
            </a:pPr>
            <a:r>
              <a:rPr lang="en"/>
              <a:t>Text Features: TF-IDF vectorization</a:t>
            </a:r>
            <a:endParaRPr/>
          </a:p>
          <a:p>
            <a:pPr indent="-304800" lvl="1" marL="914400" rtl="0" algn="l">
              <a:spcBef>
                <a:spcPts val="0"/>
              </a:spcBef>
              <a:spcAft>
                <a:spcPts val="0"/>
              </a:spcAft>
              <a:buSzPts val="1200"/>
              <a:buChar char="○"/>
            </a:pPr>
            <a:r>
              <a:rPr lang="en"/>
              <a:t>One-word and two-word from descriptions</a:t>
            </a:r>
            <a:endParaRPr/>
          </a:p>
          <a:p>
            <a:pPr indent="-304800" lvl="1" marL="914400" rtl="0" algn="l">
              <a:spcBef>
                <a:spcPts val="0"/>
              </a:spcBef>
              <a:spcAft>
                <a:spcPts val="0"/>
              </a:spcAft>
              <a:buSzPts val="1200"/>
              <a:buChar char="○"/>
            </a:pPr>
            <a:r>
              <a:rPr lang="en"/>
              <a:t>Stop word removal and normalization</a:t>
            </a:r>
            <a:endParaRPr/>
          </a:p>
          <a:p>
            <a:pPr indent="-304800" lvl="0" marL="457200" rtl="0" algn="l">
              <a:spcBef>
                <a:spcPts val="0"/>
              </a:spcBef>
              <a:spcAft>
                <a:spcPts val="0"/>
              </a:spcAft>
              <a:buSzPts val="1200"/>
              <a:buChar char="●"/>
            </a:pPr>
            <a:r>
              <a:rPr lang="en"/>
              <a:t>Numerical Features:</a:t>
            </a:r>
            <a:endParaRPr/>
          </a:p>
          <a:p>
            <a:pPr indent="-304800" lvl="1" marL="914400" rtl="0" algn="l">
              <a:spcBef>
                <a:spcPts val="0"/>
              </a:spcBef>
              <a:spcAft>
                <a:spcPts val="0"/>
              </a:spcAft>
              <a:buSzPts val="1200"/>
              <a:buChar char="○"/>
            </a:pPr>
            <a:r>
              <a:rPr lang="en"/>
              <a:t>CVSS Scores</a:t>
            </a:r>
            <a:endParaRPr/>
          </a:p>
          <a:p>
            <a:pPr indent="-304800" lvl="1" marL="914400" rtl="0" algn="l">
              <a:spcBef>
                <a:spcPts val="0"/>
              </a:spcBef>
              <a:spcAft>
                <a:spcPts val="0"/>
              </a:spcAft>
              <a:buSzPts val="1200"/>
              <a:buChar char="○"/>
            </a:pPr>
            <a:r>
              <a:rPr lang="en"/>
              <a:t>Anomaly scores from Isolation Forest</a:t>
            </a:r>
            <a:endParaRPr/>
          </a:p>
        </p:txBody>
      </p:sp>
      <p:sp>
        <p:nvSpPr>
          <p:cNvPr id="1539" name="Google Shape;1539;p103"/>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CyberRecon</a:t>
            </a:r>
            <a:endParaRPr/>
          </a:p>
        </p:txBody>
      </p:sp>
      <p:sp>
        <p:nvSpPr>
          <p:cNvPr id="1540" name="Google Shape;1540;p10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sp>
        <p:nvSpPr>
          <p:cNvPr id="1545" name="Google Shape;1545;p104"/>
          <p:cNvSpPr txBox="1"/>
          <p:nvPr>
            <p:ph idx="6" type="body"/>
          </p:nvPr>
        </p:nvSpPr>
        <p:spPr>
          <a:xfrm>
            <a:off x="115025" y="3395173"/>
            <a:ext cx="1834500" cy="889800"/>
          </a:xfrm>
          <a:prstGeom prst="rect">
            <a:avLst/>
          </a:prstGeom>
        </p:spPr>
        <p:txBody>
          <a:bodyPr anchorCtr="0" anchor="t" bIns="91425" lIns="91425" spcFirstLastPara="1" rIns="0" wrap="square" tIns="91425">
            <a:normAutofit/>
          </a:bodyPr>
          <a:lstStyle/>
          <a:p>
            <a:pPr indent="0" lvl="0" marL="0" rtl="0" algn="l">
              <a:lnSpc>
                <a:spcPct val="90000"/>
              </a:lnSpc>
              <a:spcBef>
                <a:spcPts val="0"/>
              </a:spcBef>
              <a:spcAft>
                <a:spcPts val="0"/>
              </a:spcAft>
              <a:buNone/>
            </a:pPr>
            <a:r>
              <a:rPr lang="en"/>
              <a:t>Create a module before processing that allows easy and efficient training off data</a:t>
            </a:r>
            <a:endParaRPr>
              <a:solidFill>
                <a:schemeClr val="accent3"/>
              </a:solidFill>
              <a:latin typeface="Sora Medium"/>
              <a:ea typeface="Sora Medium"/>
              <a:cs typeface="Sora Medium"/>
              <a:sym typeface="Sora Medium"/>
            </a:endParaRPr>
          </a:p>
        </p:txBody>
      </p:sp>
      <p:sp>
        <p:nvSpPr>
          <p:cNvPr id="1546" name="Google Shape;1546;p104"/>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547" name="Google Shape;1547;p104"/>
          <p:cNvSpPr txBox="1"/>
          <p:nvPr>
            <p:ph idx="3" type="title"/>
          </p:nvPr>
        </p:nvSpPr>
        <p:spPr>
          <a:xfrm>
            <a:off x="115025" y="1904100"/>
            <a:ext cx="1834500" cy="520200"/>
          </a:xfrm>
          <a:prstGeom prst="rect">
            <a:avLst/>
          </a:prstGeom>
        </p:spPr>
        <p:txBody>
          <a:bodyPr anchorCtr="0" anchor="t" bIns="91425" lIns="91425" spcFirstLastPara="1" rIns="91425" wrap="square" tIns="0">
            <a:noAutofit/>
          </a:bodyPr>
          <a:lstStyle/>
          <a:p>
            <a:pPr indent="0" lvl="0" marL="0" marR="0" rtl="0" algn="l">
              <a:lnSpc>
                <a:spcPct val="90000"/>
              </a:lnSpc>
              <a:spcBef>
                <a:spcPts val="0"/>
              </a:spcBef>
              <a:spcAft>
                <a:spcPts val="0"/>
              </a:spcAft>
              <a:buNone/>
            </a:pPr>
            <a:r>
              <a:rPr lang="en"/>
              <a:t>Integrating AI/ML Models into the Processing Pipeline</a:t>
            </a:r>
            <a:endParaRPr/>
          </a:p>
          <a:p>
            <a:pPr indent="0" lvl="0" marL="0" marR="0" rtl="0" algn="l">
              <a:lnSpc>
                <a:spcPct val="90000"/>
              </a:lnSpc>
              <a:spcBef>
                <a:spcPts val="0"/>
              </a:spcBef>
              <a:spcAft>
                <a:spcPts val="0"/>
              </a:spcAft>
              <a:buNone/>
            </a:pPr>
            <a:r>
              <a:t/>
            </a:r>
            <a:endParaRPr/>
          </a:p>
        </p:txBody>
      </p:sp>
      <p:sp>
        <p:nvSpPr>
          <p:cNvPr id="1548" name="Google Shape;1548;p104"/>
          <p:cNvSpPr txBox="1"/>
          <p:nvPr>
            <p:ph idx="5" type="title"/>
          </p:nvPr>
        </p:nvSpPr>
        <p:spPr>
          <a:xfrm>
            <a:off x="5169188" y="1904100"/>
            <a:ext cx="1834500" cy="5202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Maintaining Continuous Learning Without Model Drift</a:t>
            </a:r>
            <a:endParaRPr/>
          </a:p>
        </p:txBody>
      </p:sp>
      <p:sp>
        <p:nvSpPr>
          <p:cNvPr id="1549" name="Google Shape;1549;p104"/>
          <p:cNvSpPr txBox="1"/>
          <p:nvPr>
            <p:ph idx="2" type="title"/>
          </p:nvPr>
        </p:nvSpPr>
        <p:spPr>
          <a:xfrm>
            <a:off x="115025" y="502775"/>
            <a:ext cx="6055500" cy="1182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Key Challenges and Resolution</a:t>
            </a:r>
            <a:endParaRPr/>
          </a:p>
        </p:txBody>
      </p:sp>
      <p:sp>
        <p:nvSpPr>
          <p:cNvPr id="1550" name="Google Shape;1550;p104"/>
          <p:cNvSpPr txBox="1"/>
          <p:nvPr>
            <p:ph idx="4" type="title"/>
          </p:nvPr>
        </p:nvSpPr>
        <p:spPr>
          <a:xfrm>
            <a:off x="2634200" y="1904100"/>
            <a:ext cx="1834500" cy="5202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Balancing Performance and Model Accuracy</a:t>
            </a:r>
            <a:endParaRPr/>
          </a:p>
        </p:txBody>
      </p:sp>
      <p:sp>
        <p:nvSpPr>
          <p:cNvPr id="1551" name="Google Shape;1551;p104"/>
          <p:cNvSpPr txBox="1"/>
          <p:nvPr>
            <p:ph idx="9" type="body"/>
          </p:nvPr>
        </p:nvSpPr>
        <p:spPr>
          <a:xfrm>
            <a:off x="5169188" y="2487473"/>
            <a:ext cx="1834500" cy="889800"/>
          </a:xfrm>
          <a:prstGeom prst="rect">
            <a:avLst/>
          </a:prstGeom>
        </p:spPr>
        <p:txBody>
          <a:bodyPr anchorCtr="0" anchor="t" bIns="91425" lIns="91425" spcFirstLastPara="1" rIns="0" wrap="square" tIns="91425">
            <a:normAutofit/>
          </a:bodyPr>
          <a:lstStyle/>
          <a:p>
            <a:pPr indent="0" lvl="0" marL="0" rtl="0" algn="l">
              <a:lnSpc>
                <a:spcPct val="90000"/>
              </a:lnSpc>
              <a:spcBef>
                <a:spcPts val="0"/>
              </a:spcBef>
              <a:spcAft>
                <a:spcPts val="0"/>
              </a:spcAft>
              <a:buNone/>
            </a:pPr>
            <a:r>
              <a:rPr lang="en"/>
              <a:t>T</a:t>
            </a:r>
            <a:r>
              <a:rPr lang="en"/>
              <a:t>raining models with new data </a:t>
            </a:r>
            <a:r>
              <a:rPr lang="en"/>
              <a:t>risks </a:t>
            </a:r>
            <a:r>
              <a:rPr lang="en"/>
              <a:t>overfitting and inconsistent accuracy</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
                <a:solidFill>
                  <a:schemeClr val="accent6"/>
                </a:solidFill>
                <a:latin typeface="Sora Medium"/>
                <a:ea typeface="Sora Medium"/>
                <a:cs typeface="Sora Medium"/>
                <a:sym typeface="Sora Medium"/>
              </a:rPr>
              <a:t>Validation</a:t>
            </a:r>
            <a:endParaRPr>
              <a:solidFill>
                <a:schemeClr val="accent6"/>
              </a:solidFill>
              <a:latin typeface="Sora Medium"/>
              <a:ea typeface="Sora Medium"/>
              <a:cs typeface="Sora Medium"/>
              <a:sym typeface="Sora Medium"/>
            </a:endParaRPr>
          </a:p>
        </p:txBody>
      </p:sp>
      <p:sp>
        <p:nvSpPr>
          <p:cNvPr id="1552" name="Google Shape;1552;p104"/>
          <p:cNvSpPr txBox="1"/>
          <p:nvPr>
            <p:ph idx="13" type="body"/>
          </p:nvPr>
        </p:nvSpPr>
        <p:spPr>
          <a:xfrm>
            <a:off x="5169188" y="3395173"/>
            <a:ext cx="1834500" cy="889800"/>
          </a:xfrm>
          <a:prstGeom prst="rect">
            <a:avLst/>
          </a:prstGeom>
        </p:spPr>
        <p:txBody>
          <a:bodyPr anchorCtr="0" anchor="t" bIns="91425" lIns="91425" spcFirstLastPara="1" rIns="0" wrap="square" tIns="91425">
            <a:normAutofit/>
          </a:bodyPr>
          <a:lstStyle/>
          <a:p>
            <a:pPr indent="0" lvl="0" marL="0" rtl="0" algn="l">
              <a:lnSpc>
                <a:spcPct val="90000"/>
              </a:lnSpc>
              <a:spcBef>
                <a:spcPts val="0"/>
              </a:spcBef>
              <a:spcAft>
                <a:spcPts val="0"/>
              </a:spcAft>
              <a:buNone/>
            </a:pPr>
            <a:r>
              <a:rPr lang="en"/>
              <a:t>Establish retraining rules and performance checks to keep the model accurate</a:t>
            </a:r>
            <a:endParaRPr>
              <a:solidFill>
                <a:schemeClr val="accent6"/>
              </a:solidFill>
              <a:latin typeface="Sora Medium"/>
              <a:ea typeface="Sora Medium"/>
              <a:cs typeface="Sora Medium"/>
              <a:sym typeface="Sora Medium"/>
            </a:endParaRPr>
          </a:p>
        </p:txBody>
      </p:sp>
      <p:sp>
        <p:nvSpPr>
          <p:cNvPr id="1553" name="Google Shape;1553;p104"/>
          <p:cNvSpPr txBox="1"/>
          <p:nvPr>
            <p:ph idx="1" type="body"/>
          </p:nvPr>
        </p:nvSpPr>
        <p:spPr>
          <a:xfrm>
            <a:off x="115025" y="2487473"/>
            <a:ext cx="1834500" cy="889800"/>
          </a:xfrm>
          <a:prstGeom prst="rect">
            <a:avLst/>
          </a:prstGeom>
        </p:spPr>
        <p:txBody>
          <a:bodyPr anchorCtr="0" anchor="t" bIns="91425" lIns="91425" spcFirstLastPara="1" rIns="0" wrap="square" tIns="91425">
            <a:normAutofit/>
          </a:bodyPr>
          <a:lstStyle/>
          <a:p>
            <a:pPr indent="0" lvl="0" marL="0" rtl="0" algn="l">
              <a:lnSpc>
                <a:spcPct val="90000"/>
              </a:lnSpc>
              <a:spcBef>
                <a:spcPts val="0"/>
              </a:spcBef>
              <a:spcAft>
                <a:spcPts val="0"/>
              </a:spcAft>
              <a:buNone/>
            </a:pPr>
            <a:r>
              <a:rPr lang="en"/>
              <a:t>Nessus data isn’t ready for the Model to observe, as it needs to be formatted.</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
                <a:solidFill>
                  <a:schemeClr val="accent3"/>
                </a:solidFill>
                <a:latin typeface="Sora Medium"/>
                <a:ea typeface="Sora Medium"/>
                <a:cs typeface="Sora Medium"/>
                <a:sym typeface="Sora Medium"/>
              </a:rPr>
              <a:t>Pre-processing Module</a:t>
            </a:r>
            <a:endParaRPr>
              <a:solidFill>
                <a:schemeClr val="accent3"/>
              </a:solidFill>
              <a:latin typeface="Sora Medium"/>
              <a:ea typeface="Sora Medium"/>
              <a:cs typeface="Sora Medium"/>
              <a:sym typeface="Sora Medium"/>
            </a:endParaRPr>
          </a:p>
        </p:txBody>
      </p:sp>
      <p:sp>
        <p:nvSpPr>
          <p:cNvPr id="1554" name="Google Shape;1554;p104"/>
          <p:cNvSpPr txBox="1"/>
          <p:nvPr>
            <p:ph idx="7" type="body"/>
          </p:nvPr>
        </p:nvSpPr>
        <p:spPr>
          <a:xfrm>
            <a:off x="2634200" y="2487473"/>
            <a:ext cx="1834500" cy="889800"/>
          </a:xfrm>
          <a:prstGeom prst="rect">
            <a:avLst/>
          </a:prstGeom>
        </p:spPr>
        <p:txBody>
          <a:bodyPr anchorCtr="0" anchor="t" bIns="91425" lIns="91425" spcFirstLastPara="1" rIns="0" wrap="square" tIns="91425">
            <a:normAutofit/>
          </a:bodyPr>
          <a:lstStyle/>
          <a:p>
            <a:pPr indent="0" lvl="0" marL="0" rtl="0" algn="l">
              <a:lnSpc>
                <a:spcPct val="90000"/>
              </a:lnSpc>
              <a:spcBef>
                <a:spcPts val="0"/>
              </a:spcBef>
              <a:spcAft>
                <a:spcPts val="0"/>
              </a:spcAft>
              <a:buNone/>
            </a:pPr>
            <a:r>
              <a:rPr lang="en"/>
              <a:t>Due to the Model being run locally, this can cause obvious slowdowns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
                <a:solidFill>
                  <a:schemeClr val="lt2"/>
                </a:solidFill>
                <a:latin typeface="Sora Medium"/>
                <a:ea typeface="Sora Medium"/>
                <a:cs typeface="Sora Medium"/>
                <a:sym typeface="Sora Medium"/>
              </a:rPr>
              <a:t>Cache</a:t>
            </a:r>
            <a:endParaRPr>
              <a:solidFill>
                <a:schemeClr val="lt2"/>
              </a:solidFill>
              <a:latin typeface="Sora Medium"/>
              <a:ea typeface="Sora Medium"/>
              <a:cs typeface="Sora Medium"/>
              <a:sym typeface="Sora Medium"/>
            </a:endParaRPr>
          </a:p>
        </p:txBody>
      </p:sp>
      <p:sp>
        <p:nvSpPr>
          <p:cNvPr id="1555" name="Google Shape;1555;p104"/>
          <p:cNvSpPr txBox="1"/>
          <p:nvPr>
            <p:ph idx="8" type="body"/>
          </p:nvPr>
        </p:nvSpPr>
        <p:spPr>
          <a:xfrm>
            <a:off x="2634200" y="3395173"/>
            <a:ext cx="1834500" cy="889800"/>
          </a:xfrm>
          <a:prstGeom prst="rect">
            <a:avLst/>
          </a:prstGeom>
        </p:spPr>
        <p:txBody>
          <a:bodyPr anchorCtr="0" anchor="t" bIns="91425" lIns="91425" spcFirstLastPara="1" rIns="0" wrap="square" tIns="91425">
            <a:normAutofit/>
          </a:bodyPr>
          <a:lstStyle/>
          <a:p>
            <a:pPr indent="0" lvl="0" marL="0" rtl="0" algn="l">
              <a:lnSpc>
                <a:spcPct val="90000"/>
              </a:lnSpc>
              <a:spcBef>
                <a:spcPts val="0"/>
              </a:spcBef>
              <a:spcAft>
                <a:spcPts val="0"/>
              </a:spcAft>
              <a:buNone/>
            </a:pPr>
            <a:r>
              <a:rPr lang="en"/>
              <a:t>Incorporate a caching system and function parameters without compromising accuracy</a:t>
            </a:r>
            <a:endParaRPr>
              <a:solidFill>
                <a:schemeClr val="lt2"/>
              </a:solidFill>
              <a:latin typeface="Sora Medium"/>
              <a:ea typeface="Sora Medium"/>
              <a:cs typeface="Sora Medium"/>
              <a:sym typeface="Sora Medium"/>
            </a:endParaRPr>
          </a:p>
        </p:txBody>
      </p:sp>
      <p:cxnSp>
        <p:nvCxnSpPr>
          <p:cNvPr id="1556" name="Google Shape;1556;p104"/>
          <p:cNvCxnSpPr/>
          <p:nvPr/>
        </p:nvCxnSpPr>
        <p:spPr>
          <a:xfrm rot="5400000">
            <a:off x="3572975" y="3148650"/>
            <a:ext cx="2489100" cy="0"/>
          </a:xfrm>
          <a:prstGeom prst="straightConnector1">
            <a:avLst/>
          </a:prstGeom>
          <a:noFill/>
          <a:ln cap="flat" cmpd="sng" w="19050">
            <a:solidFill>
              <a:schemeClr val="accent5"/>
            </a:solidFill>
            <a:prstDash val="solid"/>
            <a:round/>
            <a:headEnd len="med" w="med" type="none"/>
            <a:tailEnd len="med" w="med" type="none"/>
          </a:ln>
        </p:spPr>
      </p:cxnSp>
      <p:cxnSp>
        <p:nvCxnSpPr>
          <p:cNvPr id="1557" name="Google Shape;1557;p104"/>
          <p:cNvCxnSpPr/>
          <p:nvPr/>
        </p:nvCxnSpPr>
        <p:spPr>
          <a:xfrm rot="5400000">
            <a:off x="1040825" y="3148650"/>
            <a:ext cx="2489100" cy="0"/>
          </a:xfrm>
          <a:prstGeom prst="straightConnector1">
            <a:avLst/>
          </a:prstGeom>
          <a:noFill/>
          <a:ln cap="flat" cmpd="sng" w="19050">
            <a:solidFill>
              <a:schemeClr val="accent5"/>
            </a:solidFill>
            <a:prstDash val="solid"/>
            <a:round/>
            <a:headEnd len="med" w="med" type="none"/>
            <a:tailEnd len="med" w="med" type="none"/>
          </a:ln>
        </p:spPr>
      </p:cxnSp>
      <p:sp>
        <p:nvSpPr>
          <p:cNvPr id="1558" name="Google Shape;1558;p10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id="1563" name="Google Shape;1563;p105"/>
          <p:cNvSpPr txBox="1"/>
          <p:nvPr>
            <p:ph type="title"/>
          </p:nvPr>
        </p:nvSpPr>
        <p:spPr>
          <a:xfrm>
            <a:off x="38100" y="319650"/>
            <a:ext cx="1823100" cy="5202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Current Status and Schedule</a:t>
            </a:r>
            <a:endParaRPr/>
          </a:p>
        </p:txBody>
      </p:sp>
      <p:sp>
        <p:nvSpPr>
          <p:cNvPr id="1564" name="Google Shape;1564;p105"/>
          <p:cNvSpPr txBox="1"/>
          <p:nvPr>
            <p:ph idx="1" type="subTitle"/>
          </p:nvPr>
        </p:nvSpPr>
        <p:spPr>
          <a:xfrm>
            <a:off x="2176499" y="319800"/>
            <a:ext cx="39042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overview of the rest of our </a:t>
            </a:r>
            <a:r>
              <a:rPr lang="en"/>
              <a:t>s</a:t>
            </a:r>
            <a:r>
              <a:rPr lang="en"/>
              <a:t>emester and project.</a:t>
            </a:r>
            <a:endParaRPr/>
          </a:p>
        </p:txBody>
      </p:sp>
      <p:sp>
        <p:nvSpPr>
          <p:cNvPr id="1565" name="Google Shape;1565;p105"/>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a:t>
            </a:r>
            <a:r>
              <a:rPr lang="en"/>
              <a:t>R</a:t>
            </a:r>
            <a:r>
              <a:rPr lang="en"/>
              <a:t>econ</a:t>
            </a:r>
            <a:endParaRPr/>
          </a:p>
        </p:txBody>
      </p:sp>
      <p:sp>
        <p:nvSpPr>
          <p:cNvPr id="1566" name="Google Shape;1566;p10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rPr>
              <a:t>13</a:t>
            </a:r>
            <a:endParaRPr>
              <a:solidFill>
                <a:schemeClr val="dk1"/>
              </a:solidFill>
            </a:endParaRPr>
          </a:p>
        </p:txBody>
      </p:sp>
      <p:pic>
        <p:nvPicPr>
          <p:cNvPr id="1567" name="Google Shape;1567;p105"/>
          <p:cNvPicPr preferRelativeResize="0"/>
          <p:nvPr/>
        </p:nvPicPr>
        <p:blipFill>
          <a:blip r:embed="rId3">
            <a:alphaModFix/>
          </a:blip>
          <a:stretch>
            <a:fillRect/>
          </a:stretch>
        </p:blipFill>
        <p:spPr>
          <a:xfrm>
            <a:off x="3608600" y="2370401"/>
            <a:ext cx="2306473" cy="967399"/>
          </a:xfrm>
          <a:prstGeom prst="rect">
            <a:avLst/>
          </a:prstGeom>
          <a:noFill/>
          <a:ln>
            <a:noFill/>
          </a:ln>
        </p:spPr>
      </p:pic>
      <p:pic>
        <p:nvPicPr>
          <p:cNvPr id="1568" name="Google Shape;1568;p105"/>
          <p:cNvPicPr preferRelativeResize="0"/>
          <p:nvPr/>
        </p:nvPicPr>
        <p:blipFill>
          <a:blip r:embed="rId4">
            <a:alphaModFix/>
          </a:blip>
          <a:stretch>
            <a:fillRect/>
          </a:stretch>
        </p:blipFill>
        <p:spPr>
          <a:xfrm>
            <a:off x="671662" y="877050"/>
            <a:ext cx="7800677" cy="4266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72" name="Shape 1572"/>
        <p:cNvGrpSpPr/>
        <p:nvPr/>
      </p:nvGrpSpPr>
      <p:grpSpPr>
        <a:xfrm>
          <a:off x="0" y="0"/>
          <a:ext cx="0" cy="0"/>
          <a:chOff x="0" y="0"/>
          <a:chExt cx="0" cy="0"/>
        </a:xfrm>
      </p:grpSpPr>
      <p:sp>
        <p:nvSpPr>
          <p:cNvPr id="1573" name="Google Shape;1573;p106"/>
          <p:cNvSpPr/>
          <p:nvPr/>
        </p:nvSpPr>
        <p:spPr>
          <a:xfrm rot="10800000">
            <a:off x="1235525" y="1596250"/>
            <a:ext cx="632425" cy="1261900"/>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2"/>
              </a:gs>
              <a:gs pos="58000">
                <a:schemeClr val="lt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574" name="Google Shape;1574;p106"/>
          <p:cNvSpPr/>
          <p:nvPr/>
        </p:nvSpPr>
        <p:spPr>
          <a:xfrm>
            <a:off x="1265075" y="2966200"/>
            <a:ext cx="3303000" cy="12618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75" name="Google Shape;1575;p106"/>
          <p:cNvSpPr/>
          <p:nvPr/>
        </p:nvSpPr>
        <p:spPr>
          <a:xfrm rot="10800000">
            <a:off x="1235525" y="2966150"/>
            <a:ext cx="632425" cy="1261900"/>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2"/>
              </a:gs>
              <a:gs pos="58000">
                <a:schemeClr val="lt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576" name="Google Shape;1576;p106"/>
          <p:cNvSpPr/>
          <p:nvPr/>
        </p:nvSpPr>
        <p:spPr>
          <a:xfrm>
            <a:off x="4699363" y="1596250"/>
            <a:ext cx="3303000" cy="12618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77" name="Google Shape;1577;p106"/>
          <p:cNvSpPr/>
          <p:nvPr/>
        </p:nvSpPr>
        <p:spPr>
          <a:xfrm rot="10800000">
            <a:off x="4672250" y="1596250"/>
            <a:ext cx="618259" cy="1261900"/>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2"/>
              </a:gs>
              <a:gs pos="58000">
                <a:schemeClr val="lt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578" name="Google Shape;1578;p106"/>
          <p:cNvSpPr/>
          <p:nvPr/>
        </p:nvSpPr>
        <p:spPr>
          <a:xfrm>
            <a:off x="4699363" y="2966200"/>
            <a:ext cx="3303000" cy="12618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79" name="Google Shape;1579;p106"/>
          <p:cNvSpPr/>
          <p:nvPr/>
        </p:nvSpPr>
        <p:spPr>
          <a:xfrm rot="10800000">
            <a:off x="4665150" y="2966150"/>
            <a:ext cx="632425" cy="1261900"/>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2"/>
              </a:gs>
              <a:gs pos="58000">
                <a:schemeClr val="lt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580" name="Google Shape;1580;p106"/>
          <p:cNvSpPr/>
          <p:nvPr/>
        </p:nvSpPr>
        <p:spPr>
          <a:xfrm>
            <a:off x="1235525" y="1596250"/>
            <a:ext cx="3332400" cy="12618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cxnSp>
        <p:nvCxnSpPr>
          <p:cNvPr id="1581" name="Google Shape;1581;p106"/>
          <p:cNvCxnSpPr/>
          <p:nvPr/>
        </p:nvCxnSpPr>
        <p:spPr>
          <a:xfrm>
            <a:off x="1865850" y="392700"/>
            <a:ext cx="0" cy="390300"/>
          </a:xfrm>
          <a:prstGeom prst="straightConnector1">
            <a:avLst/>
          </a:prstGeom>
          <a:noFill/>
          <a:ln cap="flat" cmpd="sng" w="19050">
            <a:solidFill>
              <a:schemeClr val="lt2"/>
            </a:solidFill>
            <a:prstDash val="solid"/>
            <a:round/>
            <a:headEnd len="med" w="med" type="none"/>
            <a:tailEnd len="med" w="med" type="none"/>
          </a:ln>
        </p:spPr>
      </p:cxnSp>
      <p:sp>
        <p:nvSpPr>
          <p:cNvPr id="1582" name="Google Shape;1582;p106"/>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583" name="Google Shape;1583;p106"/>
          <p:cNvSpPr txBox="1"/>
          <p:nvPr>
            <p:ph idx="8" type="subTitle"/>
          </p:nvPr>
        </p:nvSpPr>
        <p:spPr>
          <a:xfrm>
            <a:off x="1867950" y="3062125"/>
            <a:ext cx="2700000" cy="3231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600"/>
              </a:spcAft>
              <a:buNone/>
            </a:pPr>
            <a:r>
              <a:rPr lang="en" sz="900"/>
              <a:t>Strengthen Risk-Based Decision Making</a:t>
            </a:r>
            <a:endParaRPr sz="900"/>
          </a:p>
        </p:txBody>
      </p:sp>
      <p:sp>
        <p:nvSpPr>
          <p:cNvPr id="1584" name="Google Shape;1584;p106"/>
          <p:cNvSpPr txBox="1"/>
          <p:nvPr>
            <p:ph idx="5" type="title"/>
          </p:nvPr>
        </p:nvSpPr>
        <p:spPr>
          <a:xfrm>
            <a:off x="38100" y="319650"/>
            <a:ext cx="1823100" cy="5202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Impact and Values</a:t>
            </a:r>
            <a:endParaRPr/>
          </a:p>
        </p:txBody>
      </p:sp>
      <p:sp>
        <p:nvSpPr>
          <p:cNvPr id="1585" name="Google Shape;1585;p106"/>
          <p:cNvSpPr txBox="1"/>
          <p:nvPr/>
        </p:nvSpPr>
        <p:spPr>
          <a:xfrm>
            <a:off x="1439363" y="1888300"/>
            <a:ext cx="407400" cy="6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IBM Plex Sans Medium"/>
                <a:ea typeface="IBM Plex Sans Medium"/>
                <a:cs typeface="IBM Plex Sans Medium"/>
                <a:sym typeface="IBM Plex Sans Medium"/>
              </a:rPr>
              <a:t>1</a:t>
            </a:r>
            <a:endParaRPr sz="1800">
              <a:solidFill>
                <a:schemeClr val="lt1"/>
              </a:solidFill>
              <a:latin typeface="IBM Plex Sans Medium"/>
              <a:ea typeface="IBM Plex Sans Medium"/>
              <a:cs typeface="IBM Plex Sans Medium"/>
              <a:sym typeface="IBM Plex Sans Medium"/>
            </a:endParaRPr>
          </a:p>
        </p:txBody>
      </p:sp>
      <p:sp>
        <p:nvSpPr>
          <p:cNvPr id="1586" name="Google Shape;1586;p106"/>
          <p:cNvSpPr txBox="1"/>
          <p:nvPr/>
        </p:nvSpPr>
        <p:spPr>
          <a:xfrm>
            <a:off x="4869875" y="1888350"/>
            <a:ext cx="407400" cy="6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IBM Plex Sans Medium"/>
                <a:ea typeface="IBM Plex Sans Medium"/>
                <a:cs typeface="IBM Plex Sans Medium"/>
                <a:sym typeface="IBM Plex Sans Medium"/>
              </a:rPr>
              <a:t>2</a:t>
            </a:r>
            <a:endParaRPr sz="1800">
              <a:solidFill>
                <a:schemeClr val="lt1"/>
              </a:solidFill>
              <a:latin typeface="IBM Plex Sans Medium"/>
              <a:ea typeface="IBM Plex Sans Medium"/>
              <a:cs typeface="IBM Plex Sans Medium"/>
              <a:sym typeface="IBM Plex Sans Medium"/>
            </a:endParaRPr>
          </a:p>
        </p:txBody>
      </p:sp>
      <p:sp>
        <p:nvSpPr>
          <p:cNvPr id="1587" name="Google Shape;1587;p106"/>
          <p:cNvSpPr txBox="1"/>
          <p:nvPr/>
        </p:nvSpPr>
        <p:spPr>
          <a:xfrm>
            <a:off x="1439369" y="3258250"/>
            <a:ext cx="407400" cy="6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IBM Plex Sans Medium"/>
                <a:ea typeface="IBM Plex Sans Medium"/>
                <a:cs typeface="IBM Plex Sans Medium"/>
                <a:sym typeface="IBM Plex Sans Medium"/>
              </a:rPr>
              <a:t>3</a:t>
            </a:r>
            <a:endParaRPr sz="1800">
              <a:solidFill>
                <a:schemeClr val="lt1"/>
              </a:solidFill>
              <a:latin typeface="IBM Plex Sans Medium"/>
              <a:ea typeface="IBM Plex Sans Medium"/>
              <a:cs typeface="IBM Plex Sans Medium"/>
              <a:sym typeface="IBM Plex Sans Medium"/>
            </a:endParaRPr>
          </a:p>
        </p:txBody>
      </p:sp>
      <p:sp>
        <p:nvSpPr>
          <p:cNvPr id="1588" name="Google Shape;1588;p106"/>
          <p:cNvSpPr txBox="1"/>
          <p:nvPr/>
        </p:nvSpPr>
        <p:spPr>
          <a:xfrm>
            <a:off x="4869881" y="3258250"/>
            <a:ext cx="407400" cy="6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IBM Plex Sans Medium"/>
                <a:ea typeface="IBM Plex Sans Medium"/>
                <a:cs typeface="IBM Plex Sans Medium"/>
                <a:sym typeface="IBM Plex Sans Medium"/>
              </a:rPr>
              <a:t>4</a:t>
            </a:r>
            <a:endParaRPr sz="1800">
              <a:solidFill>
                <a:schemeClr val="lt1"/>
              </a:solidFill>
              <a:latin typeface="IBM Plex Sans Medium"/>
              <a:ea typeface="IBM Plex Sans Medium"/>
              <a:cs typeface="IBM Plex Sans Medium"/>
              <a:sym typeface="IBM Plex Sans Medium"/>
            </a:endParaRPr>
          </a:p>
        </p:txBody>
      </p:sp>
      <p:sp>
        <p:nvSpPr>
          <p:cNvPr id="1589" name="Google Shape;1589;p106"/>
          <p:cNvSpPr txBox="1"/>
          <p:nvPr>
            <p:ph idx="7" type="subTitle"/>
          </p:nvPr>
        </p:nvSpPr>
        <p:spPr>
          <a:xfrm>
            <a:off x="1867950" y="1692275"/>
            <a:ext cx="2394900" cy="2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Empower Small Businesses</a:t>
            </a:r>
            <a:endParaRPr/>
          </a:p>
        </p:txBody>
      </p:sp>
      <p:sp>
        <p:nvSpPr>
          <p:cNvPr id="1590" name="Google Shape;1590;p106"/>
          <p:cNvSpPr txBox="1"/>
          <p:nvPr>
            <p:ph idx="1" type="body"/>
          </p:nvPr>
        </p:nvSpPr>
        <p:spPr>
          <a:xfrm>
            <a:off x="1867950" y="2035300"/>
            <a:ext cx="2700000" cy="8229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Reduces the cost and expertise barrier to running effective vulnerability scans, lowering the risk of devastating breaches that can shut down a business.</a:t>
            </a:r>
            <a:endParaRPr/>
          </a:p>
        </p:txBody>
      </p:sp>
      <p:sp>
        <p:nvSpPr>
          <p:cNvPr id="1591" name="Google Shape;1591;p106"/>
          <p:cNvSpPr txBox="1"/>
          <p:nvPr>
            <p:ph idx="9" type="subTitle"/>
          </p:nvPr>
        </p:nvSpPr>
        <p:spPr>
          <a:xfrm>
            <a:off x="5297575" y="1692275"/>
            <a:ext cx="2394900" cy="2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Accelerate Security Teams</a:t>
            </a:r>
            <a:endParaRPr/>
          </a:p>
        </p:txBody>
      </p:sp>
      <p:sp>
        <p:nvSpPr>
          <p:cNvPr id="1592" name="Google Shape;1592;p106"/>
          <p:cNvSpPr txBox="1"/>
          <p:nvPr>
            <p:ph idx="13" type="subTitle"/>
          </p:nvPr>
        </p:nvSpPr>
        <p:spPr>
          <a:xfrm>
            <a:off x="5297575" y="3062125"/>
            <a:ext cx="2394900" cy="2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Privacy-First, Scalable Architecture</a:t>
            </a:r>
            <a:endParaRPr sz="900"/>
          </a:p>
        </p:txBody>
      </p:sp>
      <p:sp>
        <p:nvSpPr>
          <p:cNvPr id="1593" name="Google Shape;1593;p106"/>
          <p:cNvSpPr txBox="1"/>
          <p:nvPr>
            <p:ph idx="2" type="body"/>
          </p:nvPr>
        </p:nvSpPr>
        <p:spPr>
          <a:xfrm>
            <a:off x="1867950" y="3405150"/>
            <a:ext cx="2700000" cy="8229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Helps clients and HighViz Security allocate limited resources to the most urgent threats instead of reacting to raw scanner output.</a:t>
            </a:r>
            <a:endParaRPr/>
          </a:p>
        </p:txBody>
      </p:sp>
      <p:sp>
        <p:nvSpPr>
          <p:cNvPr id="1594" name="Google Shape;1594;p106"/>
          <p:cNvSpPr txBox="1"/>
          <p:nvPr>
            <p:ph idx="3" type="body"/>
          </p:nvPr>
        </p:nvSpPr>
        <p:spPr>
          <a:xfrm>
            <a:off x="5297575" y="2035300"/>
            <a:ext cx="2700000" cy="8229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Security analysts spend less time sifting through false positives and irrelevant results, freeing them to focus on real, exploitable risks.</a:t>
            </a:r>
            <a:endParaRPr/>
          </a:p>
        </p:txBody>
      </p:sp>
      <p:sp>
        <p:nvSpPr>
          <p:cNvPr id="1595" name="Google Shape;1595;p106"/>
          <p:cNvSpPr txBox="1"/>
          <p:nvPr>
            <p:ph idx="4" type="body"/>
          </p:nvPr>
        </p:nvSpPr>
        <p:spPr>
          <a:xfrm>
            <a:off x="5297575" y="3405150"/>
            <a:ext cx="2700000" cy="8229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Offers a secure, scalable platform that fits both small teams and growing organizations, aligning with HighViz’s trust and compliance values.</a:t>
            </a:r>
            <a:endParaRPr/>
          </a:p>
        </p:txBody>
      </p:sp>
      <p:sp>
        <p:nvSpPr>
          <p:cNvPr id="1596" name="Google Shape;1596;p10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107"/>
          <p:cNvSpPr txBox="1"/>
          <p:nvPr>
            <p:ph idx="4294967295" type="subTitle"/>
          </p:nvPr>
        </p:nvSpPr>
        <p:spPr>
          <a:xfrm>
            <a:off x="96725" y="1846438"/>
            <a:ext cx="4072500" cy="25839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n" sz="1300" u="sng">
                <a:solidFill>
                  <a:srgbClr val="000000"/>
                </a:solidFill>
              </a:rPr>
              <a:t>Delivering Security Value</a:t>
            </a:r>
            <a:endParaRPr b="1" sz="1300" u="sng">
              <a:solidFill>
                <a:srgbClr val="000000"/>
              </a:solidFill>
            </a:endParaRPr>
          </a:p>
          <a:p>
            <a:pPr indent="0" lvl="0" marL="0" rtl="0" algn="ctr">
              <a:lnSpc>
                <a:spcPct val="100000"/>
              </a:lnSpc>
              <a:spcBef>
                <a:spcPts val="1200"/>
              </a:spcBef>
              <a:spcAft>
                <a:spcPts val="0"/>
              </a:spcAft>
              <a:buNone/>
            </a:pPr>
            <a:r>
              <a:rPr lang="en" sz="1300">
                <a:solidFill>
                  <a:srgbClr val="000000"/>
                </a:solidFill>
                <a:latin typeface="Sora Light"/>
                <a:ea typeface="Sora Light"/>
                <a:cs typeface="Sora Light"/>
                <a:sym typeface="Sora Light"/>
              </a:rPr>
              <a:t>Transforms raw Nessus scan data</a:t>
            </a:r>
            <a:endParaRPr sz="1300">
              <a:solidFill>
                <a:srgbClr val="000000"/>
              </a:solidFill>
              <a:latin typeface="Sora Light"/>
              <a:ea typeface="Sora Light"/>
              <a:cs typeface="Sora Light"/>
              <a:sym typeface="Sora Light"/>
            </a:endParaRPr>
          </a:p>
          <a:p>
            <a:pPr indent="0" lvl="0" marL="0" rtl="0" algn="ctr">
              <a:lnSpc>
                <a:spcPct val="100000"/>
              </a:lnSpc>
              <a:spcBef>
                <a:spcPts val="1200"/>
              </a:spcBef>
              <a:spcAft>
                <a:spcPts val="0"/>
              </a:spcAft>
              <a:buNone/>
            </a:pPr>
            <a:r>
              <a:rPr lang="en" sz="1300">
                <a:solidFill>
                  <a:srgbClr val="000000"/>
                </a:solidFill>
                <a:latin typeface="Sora Light"/>
                <a:ea typeface="Sora Light"/>
                <a:cs typeface="Sora Light"/>
                <a:sym typeface="Sora Light"/>
              </a:rPr>
              <a:t>Accurate risk scoring</a:t>
            </a:r>
            <a:endParaRPr sz="1300">
              <a:solidFill>
                <a:srgbClr val="000000"/>
              </a:solidFill>
              <a:latin typeface="Sora Light"/>
              <a:ea typeface="Sora Light"/>
              <a:cs typeface="Sora Light"/>
              <a:sym typeface="Sora Light"/>
            </a:endParaRPr>
          </a:p>
          <a:p>
            <a:pPr indent="0" lvl="0" marL="0" rtl="0" algn="ctr">
              <a:lnSpc>
                <a:spcPct val="100000"/>
              </a:lnSpc>
              <a:spcBef>
                <a:spcPts val="1200"/>
              </a:spcBef>
              <a:spcAft>
                <a:spcPts val="0"/>
              </a:spcAft>
              <a:buNone/>
            </a:pPr>
            <a:r>
              <a:rPr b="1" lang="en" sz="1300" u="sng">
                <a:solidFill>
                  <a:srgbClr val="000000"/>
                </a:solidFill>
              </a:rPr>
              <a:t>Empowering HighViz and Clients</a:t>
            </a:r>
            <a:endParaRPr b="1" sz="1300" u="sng">
              <a:solidFill>
                <a:srgbClr val="000000"/>
              </a:solidFill>
            </a:endParaRPr>
          </a:p>
          <a:p>
            <a:pPr indent="0" lvl="0" marL="0" rtl="0" algn="ctr">
              <a:lnSpc>
                <a:spcPct val="100000"/>
              </a:lnSpc>
              <a:spcBef>
                <a:spcPts val="1200"/>
              </a:spcBef>
              <a:spcAft>
                <a:spcPts val="0"/>
              </a:spcAft>
              <a:buNone/>
            </a:pPr>
            <a:r>
              <a:rPr lang="en" sz="1300">
                <a:solidFill>
                  <a:srgbClr val="000000"/>
                </a:solidFill>
                <a:latin typeface="Sora Light"/>
                <a:ea typeface="Sora Light"/>
                <a:cs typeface="Sora Light"/>
                <a:sym typeface="Sora Light"/>
              </a:rPr>
              <a:t>Reduces time and effort for manual triage</a:t>
            </a:r>
            <a:endParaRPr sz="1300">
              <a:solidFill>
                <a:srgbClr val="000000"/>
              </a:solidFill>
              <a:latin typeface="Sora Light"/>
              <a:ea typeface="Sora Light"/>
              <a:cs typeface="Sora Light"/>
              <a:sym typeface="Sora Light"/>
            </a:endParaRPr>
          </a:p>
          <a:p>
            <a:pPr indent="0" lvl="0" marL="0" rtl="0" algn="ctr">
              <a:lnSpc>
                <a:spcPct val="100000"/>
              </a:lnSpc>
              <a:spcBef>
                <a:spcPts val="1200"/>
              </a:spcBef>
              <a:spcAft>
                <a:spcPts val="1200"/>
              </a:spcAft>
              <a:buNone/>
            </a:pPr>
            <a:r>
              <a:rPr lang="en" sz="1300">
                <a:solidFill>
                  <a:srgbClr val="000000"/>
                </a:solidFill>
                <a:latin typeface="Sora Light"/>
                <a:ea typeface="Sora Light"/>
                <a:cs typeface="Sora Light"/>
                <a:sym typeface="Sora Light"/>
              </a:rPr>
              <a:t>Enables small and mid-sized organizations to strengthen their analysis</a:t>
            </a:r>
            <a:endParaRPr sz="1300">
              <a:latin typeface="Sora Light"/>
              <a:ea typeface="Sora Light"/>
              <a:cs typeface="Sora Light"/>
              <a:sym typeface="Sora Light"/>
            </a:endParaRPr>
          </a:p>
        </p:txBody>
      </p:sp>
      <p:sp>
        <p:nvSpPr>
          <p:cNvPr id="1602" name="Google Shape;1602;p107"/>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603" name="Google Shape;1603;p107"/>
          <p:cNvSpPr txBox="1"/>
          <p:nvPr>
            <p:ph idx="4294967295" type="subTitle"/>
          </p:nvPr>
        </p:nvSpPr>
        <p:spPr>
          <a:xfrm>
            <a:off x="4318025" y="1846438"/>
            <a:ext cx="4575600" cy="26223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n" sz="1300" u="sng">
                <a:solidFill>
                  <a:srgbClr val="000000"/>
                </a:solidFill>
              </a:rPr>
              <a:t>Designed for Trust and Scalability</a:t>
            </a:r>
            <a:endParaRPr b="1" sz="1300" u="sng">
              <a:solidFill>
                <a:srgbClr val="000000"/>
              </a:solidFill>
            </a:endParaRPr>
          </a:p>
          <a:p>
            <a:pPr indent="0" lvl="0" marL="0" rtl="0" algn="ctr">
              <a:lnSpc>
                <a:spcPct val="100000"/>
              </a:lnSpc>
              <a:spcBef>
                <a:spcPts val="1200"/>
              </a:spcBef>
              <a:spcAft>
                <a:spcPts val="0"/>
              </a:spcAft>
              <a:buNone/>
            </a:pPr>
            <a:r>
              <a:rPr lang="en" sz="1300">
                <a:solidFill>
                  <a:srgbClr val="000000"/>
                </a:solidFill>
                <a:latin typeface="Sora Light"/>
                <a:ea typeface="Sora Light"/>
                <a:cs typeface="Sora Light"/>
                <a:sym typeface="Sora Light"/>
              </a:rPr>
              <a:t>Privacy-first architecture</a:t>
            </a:r>
            <a:endParaRPr sz="1300">
              <a:solidFill>
                <a:srgbClr val="000000"/>
              </a:solidFill>
              <a:latin typeface="Sora Light"/>
              <a:ea typeface="Sora Light"/>
              <a:cs typeface="Sora Light"/>
              <a:sym typeface="Sora Light"/>
            </a:endParaRPr>
          </a:p>
          <a:p>
            <a:pPr indent="0" lvl="0" marL="0" rtl="0" algn="ctr">
              <a:lnSpc>
                <a:spcPct val="100000"/>
              </a:lnSpc>
              <a:spcBef>
                <a:spcPts val="1200"/>
              </a:spcBef>
              <a:spcAft>
                <a:spcPts val="0"/>
              </a:spcAft>
              <a:buNone/>
            </a:pPr>
            <a:r>
              <a:rPr lang="en" sz="1300">
                <a:solidFill>
                  <a:srgbClr val="000000"/>
                </a:solidFill>
                <a:latin typeface="Sora Light"/>
                <a:ea typeface="Sora Light"/>
                <a:cs typeface="Sora Light"/>
                <a:sym typeface="Sora Light"/>
              </a:rPr>
              <a:t>Modular design supports future growth &amp; integration</a:t>
            </a:r>
            <a:endParaRPr sz="1300">
              <a:solidFill>
                <a:srgbClr val="000000"/>
              </a:solidFill>
              <a:latin typeface="Sora Light"/>
              <a:ea typeface="Sora Light"/>
              <a:cs typeface="Sora Light"/>
              <a:sym typeface="Sora Light"/>
            </a:endParaRPr>
          </a:p>
          <a:p>
            <a:pPr indent="0" lvl="0" marL="0" rtl="0" algn="ctr">
              <a:lnSpc>
                <a:spcPct val="100000"/>
              </a:lnSpc>
              <a:spcBef>
                <a:spcPts val="1200"/>
              </a:spcBef>
              <a:spcAft>
                <a:spcPts val="0"/>
              </a:spcAft>
              <a:buNone/>
            </a:pPr>
            <a:r>
              <a:rPr b="1" lang="en" sz="1300" u="sng">
                <a:solidFill>
                  <a:srgbClr val="000000"/>
                </a:solidFill>
              </a:rPr>
              <a:t>Ready for Deployment</a:t>
            </a:r>
            <a:endParaRPr b="1" sz="1300" u="sng">
              <a:solidFill>
                <a:srgbClr val="000000"/>
              </a:solidFill>
            </a:endParaRPr>
          </a:p>
          <a:p>
            <a:pPr indent="0" lvl="0" marL="0" rtl="0" algn="ctr">
              <a:lnSpc>
                <a:spcPct val="100000"/>
              </a:lnSpc>
              <a:spcBef>
                <a:spcPts val="1200"/>
              </a:spcBef>
              <a:spcAft>
                <a:spcPts val="0"/>
              </a:spcAft>
              <a:buNone/>
            </a:pPr>
            <a:r>
              <a:rPr lang="en" sz="1300">
                <a:solidFill>
                  <a:srgbClr val="000000"/>
                </a:solidFill>
                <a:latin typeface="Sora Light"/>
                <a:ea typeface="Sora Light"/>
                <a:cs typeface="Sora Light"/>
                <a:sym typeface="Sora Light"/>
              </a:rPr>
              <a:t>Fully tested and documented</a:t>
            </a:r>
            <a:endParaRPr sz="1300">
              <a:solidFill>
                <a:srgbClr val="000000"/>
              </a:solidFill>
              <a:latin typeface="Sora Light"/>
              <a:ea typeface="Sora Light"/>
              <a:cs typeface="Sora Light"/>
              <a:sym typeface="Sora Light"/>
            </a:endParaRPr>
          </a:p>
          <a:p>
            <a:pPr indent="0" lvl="0" marL="0" rtl="0" algn="ctr">
              <a:lnSpc>
                <a:spcPct val="100000"/>
              </a:lnSpc>
              <a:spcBef>
                <a:spcPts val="1200"/>
              </a:spcBef>
              <a:spcAft>
                <a:spcPts val="1200"/>
              </a:spcAft>
              <a:buNone/>
            </a:pPr>
            <a:r>
              <a:rPr lang="en" sz="1300">
                <a:solidFill>
                  <a:srgbClr val="000000"/>
                </a:solidFill>
                <a:latin typeface="Sora Light"/>
                <a:ea typeface="Sora Light"/>
                <a:cs typeface="Sora Light"/>
                <a:sym typeface="Sora Light"/>
              </a:rPr>
              <a:t>Provides a foundation for continued enhancement </a:t>
            </a:r>
            <a:endParaRPr sz="1300">
              <a:latin typeface="Sora Light"/>
              <a:ea typeface="Sora Light"/>
              <a:cs typeface="Sora Light"/>
              <a:sym typeface="Sora Light"/>
            </a:endParaRPr>
          </a:p>
        </p:txBody>
      </p:sp>
      <p:sp>
        <p:nvSpPr>
          <p:cNvPr id="1604" name="Google Shape;1604;p107"/>
          <p:cNvSpPr txBox="1"/>
          <p:nvPr>
            <p:ph type="title"/>
          </p:nvPr>
        </p:nvSpPr>
        <p:spPr>
          <a:xfrm>
            <a:off x="115025" y="502775"/>
            <a:ext cx="58290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Conclusion</a:t>
            </a:r>
            <a:endParaRPr/>
          </a:p>
        </p:txBody>
      </p:sp>
      <p:sp>
        <p:nvSpPr>
          <p:cNvPr id="1605" name="Google Shape;1605;p10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9" name="Shape 1609"/>
        <p:cNvGrpSpPr/>
        <p:nvPr/>
      </p:nvGrpSpPr>
      <p:grpSpPr>
        <a:xfrm>
          <a:off x="0" y="0"/>
          <a:ext cx="0" cy="0"/>
          <a:chOff x="0" y="0"/>
          <a:chExt cx="0" cy="0"/>
        </a:xfrm>
      </p:grpSpPr>
      <p:sp>
        <p:nvSpPr>
          <p:cNvPr id="1610" name="Google Shape;1610;p108"/>
          <p:cNvSpPr txBox="1"/>
          <p:nvPr>
            <p:ph type="title"/>
          </p:nvPr>
        </p:nvSpPr>
        <p:spPr>
          <a:xfrm>
            <a:off x="463100" y="1984725"/>
            <a:ext cx="6140100" cy="18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Questions?</a:t>
            </a:r>
            <a:endParaRPr/>
          </a:p>
          <a:p>
            <a:pPr indent="0" lvl="0" marL="0" rtl="0" algn="l">
              <a:spcBef>
                <a:spcPts val="0"/>
              </a:spcBef>
              <a:spcAft>
                <a:spcPts val="0"/>
              </a:spcAft>
              <a:buNone/>
            </a:pPr>
            <a:r>
              <a:rPr lang="en"/>
              <a:t>Ask Away!</a:t>
            </a:r>
            <a:endParaRPr/>
          </a:p>
        </p:txBody>
      </p:sp>
      <p:sp>
        <p:nvSpPr>
          <p:cNvPr id="1611" name="Google Shape;1611;p108"/>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612" name="Google Shape;1612;p10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rPr>
              <a:t>15</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109"/>
          <p:cNvSpPr txBox="1"/>
          <p:nvPr>
            <p:ph type="title"/>
          </p:nvPr>
        </p:nvSpPr>
        <p:spPr>
          <a:xfrm>
            <a:off x="2662050" y="1569925"/>
            <a:ext cx="3819900" cy="10314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a:t>Thank you</a:t>
            </a:r>
            <a:endParaRPr/>
          </a:p>
        </p:txBody>
      </p:sp>
      <p:sp>
        <p:nvSpPr>
          <p:cNvPr id="1618" name="Google Shape;1618;p10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19</a:t>
            </a:r>
            <a:endParaRPr/>
          </a:p>
        </p:txBody>
      </p:sp>
      <p:sp>
        <p:nvSpPr>
          <p:cNvPr id="1619" name="Google Shape;1619;p109"/>
          <p:cNvSpPr txBox="1"/>
          <p:nvPr/>
        </p:nvSpPr>
        <p:spPr>
          <a:xfrm>
            <a:off x="38100" y="93150"/>
            <a:ext cx="1583400" cy="189300"/>
          </a:xfrm>
          <a:prstGeom prst="rect">
            <a:avLst/>
          </a:prstGeom>
          <a:noFill/>
          <a:ln>
            <a:noFill/>
          </a:ln>
        </p:spPr>
        <p:txBody>
          <a:bodyPr anchorCtr="0" anchor="t" bIns="91425" lIns="182875" spcFirstLastPara="1" rIns="91425" wrap="square" tIns="91425">
            <a:noAutofit/>
          </a:bodyPr>
          <a:lstStyle/>
          <a:p>
            <a:pPr indent="0" lvl="0" marL="0" rtl="0" algn="l">
              <a:spcBef>
                <a:spcPts val="0"/>
              </a:spcBef>
              <a:spcAft>
                <a:spcPts val="0"/>
              </a:spcAft>
              <a:buNone/>
            </a:pPr>
            <a:r>
              <a:rPr lang="en" sz="900">
                <a:solidFill>
                  <a:srgbClr val="69615E"/>
                </a:solidFill>
                <a:latin typeface="Sora"/>
                <a:ea typeface="Sora"/>
                <a:cs typeface="Sora"/>
                <a:sym typeface="Sora"/>
              </a:rPr>
              <a:t>CyberRecon</a:t>
            </a:r>
            <a:endParaRPr sz="900">
              <a:solidFill>
                <a:srgbClr val="69615E"/>
              </a:solidFill>
              <a:latin typeface="Sora"/>
              <a:ea typeface="Sora"/>
              <a:cs typeface="Sora"/>
              <a:sym typeface="Sora"/>
            </a:endParaRPr>
          </a:p>
        </p:txBody>
      </p:sp>
    </p:spTree>
  </p:cSld>
  <p:clrMapOvr>
    <a:masterClrMapping/>
  </p:clrMapOvr>
  <mc:AlternateContent>
    <mc:Choice Requires="p14">
      <p:transition spd="med">
        <p14:prism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p92"/>
          <p:cNvSpPr/>
          <p:nvPr/>
        </p:nvSpPr>
        <p:spPr>
          <a:xfrm>
            <a:off x="228600" y="1672025"/>
            <a:ext cx="2101200" cy="2780700"/>
          </a:xfrm>
          <a:prstGeom prst="roundRect">
            <a:avLst>
              <a:gd fmla="val 963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16" name="Google Shape;1416;p92"/>
          <p:cNvSpPr/>
          <p:nvPr/>
        </p:nvSpPr>
        <p:spPr>
          <a:xfrm>
            <a:off x="2423700" y="1672025"/>
            <a:ext cx="2101200" cy="2780700"/>
          </a:xfrm>
          <a:prstGeom prst="roundRect">
            <a:avLst>
              <a:gd fmla="val 963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17" name="Google Shape;1417;p92"/>
          <p:cNvSpPr/>
          <p:nvPr/>
        </p:nvSpPr>
        <p:spPr>
          <a:xfrm>
            <a:off x="4618800" y="1672025"/>
            <a:ext cx="2101200" cy="2780700"/>
          </a:xfrm>
          <a:prstGeom prst="roundRect">
            <a:avLst>
              <a:gd fmla="val 963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18" name="Google Shape;1418;p92"/>
          <p:cNvSpPr/>
          <p:nvPr/>
        </p:nvSpPr>
        <p:spPr>
          <a:xfrm>
            <a:off x="6813900" y="1672025"/>
            <a:ext cx="2101200" cy="2780700"/>
          </a:xfrm>
          <a:prstGeom prst="roundRect">
            <a:avLst>
              <a:gd fmla="val 963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19" name="Google Shape;1419;p92"/>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CyberRecon</a:t>
            </a:r>
            <a:endParaRPr/>
          </a:p>
        </p:txBody>
      </p:sp>
      <p:sp>
        <p:nvSpPr>
          <p:cNvPr id="1420" name="Google Shape;1420;p92"/>
          <p:cNvSpPr txBox="1"/>
          <p:nvPr>
            <p:ph idx="5" type="subTitle"/>
          </p:nvPr>
        </p:nvSpPr>
        <p:spPr>
          <a:xfrm>
            <a:off x="426700" y="3319716"/>
            <a:ext cx="1761900" cy="228600"/>
          </a:xfrm>
          <a:prstGeom prst="rect">
            <a:avLst/>
          </a:prstGeom>
        </p:spPr>
        <p:txBody>
          <a:bodyPr anchorCtr="0" anchor="b" bIns="0" lIns="0" spcFirstLastPara="1" rIns="91425" wrap="square" tIns="0">
            <a:noAutofit/>
          </a:bodyPr>
          <a:lstStyle/>
          <a:p>
            <a:pPr indent="0" lvl="0" marL="0" rtl="0" algn="l">
              <a:spcBef>
                <a:spcPts val="0"/>
              </a:spcBef>
              <a:spcAft>
                <a:spcPts val="0"/>
              </a:spcAft>
              <a:buNone/>
            </a:pPr>
            <a:r>
              <a:rPr lang="en"/>
              <a:t>Zachary Garza</a:t>
            </a:r>
            <a:endParaRPr/>
          </a:p>
        </p:txBody>
      </p:sp>
      <p:sp>
        <p:nvSpPr>
          <p:cNvPr id="1421" name="Google Shape;1421;p92"/>
          <p:cNvSpPr txBox="1"/>
          <p:nvPr>
            <p:ph idx="6" type="subTitle"/>
          </p:nvPr>
        </p:nvSpPr>
        <p:spPr>
          <a:xfrm>
            <a:off x="426700" y="3546990"/>
            <a:ext cx="1761900" cy="163800"/>
          </a:xfrm>
          <a:prstGeom prst="rect">
            <a:avLst/>
          </a:prstGeom>
        </p:spPr>
        <p:txBody>
          <a:bodyPr anchorCtr="0" anchor="t" bIns="0" lIns="0" spcFirstLastPara="1" rIns="91425" wrap="square" tIns="0">
            <a:noAutofit/>
          </a:bodyPr>
          <a:lstStyle/>
          <a:p>
            <a:pPr indent="0" lvl="0" marL="0" rtl="0" algn="l">
              <a:spcBef>
                <a:spcPts val="0"/>
              </a:spcBef>
              <a:spcAft>
                <a:spcPts val="0"/>
              </a:spcAft>
              <a:buNone/>
            </a:pPr>
            <a:r>
              <a:rPr lang="en"/>
              <a:t>Team Lead</a:t>
            </a:r>
            <a:endParaRPr/>
          </a:p>
        </p:txBody>
      </p:sp>
      <p:sp>
        <p:nvSpPr>
          <p:cNvPr id="1422" name="Google Shape;1422;p92"/>
          <p:cNvSpPr txBox="1"/>
          <p:nvPr>
            <p:ph idx="7" type="body"/>
          </p:nvPr>
        </p:nvSpPr>
        <p:spPr>
          <a:xfrm>
            <a:off x="426700" y="3378475"/>
            <a:ext cx="1761900" cy="965100"/>
          </a:xfrm>
          <a:prstGeom prst="rect">
            <a:avLst/>
          </a:prstGeom>
        </p:spPr>
        <p:txBody>
          <a:bodyPr anchorCtr="0" anchor="b" bIns="0" lIns="0" spcFirstLastPara="1" rIns="91425" wrap="square" tIns="0">
            <a:noAutofit/>
          </a:bodyPr>
          <a:lstStyle/>
          <a:p>
            <a:pPr indent="0" lvl="0" marL="0" rtl="0" algn="l">
              <a:spcBef>
                <a:spcPts val="0"/>
              </a:spcBef>
              <a:spcAft>
                <a:spcPts val="0"/>
              </a:spcAft>
              <a:buNone/>
            </a:pPr>
            <a:r>
              <a:rPr lang="en"/>
              <a:t>Computer Science major with strengths in programming, teamwork, and leadership.</a:t>
            </a:r>
            <a:endParaRPr/>
          </a:p>
        </p:txBody>
      </p:sp>
      <p:sp>
        <p:nvSpPr>
          <p:cNvPr id="1423" name="Google Shape;1423;p92"/>
          <p:cNvSpPr txBox="1"/>
          <p:nvPr>
            <p:ph idx="9" type="subTitle"/>
          </p:nvPr>
        </p:nvSpPr>
        <p:spPr>
          <a:xfrm>
            <a:off x="2621800" y="3319721"/>
            <a:ext cx="1761900" cy="228600"/>
          </a:xfrm>
          <a:prstGeom prst="rect">
            <a:avLst/>
          </a:prstGeom>
        </p:spPr>
        <p:txBody>
          <a:bodyPr anchorCtr="0" anchor="b" bIns="0" lIns="0" spcFirstLastPara="1" rIns="91425" wrap="square" tIns="0">
            <a:noAutofit/>
          </a:bodyPr>
          <a:lstStyle/>
          <a:p>
            <a:pPr indent="0" lvl="0" marL="0" rtl="0" algn="l">
              <a:spcBef>
                <a:spcPts val="0"/>
              </a:spcBef>
              <a:spcAft>
                <a:spcPts val="0"/>
              </a:spcAft>
              <a:buNone/>
            </a:pPr>
            <a:r>
              <a:rPr lang="en"/>
              <a:t>Sean Weston</a:t>
            </a:r>
            <a:endParaRPr/>
          </a:p>
        </p:txBody>
      </p:sp>
      <p:sp>
        <p:nvSpPr>
          <p:cNvPr id="1424" name="Google Shape;1424;p92"/>
          <p:cNvSpPr txBox="1"/>
          <p:nvPr>
            <p:ph idx="14" type="body"/>
          </p:nvPr>
        </p:nvSpPr>
        <p:spPr>
          <a:xfrm>
            <a:off x="2621800" y="3251425"/>
            <a:ext cx="1741500" cy="965100"/>
          </a:xfrm>
          <a:prstGeom prst="rect">
            <a:avLst/>
          </a:prstGeom>
        </p:spPr>
        <p:txBody>
          <a:bodyPr anchorCtr="0" anchor="b" bIns="0" lIns="0" spcFirstLastPara="1" rIns="91425" wrap="square" tIns="0">
            <a:noAutofit/>
          </a:bodyPr>
          <a:lstStyle/>
          <a:p>
            <a:pPr indent="0" lvl="0" marL="0" rtl="0" algn="l">
              <a:spcBef>
                <a:spcPts val="0"/>
              </a:spcBef>
              <a:spcAft>
                <a:spcPts val="0"/>
              </a:spcAft>
              <a:buClr>
                <a:schemeClr val="dk1"/>
              </a:buClr>
              <a:buSzPts val="1100"/>
              <a:buNone/>
            </a:pPr>
            <a:r>
              <a:rPr lang="en"/>
              <a:t>Software Engineering major skilled in development and project collaboration.</a:t>
            </a:r>
            <a:endParaRPr/>
          </a:p>
        </p:txBody>
      </p:sp>
      <p:sp>
        <p:nvSpPr>
          <p:cNvPr id="1425" name="Google Shape;1425;p92"/>
          <p:cNvSpPr txBox="1"/>
          <p:nvPr>
            <p:ph idx="16" type="subTitle"/>
          </p:nvPr>
        </p:nvSpPr>
        <p:spPr>
          <a:xfrm>
            <a:off x="4816900" y="3319721"/>
            <a:ext cx="1761900" cy="228600"/>
          </a:xfrm>
          <a:prstGeom prst="rect">
            <a:avLst/>
          </a:prstGeom>
        </p:spPr>
        <p:txBody>
          <a:bodyPr anchorCtr="0" anchor="b" bIns="0" lIns="0" spcFirstLastPara="1" rIns="91425" wrap="square" tIns="0">
            <a:noAutofit/>
          </a:bodyPr>
          <a:lstStyle/>
          <a:p>
            <a:pPr indent="0" lvl="0" marL="0" rtl="0" algn="l">
              <a:spcBef>
                <a:spcPts val="0"/>
              </a:spcBef>
              <a:spcAft>
                <a:spcPts val="0"/>
              </a:spcAft>
              <a:buNone/>
            </a:pPr>
            <a:r>
              <a:rPr lang="en"/>
              <a:t>Christian Butler</a:t>
            </a:r>
            <a:endParaRPr/>
          </a:p>
        </p:txBody>
      </p:sp>
      <p:sp>
        <p:nvSpPr>
          <p:cNvPr id="1426" name="Google Shape;1426;p92"/>
          <p:cNvSpPr txBox="1"/>
          <p:nvPr>
            <p:ph idx="18" type="body"/>
          </p:nvPr>
        </p:nvSpPr>
        <p:spPr>
          <a:xfrm>
            <a:off x="4817025" y="3251425"/>
            <a:ext cx="1761900" cy="965100"/>
          </a:xfrm>
          <a:prstGeom prst="rect">
            <a:avLst/>
          </a:prstGeom>
        </p:spPr>
        <p:txBody>
          <a:bodyPr anchorCtr="0" anchor="b" bIns="0" lIns="0" spcFirstLastPara="1" rIns="91425" wrap="square" tIns="0">
            <a:noAutofit/>
          </a:bodyPr>
          <a:lstStyle/>
          <a:p>
            <a:pPr indent="0" lvl="0" marL="0" rtl="0" algn="l">
              <a:spcBef>
                <a:spcPts val="0"/>
              </a:spcBef>
              <a:spcAft>
                <a:spcPts val="0"/>
              </a:spcAft>
              <a:buClr>
                <a:schemeClr val="dk1"/>
              </a:buClr>
              <a:buSzPts val="1100"/>
              <a:buNone/>
            </a:pPr>
            <a:r>
              <a:rPr lang="en"/>
              <a:t>Computer Science major with a Cybersecurity minor and interest in AI and research.</a:t>
            </a:r>
            <a:endParaRPr/>
          </a:p>
        </p:txBody>
      </p:sp>
      <p:sp>
        <p:nvSpPr>
          <p:cNvPr id="1427" name="Google Shape;1427;p92"/>
          <p:cNvSpPr txBox="1"/>
          <p:nvPr>
            <p:ph idx="20" type="subTitle"/>
          </p:nvPr>
        </p:nvSpPr>
        <p:spPr>
          <a:xfrm>
            <a:off x="7012000" y="3319721"/>
            <a:ext cx="1761900" cy="228600"/>
          </a:xfrm>
          <a:prstGeom prst="rect">
            <a:avLst/>
          </a:prstGeom>
        </p:spPr>
        <p:txBody>
          <a:bodyPr anchorCtr="0" anchor="b" bIns="0" lIns="0" spcFirstLastPara="1" rIns="91425" wrap="square" tIns="0">
            <a:noAutofit/>
          </a:bodyPr>
          <a:lstStyle/>
          <a:p>
            <a:pPr indent="0" lvl="0" marL="0" rtl="0" algn="l">
              <a:spcBef>
                <a:spcPts val="0"/>
              </a:spcBef>
              <a:spcAft>
                <a:spcPts val="0"/>
              </a:spcAft>
              <a:buNone/>
            </a:pPr>
            <a:r>
              <a:rPr lang="en"/>
              <a:t>Jared Kagie</a:t>
            </a:r>
            <a:endParaRPr/>
          </a:p>
        </p:txBody>
      </p:sp>
      <p:sp>
        <p:nvSpPr>
          <p:cNvPr id="1428" name="Google Shape;1428;p92"/>
          <p:cNvSpPr txBox="1"/>
          <p:nvPr>
            <p:ph idx="22" type="body"/>
          </p:nvPr>
        </p:nvSpPr>
        <p:spPr>
          <a:xfrm>
            <a:off x="7012000" y="3251425"/>
            <a:ext cx="1761900" cy="965100"/>
          </a:xfrm>
          <a:prstGeom prst="rect">
            <a:avLst/>
          </a:prstGeom>
        </p:spPr>
        <p:txBody>
          <a:bodyPr anchorCtr="0" anchor="b" bIns="0" lIns="0" spcFirstLastPara="1" rIns="91425" wrap="square" tIns="0">
            <a:noAutofit/>
          </a:bodyPr>
          <a:lstStyle/>
          <a:p>
            <a:pPr indent="0" lvl="0" marL="0" rtl="0" algn="l">
              <a:spcBef>
                <a:spcPts val="0"/>
              </a:spcBef>
              <a:spcAft>
                <a:spcPts val="0"/>
              </a:spcAft>
              <a:buClr>
                <a:schemeClr val="dk1"/>
              </a:buClr>
              <a:buSzPts val="1100"/>
              <a:buNone/>
            </a:pPr>
            <a:r>
              <a:rPr lang="en"/>
              <a:t>Software Engineering major focused on coding, problem solving, and technical growth.</a:t>
            </a:r>
            <a:endParaRPr/>
          </a:p>
        </p:txBody>
      </p:sp>
      <p:sp>
        <p:nvSpPr>
          <p:cNvPr id="1429" name="Google Shape;1429;p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2</a:t>
            </a:r>
            <a:endParaRPr/>
          </a:p>
        </p:txBody>
      </p:sp>
      <p:sp>
        <p:nvSpPr>
          <p:cNvPr id="1430" name="Google Shape;1430;p92"/>
          <p:cNvSpPr txBox="1"/>
          <p:nvPr>
            <p:ph idx="4294967295" type="title"/>
          </p:nvPr>
        </p:nvSpPr>
        <p:spPr>
          <a:xfrm>
            <a:off x="228600" y="184425"/>
            <a:ext cx="3904500" cy="98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Meet</a:t>
            </a:r>
            <a:br>
              <a:rPr lang="en"/>
            </a:br>
            <a:r>
              <a:rPr lang="en"/>
              <a:t>the team</a:t>
            </a:r>
            <a:endParaRPr/>
          </a:p>
        </p:txBody>
      </p:sp>
      <p:pic>
        <p:nvPicPr>
          <p:cNvPr id="1431" name="Google Shape;1431;p92"/>
          <p:cNvPicPr preferRelativeResize="0"/>
          <p:nvPr/>
        </p:nvPicPr>
        <p:blipFill>
          <a:blip r:embed="rId3">
            <a:alphaModFix/>
          </a:blip>
          <a:stretch>
            <a:fillRect/>
          </a:stretch>
        </p:blipFill>
        <p:spPr>
          <a:xfrm>
            <a:off x="719875" y="1801500"/>
            <a:ext cx="1118639" cy="1367225"/>
          </a:xfrm>
          <a:prstGeom prst="rect">
            <a:avLst/>
          </a:prstGeom>
          <a:noFill/>
          <a:ln>
            <a:noFill/>
          </a:ln>
        </p:spPr>
      </p:pic>
      <p:pic>
        <p:nvPicPr>
          <p:cNvPr id="1432" name="Google Shape;1432;p92"/>
          <p:cNvPicPr preferRelativeResize="0"/>
          <p:nvPr/>
        </p:nvPicPr>
        <p:blipFill>
          <a:blip r:embed="rId4">
            <a:alphaModFix/>
          </a:blip>
          <a:stretch>
            <a:fillRect/>
          </a:stretch>
        </p:blipFill>
        <p:spPr>
          <a:xfrm>
            <a:off x="7349575" y="1801500"/>
            <a:ext cx="1029858" cy="1367225"/>
          </a:xfrm>
          <a:prstGeom prst="rect">
            <a:avLst/>
          </a:prstGeom>
          <a:noFill/>
          <a:ln>
            <a:noFill/>
          </a:ln>
        </p:spPr>
      </p:pic>
      <p:pic>
        <p:nvPicPr>
          <p:cNvPr id="1433" name="Google Shape;1433;p92"/>
          <p:cNvPicPr preferRelativeResize="0"/>
          <p:nvPr/>
        </p:nvPicPr>
        <p:blipFill>
          <a:blip r:embed="rId5">
            <a:alphaModFix/>
          </a:blip>
          <a:stretch>
            <a:fillRect/>
          </a:stretch>
        </p:blipFill>
        <p:spPr>
          <a:xfrm>
            <a:off x="5114525" y="1801500"/>
            <a:ext cx="1109761" cy="1367225"/>
          </a:xfrm>
          <a:prstGeom prst="rect">
            <a:avLst/>
          </a:prstGeom>
          <a:noFill/>
          <a:ln>
            <a:noFill/>
          </a:ln>
        </p:spPr>
      </p:pic>
      <p:pic>
        <p:nvPicPr>
          <p:cNvPr id="1434" name="Google Shape;1434;p92"/>
          <p:cNvPicPr preferRelativeResize="0"/>
          <p:nvPr/>
        </p:nvPicPr>
        <p:blipFill rotWithShape="1">
          <a:blip r:embed="rId6">
            <a:alphaModFix/>
          </a:blip>
          <a:srcRect b="0" l="3803" r="10528" t="0"/>
          <a:stretch/>
        </p:blipFill>
        <p:spPr>
          <a:xfrm>
            <a:off x="2919425" y="1832650"/>
            <a:ext cx="1109750" cy="1304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93"/>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440" name="Google Shape;1440;p93"/>
          <p:cNvSpPr txBox="1"/>
          <p:nvPr>
            <p:ph type="title"/>
          </p:nvPr>
        </p:nvSpPr>
        <p:spPr>
          <a:xfrm>
            <a:off x="38100" y="863400"/>
            <a:ext cx="6507000" cy="18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Domain and Market Importance</a:t>
            </a:r>
            <a:endParaRPr/>
          </a:p>
        </p:txBody>
      </p:sp>
      <p:sp>
        <p:nvSpPr>
          <p:cNvPr id="1441" name="Google Shape;1441;p93"/>
          <p:cNvSpPr txBox="1"/>
          <p:nvPr>
            <p:ph idx="1" type="subTitle"/>
          </p:nvPr>
        </p:nvSpPr>
        <p:spPr>
          <a:xfrm>
            <a:off x="0" y="2278375"/>
            <a:ext cx="6708900" cy="24966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b="1" lang="en" sz="1300"/>
              <a:t>Cybersecurity Industry is critical in protecting organizations from the rapidly evolving digital threats (Exploits, Vulnerabilities, Cyberattacks)</a:t>
            </a:r>
            <a:endParaRPr b="1" sz="1300"/>
          </a:p>
          <a:p>
            <a:pPr indent="-311150" lvl="0" marL="457200" rtl="0" algn="l">
              <a:lnSpc>
                <a:spcPct val="115000"/>
              </a:lnSpc>
              <a:spcBef>
                <a:spcPts val="1000"/>
              </a:spcBef>
              <a:spcAft>
                <a:spcPts val="0"/>
              </a:spcAft>
              <a:buSzPts val="1300"/>
              <a:buChar char="●"/>
            </a:pPr>
            <a:r>
              <a:rPr b="1" lang="en" sz="1300"/>
              <a:t>60% of small businesses close within 6 months of a cyberattack</a:t>
            </a:r>
            <a:endParaRPr b="1" sz="1300"/>
          </a:p>
          <a:p>
            <a:pPr indent="-311150" lvl="0" marL="457200" rtl="0" algn="l">
              <a:lnSpc>
                <a:spcPct val="115000"/>
              </a:lnSpc>
              <a:spcBef>
                <a:spcPts val="1000"/>
              </a:spcBef>
              <a:spcAft>
                <a:spcPts val="0"/>
              </a:spcAft>
              <a:buSzPts val="1300"/>
              <a:buChar char="●"/>
            </a:pPr>
            <a:r>
              <a:rPr b="1" lang="en" sz="1300"/>
              <a:t>In the U.S. alone, the average cost of a data breach is $9.44 million</a:t>
            </a:r>
            <a:endParaRPr b="1" sz="1300"/>
          </a:p>
          <a:p>
            <a:pPr indent="-311150" lvl="0" marL="457200" rtl="0" algn="l">
              <a:lnSpc>
                <a:spcPct val="115000"/>
              </a:lnSpc>
              <a:spcBef>
                <a:spcPts val="1000"/>
              </a:spcBef>
              <a:spcAft>
                <a:spcPts val="0"/>
              </a:spcAft>
              <a:buSzPts val="1300"/>
              <a:buChar char="●"/>
            </a:pPr>
            <a:r>
              <a:rPr b="1" lang="en" sz="1300"/>
              <a:t>Organizations lack internal security teams and rely on third-party analysts</a:t>
            </a:r>
            <a:endParaRPr b="1" sz="1300"/>
          </a:p>
          <a:p>
            <a:pPr indent="-311150" lvl="0" marL="457200" rtl="0" algn="l">
              <a:lnSpc>
                <a:spcPct val="115000"/>
              </a:lnSpc>
              <a:spcBef>
                <a:spcPts val="1000"/>
              </a:spcBef>
              <a:spcAft>
                <a:spcPts val="1000"/>
              </a:spcAft>
              <a:buSzPts val="1300"/>
              <a:buChar char="●"/>
            </a:pPr>
            <a:r>
              <a:rPr b="1" lang="en" sz="1300"/>
              <a:t>Demand for AI-driven vulnerability management continues to rise</a:t>
            </a:r>
            <a:endParaRPr b="1" sz="1300"/>
          </a:p>
        </p:txBody>
      </p:sp>
      <p:sp>
        <p:nvSpPr>
          <p:cNvPr id="1442" name="Google Shape;1442;p9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rPr>
              <a:t>3</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94"/>
          <p:cNvSpPr txBox="1"/>
          <p:nvPr>
            <p:ph idx="1" type="subTitle"/>
          </p:nvPr>
        </p:nvSpPr>
        <p:spPr>
          <a:xfrm>
            <a:off x="115025" y="1741800"/>
            <a:ext cx="4973100" cy="28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t>Client:</a:t>
            </a:r>
            <a:r>
              <a:rPr b="1" lang="en"/>
              <a:t> </a:t>
            </a:r>
            <a:r>
              <a:rPr lang="en">
                <a:latin typeface="Sora Light"/>
                <a:ea typeface="Sora Light"/>
                <a:cs typeface="Sora Light"/>
                <a:sym typeface="Sora Light"/>
              </a:rPr>
              <a:t>HighViz Security, a third-party cybersecurity threat analyst service provider</a:t>
            </a:r>
            <a:endParaRPr>
              <a:latin typeface="Sora Light"/>
              <a:ea typeface="Sora Light"/>
              <a:cs typeface="Sora Light"/>
              <a:sym typeface="Sora Light"/>
            </a:endParaRPr>
          </a:p>
          <a:p>
            <a:pPr indent="0" lvl="0" marL="0" rtl="0" algn="l">
              <a:spcBef>
                <a:spcPts val="1000"/>
              </a:spcBef>
              <a:spcAft>
                <a:spcPts val="0"/>
              </a:spcAft>
              <a:buNone/>
            </a:pPr>
            <a:r>
              <a:rPr lang="en">
                <a:latin typeface="Sora Light"/>
                <a:ea typeface="Sora Light"/>
                <a:cs typeface="Sora Light"/>
                <a:sym typeface="Sora Light"/>
              </a:rPr>
              <a:t>Specializes in vulnerability discovery and documentation using vulnerability scanning tools such as Nessus</a:t>
            </a:r>
            <a:endParaRPr>
              <a:latin typeface="Sora Light"/>
              <a:ea typeface="Sora Light"/>
              <a:cs typeface="Sora Light"/>
              <a:sym typeface="Sora Light"/>
            </a:endParaRPr>
          </a:p>
          <a:p>
            <a:pPr indent="0" lvl="0" marL="0" rtl="0" algn="l">
              <a:spcBef>
                <a:spcPts val="1000"/>
              </a:spcBef>
              <a:spcAft>
                <a:spcPts val="0"/>
              </a:spcAft>
              <a:buNone/>
            </a:pPr>
            <a:r>
              <a:rPr lang="en">
                <a:latin typeface="Sora Light"/>
                <a:ea typeface="Sora Light"/>
                <a:cs typeface="Sora Light"/>
                <a:sym typeface="Sora Light"/>
              </a:rPr>
              <a:t>They value the locality of their workflow due to data sensitivity and protection </a:t>
            </a:r>
            <a:endParaRPr>
              <a:latin typeface="Sora Light"/>
              <a:ea typeface="Sora Light"/>
              <a:cs typeface="Sora Light"/>
              <a:sym typeface="Sora Light"/>
            </a:endParaRPr>
          </a:p>
          <a:p>
            <a:pPr indent="0" lvl="0" marL="0" rtl="0" algn="l">
              <a:spcBef>
                <a:spcPts val="1000"/>
              </a:spcBef>
              <a:spcAft>
                <a:spcPts val="0"/>
              </a:spcAft>
              <a:buNone/>
            </a:pPr>
            <a:r>
              <a:rPr b="1" lang="en" sz="1100"/>
              <a:t>Current Workflow:</a:t>
            </a:r>
            <a:endParaRPr b="1" sz="1100"/>
          </a:p>
          <a:p>
            <a:pPr indent="-298450" lvl="0" marL="457200" rtl="0" algn="l">
              <a:spcBef>
                <a:spcPts val="1000"/>
              </a:spcBef>
              <a:spcAft>
                <a:spcPts val="0"/>
              </a:spcAft>
              <a:buSzPts val="1100"/>
              <a:buFont typeface="Sora Light"/>
              <a:buChar char="●"/>
            </a:pPr>
            <a:r>
              <a:rPr lang="en" sz="1100">
                <a:latin typeface="Sora Light"/>
                <a:ea typeface="Sora Light"/>
                <a:cs typeface="Sora Light"/>
                <a:sym typeface="Sora Light"/>
              </a:rPr>
              <a:t>Run automated vulnerability scans</a:t>
            </a:r>
            <a:endParaRPr sz="1100">
              <a:latin typeface="Sora Light"/>
              <a:ea typeface="Sora Light"/>
              <a:cs typeface="Sora Light"/>
              <a:sym typeface="Sora Light"/>
            </a:endParaRPr>
          </a:p>
          <a:p>
            <a:pPr indent="-298450" lvl="0" marL="457200" rtl="0" algn="l">
              <a:spcBef>
                <a:spcPts val="0"/>
              </a:spcBef>
              <a:spcAft>
                <a:spcPts val="0"/>
              </a:spcAft>
              <a:buSzPts val="1100"/>
              <a:buFont typeface="Sora Light"/>
              <a:buChar char="●"/>
            </a:pPr>
            <a:r>
              <a:rPr lang="en" sz="1100">
                <a:latin typeface="Sora Light"/>
                <a:ea typeface="Sora Light"/>
                <a:cs typeface="Sora Light"/>
                <a:sym typeface="Sora Light"/>
              </a:rPr>
              <a:t>Manually validate results and prioritize accordingly</a:t>
            </a:r>
            <a:endParaRPr sz="1100">
              <a:latin typeface="Sora Light"/>
              <a:ea typeface="Sora Light"/>
              <a:cs typeface="Sora Light"/>
              <a:sym typeface="Sora Light"/>
            </a:endParaRPr>
          </a:p>
          <a:p>
            <a:pPr indent="-298450" lvl="0" marL="457200" rtl="0" algn="l">
              <a:spcBef>
                <a:spcPts val="0"/>
              </a:spcBef>
              <a:spcAft>
                <a:spcPts val="0"/>
              </a:spcAft>
              <a:buSzPts val="1100"/>
              <a:buFont typeface="Sora Light"/>
              <a:buChar char="●"/>
            </a:pPr>
            <a:r>
              <a:rPr lang="en" sz="1100">
                <a:latin typeface="Sora Light"/>
                <a:ea typeface="Sora Light"/>
                <a:cs typeface="Sora Light"/>
                <a:sym typeface="Sora Light"/>
              </a:rPr>
              <a:t>Deliver comprehensible reports to clients</a:t>
            </a:r>
            <a:endParaRPr sz="1100">
              <a:latin typeface="Sora Light"/>
              <a:ea typeface="Sora Light"/>
              <a:cs typeface="Sora Light"/>
              <a:sym typeface="Sora Light"/>
            </a:endParaRPr>
          </a:p>
          <a:p>
            <a:pPr indent="0" lvl="0" marL="0" rtl="0" algn="l">
              <a:spcBef>
                <a:spcPts val="1000"/>
              </a:spcBef>
              <a:spcAft>
                <a:spcPts val="1000"/>
              </a:spcAft>
              <a:buNone/>
            </a:pPr>
            <a:r>
              <a:t/>
            </a:r>
            <a:endParaRPr>
              <a:latin typeface="Sora Light"/>
              <a:ea typeface="Sora Light"/>
              <a:cs typeface="Sora Light"/>
              <a:sym typeface="Sora Light"/>
            </a:endParaRPr>
          </a:p>
        </p:txBody>
      </p:sp>
      <p:sp>
        <p:nvSpPr>
          <p:cNvPr id="1448" name="Google Shape;1448;p94"/>
          <p:cNvSpPr txBox="1"/>
          <p:nvPr>
            <p:ph idx="2" type="title"/>
          </p:nvPr>
        </p:nvSpPr>
        <p:spPr>
          <a:xfrm>
            <a:off x="115025" y="406250"/>
            <a:ext cx="6507000" cy="1355100"/>
          </a:xfrm>
          <a:prstGeom prst="rect">
            <a:avLst/>
          </a:prstGeom>
        </p:spPr>
        <p:txBody>
          <a:bodyPr anchorCtr="0" anchor="t" bIns="91425" lIns="91425" spcFirstLastPara="1" rIns="91425" wrap="square" tIns="0">
            <a:noAutofit/>
          </a:bodyPr>
          <a:lstStyle/>
          <a:p>
            <a:pPr indent="0" lvl="0" marL="0" rtl="0" algn="l">
              <a:lnSpc>
                <a:spcPct val="80000"/>
              </a:lnSpc>
              <a:spcBef>
                <a:spcPts val="0"/>
              </a:spcBef>
              <a:spcAft>
                <a:spcPts val="0"/>
              </a:spcAft>
              <a:buNone/>
            </a:pPr>
            <a:r>
              <a:rPr lang="en"/>
              <a:t>Client and Current Workflow</a:t>
            </a:r>
            <a:endParaRPr/>
          </a:p>
        </p:txBody>
      </p:sp>
      <p:sp>
        <p:nvSpPr>
          <p:cNvPr id="1449" name="Google Shape;1449;p94"/>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450" name="Google Shape;1450;p9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4</a:t>
            </a:r>
            <a:endParaRPr/>
          </a:p>
        </p:txBody>
      </p:sp>
      <p:pic>
        <p:nvPicPr>
          <p:cNvPr id="1451" name="Google Shape;1451;p94"/>
          <p:cNvPicPr preferRelativeResize="0"/>
          <p:nvPr/>
        </p:nvPicPr>
        <p:blipFill>
          <a:blip r:embed="rId3">
            <a:alphaModFix/>
          </a:blip>
          <a:stretch>
            <a:fillRect/>
          </a:stretch>
        </p:blipFill>
        <p:spPr>
          <a:xfrm>
            <a:off x="5050675" y="1393781"/>
            <a:ext cx="3920075" cy="3183169"/>
          </a:xfrm>
          <a:prstGeom prst="rect">
            <a:avLst/>
          </a:prstGeom>
          <a:noFill/>
          <a:ln>
            <a:noFill/>
          </a:ln>
          <a:effectLst>
            <a:outerShdw blurRad="114300" rotWithShape="0" algn="bl" dir="7200000" dist="104775">
              <a:srgbClr val="000000">
                <a:alpha val="2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95"/>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457" name="Google Shape;1457;p95"/>
          <p:cNvSpPr txBox="1"/>
          <p:nvPr>
            <p:ph type="title"/>
          </p:nvPr>
        </p:nvSpPr>
        <p:spPr>
          <a:xfrm>
            <a:off x="115025" y="502775"/>
            <a:ext cx="58290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Problem Statement</a:t>
            </a:r>
            <a:endParaRPr/>
          </a:p>
        </p:txBody>
      </p:sp>
      <p:sp>
        <p:nvSpPr>
          <p:cNvPr id="1458" name="Google Shape;1458;p95"/>
          <p:cNvSpPr txBox="1"/>
          <p:nvPr>
            <p:ph idx="4294967295" type="subTitle"/>
          </p:nvPr>
        </p:nvSpPr>
        <p:spPr>
          <a:xfrm>
            <a:off x="115025" y="1520050"/>
            <a:ext cx="8800500" cy="3541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t>Manual vulnerability analysis is inefficient, error-prone, and most importantly time-consuming</a:t>
            </a:r>
            <a:endParaRPr b="1" sz="1700"/>
          </a:p>
          <a:p>
            <a:pPr indent="0" lvl="0" marL="0" rtl="0" algn="l">
              <a:lnSpc>
                <a:spcPct val="150000"/>
              </a:lnSpc>
              <a:spcBef>
                <a:spcPts val="0"/>
              </a:spcBef>
              <a:spcAft>
                <a:spcPts val="0"/>
              </a:spcAft>
              <a:buNone/>
            </a:pPr>
            <a:r>
              <a:t/>
            </a:r>
            <a:endParaRPr b="1"/>
          </a:p>
          <a:p>
            <a:pPr indent="0" lvl="0" marL="0" rtl="0" algn="l">
              <a:lnSpc>
                <a:spcPct val="150000"/>
              </a:lnSpc>
              <a:spcBef>
                <a:spcPts val="0"/>
              </a:spcBef>
              <a:spcAft>
                <a:spcPts val="0"/>
              </a:spcAft>
              <a:buNone/>
            </a:pPr>
            <a:r>
              <a:rPr b="1" lang="en"/>
              <a:t>Some Specifics:</a:t>
            </a:r>
            <a:endParaRPr b="1"/>
          </a:p>
          <a:p>
            <a:pPr indent="-311150" lvl="0" marL="457200" rtl="0" algn="l">
              <a:lnSpc>
                <a:spcPct val="150000"/>
              </a:lnSpc>
              <a:spcBef>
                <a:spcPts val="0"/>
              </a:spcBef>
              <a:spcAft>
                <a:spcPts val="0"/>
              </a:spcAft>
              <a:buSzPts val="1300"/>
              <a:buFont typeface="Sora Light"/>
              <a:buChar char="●"/>
            </a:pPr>
            <a:r>
              <a:rPr lang="en" sz="1300">
                <a:latin typeface="Sora Light"/>
                <a:ea typeface="Sora Light"/>
                <a:cs typeface="Sora Light"/>
                <a:sym typeface="Sora Light"/>
              </a:rPr>
              <a:t>Excessive amount of time spent filtering, verifying, and prioritizing vulnerabilities</a:t>
            </a:r>
            <a:endParaRPr sz="1300">
              <a:latin typeface="Sora Light"/>
              <a:ea typeface="Sora Light"/>
              <a:cs typeface="Sora Light"/>
              <a:sym typeface="Sora Light"/>
            </a:endParaRPr>
          </a:p>
          <a:p>
            <a:pPr indent="-311150" lvl="1" marL="914400" rtl="0" algn="l">
              <a:lnSpc>
                <a:spcPct val="150000"/>
              </a:lnSpc>
              <a:spcBef>
                <a:spcPts val="0"/>
              </a:spcBef>
              <a:spcAft>
                <a:spcPts val="0"/>
              </a:spcAft>
              <a:buSzPts val="1300"/>
              <a:buFont typeface="Sora Light"/>
              <a:buChar char="○"/>
            </a:pPr>
            <a:r>
              <a:rPr lang="en" sz="1300">
                <a:latin typeface="Sora Light"/>
                <a:ea typeface="Sora Light"/>
                <a:cs typeface="Sora Light"/>
                <a:sym typeface="Sora Light"/>
              </a:rPr>
              <a:t>Scans generate false positives and irrelevant data</a:t>
            </a:r>
            <a:endParaRPr sz="1300">
              <a:latin typeface="Sora Light"/>
              <a:ea typeface="Sora Light"/>
              <a:cs typeface="Sora Light"/>
              <a:sym typeface="Sora Light"/>
            </a:endParaRPr>
          </a:p>
          <a:p>
            <a:pPr indent="-311150" lvl="0" marL="457200" rtl="0" algn="l">
              <a:lnSpc>
                <a:spcPct val="150000"/>
              </a:lnSpc>
              <a:spcBef>
                <a:spcPts val="0"/>
              </a:spcBef>
              <a:spcAft>
                <a:spcPts val="0"/>
              </a:spcAft>
              <a:buSzPts val="1300"/>
              <a:buFont typeface="Sora Light"/>
              <a:buChar char="●"/>
            </a:pPr>
            <a:r>
              <a:rPr lang="en" sz="1300">
                <a:latin typeface="Sora Light"/>
                <a:ea typeface="Sora Light"/>
                <a:cs typeface="Sora Light"/>
                <a:sym typeface="Sora Light"/>
              </a:rPr>
              <a:t>Human error leads to missed or misclassified risks</a:t>
            </a:r>
            <a:endParaRPr sz="1300">
              <a:latin typeface="Sora Light"/>
              <a:ea typeface="Sora Light"/>
              <a:cs typeface="Sora Light"/>
              <a:sym typeface="Sora Light"/>
            </a:endParaRPr>
          </a:p>
          <a:p>
            <a:pPr indent="-311150" lvl="0" marL="457200" rtl="0" algn="l">
              <a:lnSpc>
                <a:spcPct val="150000"/>
              </a:lnSpc>
              <a:spcBef>
                <a:spcPts val="0"/>
              </a:spcBef>
              <a:spcAft>
                <a:spcPts val="0"/>
              </a:spcAft>
              <a:buSzPts val="1300"/>
              <a:buFont typeface="Sora Light"/>
              <a:buChar char="●"/>
            </a:pPr>
            <a:r>
              <a:rPr lang="en" sz="1300">
                <a:latin typeface="Sora Light"/>
                <a:ea typeface="Sora Light"/>
                <a:cs typeface="Sora Light"/>
                <a:sym typeface="Sora Light"/>
              </a:rPr>
              <a:t>Slower threat response time and reduction of productivity</a:t>
            </a:r>
            <a:endParaRPr sz="1300">
              <a:latin typeface="Sora Light"/>
              <a:ea typeface="Sora Light"/>
              <a:cs typeface="Sora Light"/>
              <a:sym typeface="Sora Light"/>
            </a:endParaRPr>
          </a:p>
          <a:p>
            <a:pPr indent="0" lvl="0" marL="0" rtl="0" algn="l">
              <a:lnSpc>
                <a:spcPct val="150000"/>
              </a:lnSpc>
              <a:spcBef>
                <a:spcPts val="1000"/>
              </a:spcBef>
              <a:spcAft>
                <a:spcPts val="0"/>
              </a:spcAft>
              <a:buNone/>
            </a:pPr>
            <a:r>
              <a:rPr b="1" lang="en"/>
              <a:t>Proposed Solution:</a:t>
            </a:r>
            <a:endParaRPr b="1"/>
          </a:p>
          <a:p>
            <a:pPr indent="0" lvl="0" marL="0" rtl="0" algn="l">
              <a:lnSpc>
                <a:spcPct val="150000"/>
              </a:lnSpc>
              <a:spcBef>
                <a:spcPts val="0"/>
              </a:spcBef>
              <a:spcAft>
                <a:spcPts val="0"/>
              </a:spcAft>
              <a:buNone/>
            </a:pPr>
            <a:r>
              <a:rPr lang="en" sz="1300">
                <a:latin typeface="Sora Light"/>
                <a:ea typeface="Sora Light"/>
                <a:cs typeface="Sora Light"/>
                <a:sym typeface="Sora Light"/>
              </a:rPr>
              <a:t>A CLI tool that handles vulnerability sorting and classifying with an AI-driven approach</a:t>
            </a:r>
            <a:endParaRPr sz="1300">
              <a:latin typeface="Sora Light"/>
              <a:ea typeface="Sora Light"/>
              <a:cs typeface="Sora Light"/>
              <a:sym typeface="Sora Light"/>
            </a:endParaRPr>
          </a:p>
        </p:txBody>
      </p:sp>
      <p:sp>
        <p:nvSpPr>
          <p:cNvPr id="1459" name="Google Shape;1459;p9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9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Sora"/>
                <a:ea typeface="Sora"/>
                <a:cs typeface="Sora"/>
                <a:sym typeface="Sora"/>
              </a:rPr>
              <a:t>‹#›</a:t>
            </a:fld>
            <a:endParaRPr>
              <a:latin typeface="Sora"/>
              <a:ea typeface="Sora"/>
              <a:cs typeface="Sora"/>
              <a:sym typeface="Sora"/>
            </a:endParaRPr>
          </a:p>
        </p:txBody>
      </p:sp>
      <p:sp>
        <p:nvSpPr>
          <p:cNvPr id="1465" name="Google Shape;1465;p96"/>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466" name="Google Shape;1466;p96"/>
          <p:cNvSpPr txBox="1"/>
          <p:nvPr>
            <p:ph idx="4294967295" type="title"/>
          </p:nvPr>
        </p:nvSpPr>
        <p:spPr>
          <a:xfrm>
            <a:off x="115025" y="502775"/>
            <a:ext cx="5829000" cy="68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these terms?</a:t>
            </a:r>
            <a:endParaRPr/>
          </a:p>
        </p:txBody>
      </p:sp>
      <p:sp>
        <p:nvSpPr>
          <p:cNvPr id="1467" name="Google Shape;1467;p96"/>
          <p:cNvSpPr txBox="1"/>
          <p:nvPr>
            <p:ph idx="1" type="subTitle"/>
          </p:nvPr>
        </p:nvSpPr>
        <p:spPr>
          <a:xfrm>
            <a:off x="115025" y="1741800"/>
            <a:ext cx="8874300" cy="2887200"/>
          </a:xfrm>
          <a:prstGeom prst="rect">
            <a:avLst/>
          </a:prstGeom>
        </p:spPr>
        <p:txBody>
          <a:bodyPr anchorCtr="0" anchor="t" bIns="0" lIns="91425" spcFirstLastPara="1" rIns="91425" wrap="square" tIns="91425">
            <a:noAutofit/>
          </a:bodyPr>
          <a:lstStyle/>
          <a:p>
            <a:pPr indent="-304800" lvl="0" marL="457200" rtl="0" algn="l">
              <a:spcBef>
                <a:spcPts val="0"/>
              </a:spcBef>
              <a:spcAft>
                <a:spcPts val="0"/>
              </a:spcAft>
              <a:buSzPts val="1200"/>
              <a:buFont typeface="Sora Light"/>
              <a:buChar char="●"/>
            </a:pPr>
            <a:r>
              <a:rPr b="1" lang="en"/>
              <a:t>Nessus: </a:t>
            </a:r>
            <a:r>
              <a:rPr lang="en">
                <a:latin typeface="Sora Light"/>
                <a:ea typeface="Sora Light"/>
                <a:cs typeface="Sora Light"/>
                <a:sym typeface="Sora Light"/>
              </a:rPr>
              <a:t>A vulnerability scanner that identifies security vulnerabilities in devices, applications, and network resources.</a:t>
            </a:r>
            <a:endParaRPr>
              <a:latin typeface="Sora Light"/>
              <a:ea typeface="Sora Light"/>
              <a:cs typeface="Sora Light"/>
              <a:sym typeface="Sora Light"/>
            </a:endParaRPr>
          </a:p>
          <a:p>
            <a:pPr indent="-304800" lvl="0" marL="457200" rtl="0" algn="l">
              <a:spcBef>
                <a:spcPts val="1000"/>
              </a:spcBef>
              <a:spcAft>
                <a:spcPts val="0"/>
              </a:spcAft>
              <a:buSzPts val="1200"/>
              <a:buChar char="●"/>
            </a:pPr>
            <a:r>
              <a:rPr b="1" lang="en"/>
              <a:t>CVE: </a:t>
            </a:r>
            <a:r>
              <a:rPr lang="en">
                <a:latin typeface="Sora Light"/>
                <a:ea typeface="Sora Light"/>
                <a:cs typeface="Sora Light"/>
                <a:sym typeface="Sora Light"/>
              </a:rPr>
              <a:t>Common Vulnerabilities and Exposures. </a:t>
            </a:r>
            <a:br>
              <a:rPr lang="en">
                <a:latin typeface="Sora Light"/>
                <a:ea typeface="Sora Light"/>
                <a:cs typeface="Sora Light"/>
                <a:sym typeface="Sora Light"/>
              </a:rPr>
            </a:br>
            <a:r>
              <a:rPr lang="en">
                <a:latin typeface="Sora Light"/>
                <a:ea typeface="Sora Light"/>
                <a:cs typeface="Sora Light"/>
                <a:sym typeface="Sora Light"/>
              </a:rPr>
              <a:t>	A public list of known security flaws, each with a unique ID.</a:t>
            </a:r>
            <a:endParaRPr>
              <a:latin typeface="Sora Light"/>
              <a:ea typeface="Sora Light"/>
              <a:cs typeface="Sora Light"/>
              <a:sym typeface="Sora Light"/>
            </a:endParaRPr>
          </a:p>
          <a:p>
            <a:pPr indent="-304800" lvl="0" marL="457200" rtl="0" algn="l">
              <a:spcBef>
                <a:spcPts val="1000"/>
              </a:spcBef>
              <a:spcAft>
                <a:spcPts val="0"/>
              </a:spcAft>
              <a:buSzPts val="1200"/>
              <a:buChar char="●"/>
            </a:pPr>
            <a:r>
              <a:rPr b="1" lang="en"/>
              <a:t>KEV: </a:t>
            </a:r>
            <a:r>
              <a:rPr lang="en">
                <a:latin typeface="Sora Light"/>
                <a:ea typeface="Sora Light"/>
                <a:cs typeface="Sora Light"/>
                <a:sym typeface="Sora Light"/>
              </a:rPr>
              <a:t>Known Exploited Vulnerabilities. </a:t>
            </a:r>
            <a:br>
              <a:rPr lang="en">
                <a:latin typeface="Sora Light"/>
                <a:ea typeface="Sora Light"/>
                <a:cs typeface="Sora Light"/>
                <a:sym typeface="Sora Light"/>
              </a:rPr>
            </a:br>
            <a:r>
              <a:rPr lang="en">
                <a:latin typeface="Sora Light"/>
                <a:ea typeface="Sora Light"/>
                <a:cs typeface="Sora Light"/>
                <a:sym typeface="Sora Light"/>
              </a:rPr>
              <a:t>	A catalog maintained by CISA (Cybersecurity and Infrastructure Security Agency) that lists vulnerabilities that have been actively exploited.</a:t>
            </a:r>
            <a:endParaRPr>
              <a:latin typeface="Sora Light"/>
              <a:ea typeface="Sora Light"/>
              <a:cs typeface="Sora Light"/>
              <a:sym typeface="Sora Light"/>
            </a:endParaRPr>
          </a:p>
          <a:p>
            <a:pPr indent="-304800" lvl="0" marL="457200" rtl="0" algn="l">
              <a:spcBef>
                <a:spcPts val="1000"/>
              </a:spcBef>
              <a:spcAft>
                <a:spcPts val="0"/>
              </a:spcAft>
              <a:buSzPts val="1200"/>
              <a:buChar char="●"/>
            </a:pPr>
            <a:r>
              <a:rPr b="1" lang="en"/>
              <a:t>EPSS: </a:t>
            </a:r>
            <a:r>
              <a:rPr lang="en">
                <a:latin typeface="Sora Light"/>
                <a:ea typeface="Sora Light"/>
                <a:cs typeface="Sora Light"/>
                <a:sym typeface="Sora Light"/>
              </a:rPr>
              <a:t>Exploit Prediction Scoring System. </a:t>
            </a:r>
            <a:br>
              <a:rPr lang="en">
                <a:latin typeface="Sora Light"/>
                <a:ea typeface="Sora Light"/>
                <a:cs typeface="Sora Light"/>
                <a:sym typeface="Sora Light"/>
              </a:rPr>
            </a:br>
            <a:r>
              <a:rPr lang="en">
                <a:latin typeface="Sora Light"/>
                <a:ea typeface="Sora Light"/>
                <a:cs typeface="Sora Light"/>
                <a:sym typeface="Sora Light"/>
              </a:rPr>
              <a:t>	A data-driven model that estimates the probability of a software vulnerability being exploited in the wild within the next 30 days.</a:t>
            </a:r>
            <a:endParaRPr>
              <a:latin typeface="Sora Light"/>
              <a:ea typeface="Sora Light"/>
              <a:cs typeface="Sora Light"/>
              <a:sym typeface="Sora Light"/>
            </a:endParaRPr>
          </a:p>
          <a:p>
            <a:pPr indent="0" lvl="0" marL="0" rtl="0" algn="l">
              <a:spcBef>
                <a:spcPts val="1000"/>
              </a:spcBef>
              <a:spcAft>
                <a:spcPts val="0"/>
              </a:spcAft>
              <a:buNone/>
            </a:pPr>
            <a:r>
              <a:t/>
            </a:r>
            <a:endParaRPr>
              <a:latin typeface="Sora Light"/>
              <a:ea typeface="Sora Light"/>
              <a:cs typeface="Sora Light"/>
              <a:sym typeface="Sora Light"/>
            </a:endParaRPr>
          </a:p>
          <a:p>
            <a:pPr indent="0" lvl="0" marL="0" rtl="0" algn="l">
              <a:spcBef>
                <a:spcPts val="1000"/>
              </a:spcBef>
              <a:spcAft>
                <a:spcPts val="1000"/>
              </a:spcAft>
              <a:buNone/>
            </a:pPr>
            <a:r>
              <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97"/>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473" name="Google Shape;1473;p97"/>
          <p:cNvSpPr txBox="1"/>
          <p:nvPr>
            <p:ph idx="2" type="title"/>
          </p:nvPr>
        </p:nvSpPr>
        <p:spPr>
          <a:xfrm>
            <a:off x="115025" y="502775"/>
            <a:ext cx="54000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Solution Overview</a:t>
            </a:r>
            <a:endParaRPr/>
          </a:p>
        </p:txBody>
      </p:sp>
      <p:sp>
        <p:nvSpPr>
          <p:cNvPr id="1474" name="Google Shape;1474;p9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7</a:t>
            </a:r>
            <a:endParaRPr/>
          </a:p>
        </p:txBody>
      </p:sp>
      <p:sp>
        <p:nvSpPr>
          <p:cNvPr id="1475" name="Google Shape;1475;p97"/>
          <p:cNvSpPr txBox="1"/>
          <p:nvPr>
            <p:ph idx="1" type="subTitle"/>
          </p:nvPr>
        </p:nvSpPr>
        <p:spPr>
          <a:xfrm>
            <a:off x="115025" y="1741800"/>
            <a:ext cx="8874300" cy="28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latin typeface="Sora"/>
                <a:ea typeface="Sora"/>
                <a:cs typeface="Sora"/>
                <a:sym typeface="Sora"/>
              </a:rPr>
              <a:t>We will solve this problem by automating the manual work required to analyze the nessus scans using AI.</a:t>
            </a:r>
            <a:endParaRPr b="1" sz="1400">
              <a:latin typeface="Sora"/>
              <a:ea typeface="Sora"/>
              <a:cs typeface="Sora"/>
              <a:sym typeface="Sora"/>
            </a:endParaRPr>
          </a:p>
          <a:p>
            <a:pPr indent="-317500" lvl="0" marL="457200" rtl="0" algn="l">
              <a:spcBef>
                <a:spcPts val="0"/>
              </a:spcBef>
              <a:spcAft>
                <a:spcPts val="0"/>
              </a:spcAft>
              <a:buSzPts val="1400"/>
              <a:buChar char="●"/>
            </a:pPr>
            <a:r>
              <a:rPr lang="en" sz="1400"/>
              <a:t>Using existing vulnerability classifications, both public and from HighViz, our AI can generate a vulnerability score that more accurately represents the severity of the</a:t>
            </a:r>
            <a:r>
              <a:rPr lang="en" sz="1400"/>
              <a:t> </a:t>
            </a:r>
            <a:r>
              <a:rPr lang="en" sz="1400"/>
              <a:t>vulnerability</a:t>
            </a:r>
            <a:endParaRPr sz="1400"/>
          </a:p>
          <a:p>
            <a:pPr indent="-317500" lvl="0" marL="457200" rtl="0" algn="l">
              <a:spcBef>
                <a:spcPts val="0"/>
              </a:spcBef>
              <a:spcAft>
                <a:spcPts val="0"/>
              </a:spcAft>
              <a:buSzPts val="1400"/>
              <a:buChar char="●"/>
            </a:pPr>
            <a:r>
              <a:rPr lang="en" sz="1400"/>
              <a:t>This allows for the identification of false positives, false negatives, as well as </a:t>
            </a:r>
            <a:br>
              <a:rPr lang="en" sz="1400"/>
            </a:br>
            <a:r>
              <a:rPr lang="en" sz="1400"/>
              <a:t>determining which vulnerabilities are severe threats and which </a:t>
            </a:r>
            <a:br>
              <a:rPr lang="en" sz="1400"/>
            </a:br>
            <a:r>
              <a:rPr lang="en" sz="1400"/>
              <a:t>vulnerabilities are of little threat</a:t>
            </a:r>
            <a:endParaRPr sz="1400"/>
          </a:p>
          <a:p>
            <a:pPr indent="0" lvl="0" marL="0" rtl="0" algn="l">
              <a:spcBef>
                <a:spcPts val="0"/>
              </a:spcBef>
              <a:spcAft>
                <a:spcPts val="0"/>
              </a:spcAft>
              <a:buNone/>
            </a:pPr>
            <a:r>
              <a:rPr b="1" lang="en" sz="1400">
                <a:latin typeface="Sora"/>
                <a:ea typeface="Sora"/>
                <a:cs typeface="Sora"/>
                <a:sym typeface="Sora"/>
              </a:rPr>
              <a:t>This solution would be greatly beneficial to HighViz</a:t>
            </a:r>
            <a:endParaRPr b="1" sz="1400">
              <a:latin typeface="Sora"/>
              <a:ea typeface="Sora"/>
              <a:cs typeface="Sora"/>
              <a:sym typeface="Sora"/>
            </a:endParaRPr>
          </a:p>
          <a:p>
            <a:pPr indent="-317500" lvl="0" marL="457200" rtl="0" algn="l">
              <a:spcBef>
                <a:spcPts val="0"/>
              </a:spcBef>
              <a:spcAft>
                <a:spcPts val="0"/>
              </a:spcAft>
              <a:buSzPts val="1400"/>
              <a:buChar char="●"/>
            </a:pPr>
            <a:r>
              <a:rPr lang="en" sz="1400"/>
              <a:t>Faster analysis times, which lead more clients seen per day</a:t>
            </a:r>
            <a:endParaRPr sz="1400"/>
          </a:p>
          <a:p>
            <a:pPr indent="-317500" lvl="0" marL="457200" rtl="0" algn="l">
              <a:spcBef>
                <a:spcPts val="0"/>
              </a:spcBef>
              <a:spcAft>
                <a:spcPts val="0"/>
              </a:spcAft>
              <a:buSzPts val="1400"/>
              <a:buChar char="●"/>
            </a:pPr>
            <a:r>
              <a:rPr lang="en" sz="1400"/>
              <a:t>Less human error, creating more accurate reports</a:t>
            </a:r>
            <a:endParaRPr sz="1400"/>
          </a:p>
          <a:p>
            <a:pPr indent="-317500" lvl="0" marL="457200" rtl="0" algn="l">
              <a:spcBef>
                <a:spcPts val="0"/>
              </a:spcBef>
              <a:spcAft>
                <a:spcPts val="0"/>
              </a:spcAft>
              <a:buSzPts val="1400"/>
              <a:buChar char="●"/>
            </a:pPr>
            <a:r>
              <a:rPr lang="en" sz="1400"/>
              <a:t>Allows employees to focus on real threats</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98"/>
          <p:cNvSpPr txBox="1"/>
          <p:nvPr>
            <p:ph idx="2" type="body"/>
          </p:nvPr>
        </p:nvSpPr>
        <p:spPr>
          <a:xfrm>
            <a:off x="3452525" y="796825"/>
            <a:ext cx="5135700" cy="4057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Font typeface="IBM Plex Sans Medium"/>
              <a:buChar char="●"/>
            </a:pPr>
            <a:r>
              <a:rPr lang="en" sz="1400">
                <a:solidFill>
                  <a:srgbClr val="000000"/>
                </a:solidFill>
                <a:latin typeface="IBM Plex Sans Medium"/>
                <a:ea typeface="IBM Plex Sans Medium"/>
                <a:cs typeface="IBM Plex Sans Medium"/>
                <a:sym typeface="IBM Plex Sans Medium"/>
              </a:rPr>
              <a:t>Takes Nessus CSV/JSON files as input</a:t>
            </a:r>
            <a:endParaRPr sz="1400">
              <a:solidFill>
                <a:srgbClr val="000000"/>
              </a:solidFill>
              <a:latin typeface="IBM Plex Sans Medium"/>
              <a:ea typeface="IBM Plex Sans Medium"/>
              <a:cs typeface="IBM Plex Sans Medium"/>
              <a:sym typeface="IBM Plex Sans Medium"/>
            </a:endParaRPr>
          </a:p>
          <a:p>
            <a:pPr indent="-317500" lvl="1" marL="914400" rtl="0" algn="l">
              <a:spcBef>
                <a:spcPts val="0"/>
              </a:spcBef>
              <a:spcAft>
                <a:spcPts val="0"/>
              </a:spcAft>
              <a:buClr>
                <a:srgbClr val="000000"/>
              </a:buClr>
              <a:buSzPts val="1400"/>
              <a:buFont typeface="IBM Plex Sans Medium"/>
              <a:buChar char="○"/>
            </a:pPr>
            <a:r>
              <a:rPr lang="en" sz="1400">
                <a:solidFill>
                  <a:srgbClr val="000000"/>
                </a:solidFill>
                <a:latin typeface="IBM Plex Sans Medium"/>
                <a:ea typeface="IBM Plex Sans Medium"/>
                <a:cs typeface="IBM Plex Sans Medium"/>
                <a:sym typeface="IBM Plex Sans Medium"/>
              </a:rPr>
              <a:t>Nessus files are inputted, then converted to CSV/JSON and stored into an SQLite DB</a:t>
            </a:r>
            <a:endParaRPr sz="1400">
              <a:solidFill>
                <a:srgbClr val="000000"/>
              </a:solidFill>
              <a:latin typeface="IBM Plex Sans Medium"/>
              <a:ea typeface="IBM Plex Sans Medium"/>
              <a:cs typeface="IBM Plex Sans Medium"/>
              <a:sym typeface="IBM Plex Sans Medium"/>
            </a:endParaRPr>
          </a:p>
          <a:p>
            <a:pPr indent="-317500" lvl="0" marL="457200" rtl="0" algn="l">
              <a:spcBef>
                <a:spcPts val="0"/>
              </a:spcBef>
              <a:spcAft>
                <a:spcPts val="0"/>
              </a:spcAft>
              <a:buClr>
                <a:srgbClr val="000000"/>
              </a:buClr>
              <a:buSzPts val="1400"/>
              <a:buFont typeface="IBM Plex Sans Medium"/>
              <a:buChar char="●"/>
            </a:pPr>
            <a:r>
              <a:rPr lang="en" sz="1400">
                <a:solidFill>
                  <a:srgbClr val="000000"/>
                </a:solidFill>
                <a:latin typeface="IBM Plex Sans Medium"/>
                <a:ea typeface="IBM Plex Sans Medium"/>
                <a:cs typeface="IBM Plex Sans Medium"/>
                <a:sym typeface="IBM Plex Sans Medium"/>
              </a:rPr>
              <a:t>Use data from CVE/KEV/EPSS datasets</a:t>
            </a:r>
            <a:endParaRPr sz="1400">
              <a:solidFill>
                <a:srgbClr val="000000"/>
              </a:solidFill>
              <a:latin typeface="IBM Plex Sans Medium"/>
              <a:ea typeface="IBM Plex Sans Medium"/>
              <a:cs typeface="IBM Plex Sans Medium"/>
              <a:sym typeface="IBM Plex Sans Medium"/>
            </a:endParaRPr>
          </a:p>
          <a:p>
            <a:pPr indent="-317500" lvl="1" marL="914400" rtl="0" algn="l">
              <a:spcBef>
                <a:spcPts val="0"/>
              </a:spcBef>
              <a:spcAft>
                <a:spcPts val="0"/>
              </a:spcAft>
              <a:buClr>
                <a:srgbClr val="000000"/>
              </a:buClr>
              <a:buSzPts val="1400"/>
              <a:buFont typeface="IBM Plex Sans Medium"/>
              <a:buChar char="○"/>
            </a:pPr>
            <a:r>
              <a:rPr lang="en" sz="1400">
                <a:solidFill>
                  <a:srgbClr val="000000"/>
                </a:solidFill>
                <a:latin typeface="IBM Plex Sans Medium"/>
                <a:ea typeface="IBM Plex Sans Medium"/>
                <a:cs typeface="IBM Plex Sans Medium"/>
                <a:sym typeface="IBM Plex Sans Medium"/>
              </a:rPr>
              <a:t>CVE data is taken from these datasets and added to the input of the AI/ML engine</a:t>
            </a:r>
            <a:endParaRPr sz="1400">
              <a:solidFill>
                <a:srgbClr val="000000"/>
              </a:solidFill>
              <a:latin typeface="IBM Plex Sans Medium"/>
              <a:ea typeface="IBM Plex Sans Medium"/>
              <a:cs typeface="IBM Plex Sans Medium"/>
              <a:sym typeface="IBM Plex Sans Medium"/>
            </a:endParaRPr>
          </a:p>
          <a:p>
            <a:pPr indent="-317500" lvl="0" marL="457200" rtl="0" algn="l">
              <a:spcBef>
                <a:spcPts val="0"/>
              </a:spcBef>
              <a:spcAft>
                <a:spcPts val="0"/>
              </a:spcAft>
              <a:buClr>
                <a:srgbClr val="000000"/>
              </a:buClr>
              <a:buSzPts val="1400"/>
              <a:buFont typeface="IBM Plex Sans Medium"/>
              <a:buChar char="●"/>
            </a:pPr>
            <a:r>
              <a:rPr lang="en" sz="1400">
                <a:solidFill>
                  <a:srgbClr val="000000"/>
                </a:solidFill>
                <a:latin typeface="IBM Plex Sans Medium"/>
                <a:ea typeface="IBM Plex Sans Medium"/>
                <a:cs typeface="IBM Plex Sans Medium"/>
                <a:sym typeface="IBM Plex Sans Medium"/>
              </a:rPr>
              <a:t>Generate a prioritized risk report</a:t>
            </a:r>
            <a:endParaRPr sz="1400">
              <a:solidFill>
                <a:srgbClr val="000000"/>
              </a:solidFill>
              <a:latin typeface="IBM Plex Sans Medium"/>
              <a:ea typeface="IBM Plex Sans Medium"/>
              <a:cs typeface="IBM Plex Sans Medium"/>
              <a:sym typeface="IBM Plex Sans Medium"/>
            </a:endParaRPr>
          </a:p>
          <a:p>
            <a:pPr indent="-317500" lvl="1" marL="914400" rtl="0" algn="l">
              <a:spcBef>
                <a:spcPts val="0"/>
              </a:spcBef>
              <a:spcAft>
                <a:spcPts val="0"/>
              </a:spcAft>
              <a:buClr>
                <a:srgbClr val="000000"/>
              </a:buClr>
              <a:buSzPts val="1400"/>
              <a:buFont typeface="IBM Plex Sans Medium"/>
              <a:buChar char="○"/>
            </a:pPr>
            <a:r>
              <a:rPr lang="en" sz="1400">
                <a:solidFill>
                  <a:srgbClr val="000000"/>
                </a:solidFill>
                <a:latin typeface="IBM Plex Sans Medium"/>
                <a:ea typeface="IBM Plex Sans Medium"/>
                <a:cs typeface="IBM Plex Sans Medium"/>
                <a:sym typeface="IBM Plex Sans Medium"/>
              </a:rPr>
              <a:t>Should contain a composite score, anomaly rating, risk tier, etc.</a:t>
            </a:r>
            <a:endParaRPr sz="1400">
              <a:solidFill>
                <a:srgbClr val="000000"/>
              </a:solidFill>
              <a:latin typeface="IBM Plex Sans Medium"/>
              <a:ea typeface="IBM Plex Sans Medium"/>
              <a:cs typeface="IBM Plex Sans Medium"/>
              <a:sym typeface="IBM Plex Sans Medium"/>
            </a:endParaRPr>
          </a:p>
          <a:p>
            <a:pPr indent="-317500" lvl="0" marL="457200" rtl="0" algn="l">
              <a:spcBef>
                <a:spcPts val="0"/>
              </a:spcBef>
              <a:spcAft>
                <a:spcPts val="0"/>
              </a:spcAft>
              <a:buClr>
                <a:srgbClr val="000000"/>
              </a:buClr>
              <a:buSzPts val="1400"/>
              <a:buFont typeface="IBM Plex Sans Medium"/>
              <a:buChar char="●"/>
            </a:pPr>
            <a:r>
              <a:rPr lang="en" sz="1400">
                <a:solidFill>
                  <a:srgbClr val="000000"/>
                </a:solidFill>
                <a:latin typeface="IBM Plex Sans Medium"/>
                <a:ea typeface="IBM Plex Sans Medium"/>
                <a:cs typeface="IBM Plex Sans Medium"/>
                <a:sym typeface="IBM Plex Sans Medium"/>
              </a:rPr>
              <a:t>Process records in a reasonable time frame</a:t>
            </a:r>
            <a:endParaRPr sz="1400">
              <a:solidFill>
                <a:srgbClr val="000000"/>
              </a:solidFill>
              <a:latin typeface="IBM Plex Sans Medium"/>
              <a:ea typeface="IBM Plex Sans Medium"/>
              <a:cs typeface="IBM Plex Sans Medium"/>
              <a:sym typeface="IBM Plex Sans Medium"/>
            </a:endParaRPr>
          </a:p>
          <a:p>
            <a:pPr indent="-317500" lvl="1" marL="914400" rtl="0" algn="l">
              <a:spcBef>
                <a:spcPts val="0"/>
              </a:spcBef>
              <a:spcAft>
                <a:spcPts val="0"/>
              </a:spcAft>
              <a:buClr>
                <a:srgbClr val="000000"/>
              </a:buClr>
              <a:buSzPts val="1400"/>
              <a:buFont typeface="IBM Plex Sans Medium"/>
              <a:buChar char="○"/>
            </a:pPr>
            <a:r>
              <a:rPr lang="en" sz="1400">
                <a:solidFill>
                  <a:srgbClr val="000000"/>
                </a:solidFill>
                <a:latin typeface="IBM Plex Sans Medium"/>
                <a:ea typeface="IBM Plex Sans Medium"/>
                <a:cs typeface="IBM Plex Sans Medium"/>
                <a:sym typeface="IBM Plex Sans Medium"/>
              </a:rPr>
              <a:t>Can go through </a:t>
            </a:r>
            <a:r>
              <a:rPr lang="en" sz="1400">
                <a:solidFill>
                  <a:srgbClr val="000000"/>
                </a:solidFill>
                <a:latin typeface="IBM Plex Sans Medium"/>
                <a:ea typeface="IBM Plex Sans Medium"/>
                <a:cs typeface="IBM Plex Sans Medium"/>
                <a:sym typeface="IBM Plex Sans Medium"/>
              </a:rPr>
              <a:t>10,000 records in ~2 minutes</a:t>
            </a:r>
            <a:endParaRPr sz="1400">
              <a:solidFill>
                <a:srgbClr val="000000"/>
              </a:solidFill>
              <a:latin typeface="IBM Plex Sans Medium"/>
              <a:ea typeface="IBM Plex Sans Medium"/>
              <a:cs typeface="IBM Plex Sans Medium"/>
              <a:sym typeface="IBM Plex Sans Medium"/>
            </a:endParaRPr>
          </a:p>
          <a:p>
            <a:pPr indent="-317500" lvl="0" marL="457200" rtl="0" algn="l">
              <a:spcBef>
                <a:spcPts val="0"/>
              </a:spcBef>
              <a:spcAft>
                <a:spcPts val="0"/>
              </a:spcAft>
              <a:buClr>
                <a:srgbClr val="000000"/>
              </a:buClr>
              <a:buSzPts val="1400"/>
              <a:buFont typeface="IBM Plex Sans Medium"/>
              <a:buChar char="●"/>
            </a:pPr>
            <a:r>
              <a:rPr lang="en" sz="1400">
                <a:solidFill>
                  <a:srgbClr val="000000"/>
                </a:solidFill>
                <a:latin typeface="IBM Plex Sans Medium"/>
                <a:ea typeface="IBM Plex Sans Medium"/>
                <a:cs typeface="IBM Plex Sans Medium"/>
                <a:sym typeface="IBM Plex Sans Medium"/>
              </a:rPr>
              <a:t>Runs natively on macOS 13+</a:t>
            </a:r>
            <a:endParaRPr sz="1400">
              <a:solidFill>
                <a:srgbClr val="000000"/>
              </a:solidFill>
              <a:latin typeface="IBM Plex Sans Medium"/>
              <a:ea typeface="IBM Plex Sans Medium"/>
              <a:cs typeface="IBM Plex Sans Medium"/>
              <a:sym typeface="IBM Plex Sans Medium"/>
            </a:endParaRPr>
          </a:p>
          <a:p>
            <a:pPr indent="-317500" lvl="1" marL="914400" rtl="0" algn="l">
              <a:spcBef>
                <a:spcPts val="0"/>
              </a:spcBef>
              <a:spcAft>
                <a:spcPts val="0"/>
              </a:spcAft>
              <a:buClr>
                <a:srgbClr val="000000"/>
              </a:buClr>
              <a:buSzPts val="1400"/>
              <a:buFont typeface="IBM Plex Sans Medium"/>
              <a:buChar char="○"/>
            </a:pPr>
            <a:r>
              <a:rPr lang="en" sz="1400">
                <a:solidFill>
                  <a:srgbClr val="000000"/>
                </a:solidFill>
                <a:latin typeface="IBM Plex Sans Medium"/>
                <a:ea typeface="IBM Plex Sans Medium"/>
                <a:cs typeface="IBM Plex Sans Medium"/>
                <a:sym typeface="IBM Plex Sans Medium"/>
              </a:rPr>
              <a:t>Should run without issue on a MacBook Pro</a:t>
            </a:r>
            <a:endParaRPr sz="1400">
              <a:solidFill>
                <a:srgbClr val="000000"/>
              </a:solidFill>
              <a:latin typeface="IBM Plex Sans Medium"/>
              <a:ea typeface="IBM Plex Sans Medium"/>
              <a:cs typeface="IBM Plex Sans Medium"/>
              <a:sym typeface="IBM Plex Sans Medium"/>
            </a:endParaRPr>
          </a:p>
          <a:p>
            <a:pPr indent="-317500" lvl="0" marL="457200" rtl="0" algn="l">
              <a:spcBef>
                <a:spcPts val="0"/>
              </a:spcBef>
              <a:spcAft>
                <a:spcPts val="0"/>
              </a:spcAft>
              <a:buClr>
                <a:srgbClr val="000000"/>
              </a:buClr>
              <a:buSzPts val="1400"/>
              <a:buFont typeface="IBM Plex Sans Medium"/>
              <a:buChar char="●"/>
            </a:pPr>
            <a:r>
              <a:rPr lang="en" sz="1400">
                <a:solidFill>
                  <a:srgbClr val="000000"/>
                </a:solidFill>
                <a:latin typeface="IBM Plex Sans Medium"/>
                <a:ea typeface="IBM Plex Sans Medium"/>
                <a:cs typeface="IBM Plex Sans Medium"/>
                <a:sym typeface="IBM Plex Sans Medium"/>
              </a:rPr>
              <a:t>Functions entirely offline, excluding updating datasets</a:t>
            </a:r>
            <a:endParaRPr sz="1400">
              <a:solidFill>
                <a:srgbClr val="000000"/>
              </a:solidFill>
              <a:latin typeface="IBM Plex Sans Medium"/>
              <a:ea typeface="IBM Plex Sans Medium"/>
              <a:cs typeface="IBM Plex Sans Medium"/>
              <a:sym typeface="IBM Plex Sans Medium"/>
            </a:endParaRPr>
          </a:p>
          <a:p>
            <a:pPr indent="-317500" lvl="1" marL="914400" rtl="0" algn="l">
              <a:spcBef>
                <a:spcPts val="0"/>
              </a:spcBef>
              <a:spcAft>
                <a:spcPts val="0"/>
              </a:spcAft>
              <a:buClr>
                <a:srgbClr val="000000"/>
              </a:buClr>
              <a:buSzPts val="1400"/>
              <a:buFont typeface="IBM Plex Sans Medium"/>
              <a:buChar char="○"/>
            </a:pPr>
            <a:r>
              <a:rPr lang="en" sz="1400">
                <a:solidFill>
                  <a:srgbClr val="000000"/>
                </a:solidFill>
                <a:latin typeface="IBM Plex Sans Medium"/>
                <a:ea typeface="IBM Plex Sans Medium"/>
                <a:cs typeface="IBM Plex Sans Medium"/>
                <a:sym typeface="IBM Plex Sans Medium"/>
              </a:rPr>
              <a:t>All functionality should work without a connection to the internet</a:t>
            </a:r>
            <a:endParaRPr sz="1400">
              <a:solidFill>
                <a:srgbClr val="000000"/>
              </a:solidFill>
              <a:latin typeface="IBM Plex Sans Medium"/>
              <a:ea typeface="IBM Plex Sans Medium"/>
              <a:cs typeface="IBM Plex Sans Medium"/>
              <a:sym typeface="IBM Plex Sans Medium"/>
            </a:endParaRPr>
          </a:p>
          <a:p>
            <a:pPr indent="0" lvl="0" marL="0" rtl="0" algn="l">
              <a:spcBef>
                <a:spcPts val="800"/>
              </a:spcBef>
              <a:spcAft>
                <a:spcPts val="800"/>
              </a:spcAft>
              <a:buNone/>
            </a:pPr>
            <a:r>
              <a:t/>
            </a:r>
            <a:endParaRPr sz="1400">
              <a:solidFill>
                <a:srgbClr val="000000"/>
              </a:solidFill>
              <a:latin typeface="Sora Light"/>
              <a:ea typeface="Sora Light"/>
              <a:cs typeface="Sora Light"/>
              <a:sym typeface="Sora Light"/>
            </a:endParaRPr>
          </a:p>
        </p:txBody>
      </p:sp>
      <p:sp>
        <p:nvSpPr>
          <p:cNvPr id="1481" name="Google Shape;1481;p98"/>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482" name="Google Shape;1482;p98"/>
          <p:cNvSpPr txBox="1"/>
          <p:nvPr>
            <p:ph idx="3" type="title"/>
          </p:nvPr>
        </p:nvSpPr>
        <p:spPr>
          <a:xfrm>
            <a:off x="115025" y="502775"/>
            <a:ext cx="3905400" cy="12930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a:t>Requirements Recap</a:t>
            </a:r>
            <a:endParaRPr/>
          </a:p>
        </p:txBody>
      </p:sp>
      <p:sp>
        <p:nvSpPr>
          <p:cNvPr id="1483" name="Google Shape;1483;p9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99"/>
          <p:cNvSpPr/>
          <p:nvPr/>
        </p:nvSpPr>
        <p:spPr>
          <a:xfrm flipH="1" rot="10800000">
            <a:off x="79500" y="3576025"/>
            <a:ext cx="4230000" cy="168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89" name="Google Shape;1489;p99"/>
          <p:cNvSpPr/>
          <p:nvPr/>
        </p:nvSpPr>
        <p:spPr>
          <a:xfrm flipH="1" rot="10800000">
            <a:off x="161275" y="4390250"/>
            <a:ext cx="4200900" cy="138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90" name="Google Shape;1490;p99"/>
          <p:cNvSpPr/>
          <p:nvPr/>
        </p:nvSpPr>
        <p:spPr>
          <a:xfrm>
            <a:off x="161275" y="2971400"/>
            <a:ext cx="739800" cy="419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Sora"/>
              <a:ea typeface="Sora"/>
              <a:cs typeface="Sora"/>
              <a:sym typeface="Sora"/>
            </a:endParaRPr>
          </a:p>
        </p:txBody>
      </p:sp>
      <p:sp>
        <p:nvSpPr>
          <p:cNvPr id="1491" name="Google Shape;1491;p99"/>
          <p:cNvSpPr/>
          <p:nvPr/>
        </p:nvSpPr>
        <p:spPr>
          <a:xfrm>
            <a:off x="161275" y="3780351"/>
            <a:ext cx="739800" cy="419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Sora"/>
              <a:ea typeface="Sora"/>
              <a:cs typeface="Sora"/>
              <a:sym typeface="Sora"/>
            </a:endParaRPr>
          </a:p>
        </p:txBody>
      </p:sp>
      <p:sp>
        <p:nvSpPr>
          <p:cNvPr id="1492" name="Google Shape;1492;p99"/>
          <p:cNvSpPr/>
          <p:nvPr/>
        </p:nvSpPr>
        <p:spPr>
          <a:xfrm>
            <a:off x="161275" y="4589302"/>
            <a:ext cx="739800" cy="419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Sora"/>
              <a:ea typeface="Sora"/>
              <a:cs typeface="Sora"/>
              <a:sym typeface="Sora"/>
            </a:endParaRPr>
          </a:p>
        </p:txBody>
      </p:sp>
      <p:sp>
        <p:nvSpPr>
          <p:cNvPr id="1493" name="Google Shape;1493;p99"/>
          <p:cNvSpPr/>
          <p:nvPr/>
        </p:nvSpPr>
        <p:spPr>
          <a:xfrm flipH="1" rot="10800000">
            <a:off x="79500" y="2795577"/>
            <a:ext cx="4233600" cy="213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solidFill>
                <a:schemeClr val="lt1"/>
              </a:solidFill>
              <a:latin typeface="Sora"/>
              <a:ea typeface="Sora"/>
              <a:cs typeface="Sora"/>
              <a:sym typeface="Sora"/>
            </a:endParaRPr>
          </a:p>
        </p:txBody>
      </p:sp>
      <p:sp>
        <p:nvSpPr>
          <p:cNvPr id="1494" name="Google Shape;1494;p99"/>
          <p:cNvSpPr txBox="1"/>
          <p:nvPr>
            <p:ph idx="3" type="title"/>
          </p:nvPr>
        </p:nvSpPr>
        <p:spPr>
          <a:xfrm>
            <a:off x="1062625" y="2836750"/>
            <a:ext cx="1267200" cy="688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t>SQLite, Scikit-Learn, Pandas, NumPy</a:t>
            </a:r>
            <a:endParaRPr/>
          </a:p>
        </p:txBody>
      </p:sp>
      <p:sp>
        <p:nvSpPr>
          <p:cNvPr id="1495" name="Google Shape;1495;p99"/>
          <p:cNvSpPr txBox="1"/>
          <p:nvPr>
            <p:ph idx="6" type="title"/>
          </p:nvPr>
        </p:nvSpPr>
        <p:spPr>
          <a:xfrm>
            <a:off x="2298875" y="2900800"/>
            <a:ext cx="2072700" cy="591300"/>
          </a:xfrm>
          <a:prstGeom prst="rect">
            <a:avLst/>
          </a:prstGeom>
        </p:spPr>
        <p:txBody>
          <a:bodyPr anchorCtr="0" anchor="ctr" bIns="91425" lIns="0" spcFirstLastPara="1" rIns="91425" wrap="square" tIns="91425">
            <a:noAutofit/>
          </a:bodyPr>
          <a:lstStyle/>
          <a:p>
            <a:pPr indent="-279400" lvl="0" marL="457200" rtl="0" algn="l">
              <a:lnSpc>
                <a:spcPct val="115000"/>
              </a:lnSpc>
              <a:spcBef>
                <a:spcPts val="0"/>
              </a:spcBef>
              <a:spcAft>
                <a:spcPts val="0"/>
              </a:spcAft>
              <a:buSzPts val="800"/>
              <a:buChar char="●"/>
            </a:pPr>
            <a:r>
              <a:rPr lang="en" sz="800"/>
              <a:t>Local, no login needed</a:t>
            </a:r>
            <a:endParaRPr sz="800"/>
          </a:p>
          <a:p>
            <a:pPr indent="-279400" lvl="0" marL="457200" rtl="0" algn="l">
              <a:lnSpc>
                <a:spcPct val="115000"/>
              </a:lnSpc>
              <a:spcBef>
                <a:spcPts val="0"/>
              </a:spcBef>
              <a:spcAft>
                <a:spcPts val="0"/>
              </a:spcAft>
              <a:buSzPts val="800"/>
              <a:buChar char="●"/>
            </a:pPr>
            <a:r>
              <a:rPr lang="en" sz="800"/>
              <a:t>Easy, flexible ML tools</a:t>
            </a:r>
            <a:endParaRPr sz="800"/>
          </a:p>
          <a:p>
            <a:pPr indent="-279400" lvl="0" marL="457200" rtl="0" algn="l">
              <a:lnSpc>
                <a:spcPct val="115000"/>
              </a:lnSpc>
              <a:spcBef>
                <a:spcPts val="0"/>
              </a:spcBef>
              <a:spcAft>
                <a:spcPts val="0"/>
              </a:spcAft>
              <a:buSzPts val="800"/>
              <a:buChar char="●"/>
            </a:pPr>
            <a:r>
              <a:rPr lang="en" sz="800"/>
              <a:t>Data handling, integration</a:t>
            </a:r>
            <a:endParaRPr sz="800"/>
          </a:p>
        </p:txBody>
      </p:sp>
      <p:sp>
        <p:nvSpPr>
          <p:cNvPr id="1496" name="Google Shape;1496;p99"/>
          <p:cNvSpPr txBox="1"/>
          <p:nvPr>
            <p:ph idx="7" type="title"/>
          </p:nvPr>
        </p:nvSpPr>
        <p:spPr>
          <a:xfrm>
            <a:off x="2266500" y="3730375"/>
            <a:ext cx="2305500" cy="522300"/>
          </a:xfrm>
          <a:prstGeom prst="rect">
            <a:avLst/>
          </a:prstGeom>
        </p:spPr>
        <p:txBody>
          <a:bodyPr anchorCtr="0" anchor="ctr" bIns="91425" lIns="0" spcFirstLastPara="1" rIns="91425" wrap="square" tIns="91425">
            <a:noAutofit/>
          </a:bodyPr>
          <a:lstStyle/>
          <a:p>
            <a:pPr indent="-279400" lvl="0" marL="457200" rtl="0" algn="l">
              <a:lnSpc>
                <a:spcPct val="115000"/>
              </a:lnSpc>
              <a:spcBef>
                <a:spcPts val="0"/>
              </a:spcBef>
              <a:spcAft>
                <a:spcPts val="0"/>
              </a:spcAft>
              <a:buSzPts val="800"/>
              <a:buChar char="●"/>
            </a:pPr>
            <a:r>
              <a:rPr lang="en" sz="800"/>
              <a:t>CVE metadata &amp; CVSS scores</a:t>
            </a:r>
            <a:endParaRPr sz="800"/>
          </a:p>
          <a:p>
            <a:pPr indent="-279400" lvl="0" marL="457200" rtl="0" algn="l">
              <a:lnSpc>
                <a:spcPct val="115000"/>
              </a:lnSpc>
              <a:spcBef>
                <a:spcPts val="0"/>
              </a:spcBef>
              <a:spcAft>
                <a:spcPts val="0"/>
              </a:spcAft>
              <a:buSzPts val="800"/>
              <a:buChar char="●"/>
            </a:pPr>
            <a:r>
              <a:rPr lang="en" sz="800"/>
              <a:t>Known exploited vulnerabilities</a:t>
            </a:r>
            <a:endParaRPr sz="800"/>
          </a:p>
          <a:p>
            <a:pPr indent="-279400" lvl="0" marL="457200" rtl="0" algn="l">
              <a:lnSpc>
                <a:spcPct val="115000"/>
              </a:lnSpc>
              <a:spcBef>
                <a:spcPts val="0"/>
              </a:spcBef>
              <a:spcAft>
                <a:spcPts val="0"/>
              </a:spcAft>
              <a:buSzPts val="800"/>
              <a:buChar char="●"/>
            </a:pPr>
            <a:r>
              <a:rPr lang="en" sz="800"/>
              <a:t>Probability of future exploitation</a:t>
            </a:r>
            <a:endParaRPr sz="800"/>
          </a:p>
        </p:txBody>
      </p:sp>
      <p:sp>
        <p:nvSpPr>
          <p:cNvPr id="1497" name="Google Shape;1497;p99"/>
          <p:cNvSpPr txBox="1"/>
          <p:nvPr>
            <p:ph idx="8" type="title"/>
          </p:nvPr>
        </p:nvSpPr>
        <p:spPr>
          <a:xfrm>
            <a:off x="2298875" y="4623150"/>
            <a:ext cx="2161800" cy="351900"/>
          </a:xfrm>
          <a:prstGeom prst="rect">
            <a:avLst/>
          </a:prstGeom>
        </p:spPr>
        <p:txBody>
          <a:bodyPr anchorCtr="0" anchor="ctr" bIns="91425" lIns="0" spcFirstLastPara="1" rIns="91425" wrap="square" tIns="91425">
            <a:noAutofit/>
          </a:bodyPr>
          <a:lstStyle/>
          <a:p>
            <a:pPr indent="-279400" lvl="0" marL="457200" rtl="0" algn="l">
              <a:lnSpc>
                <a:spcPct val="115000"/>
              </a:lnSpc>
              <a:spcBef>
                <a:spcPts val="0"/>
              </a:spcBef>
              <a:spcAft>
                <a:spcPts val="0"/>
              </a:spcAft>
              <a:buSzPts val="800"/>
              <a:buChar char="●"/>
            </a:pPr>
            <a:r>
              <a:rPr lang="en" sz="800"/>
              <a:t>Detects anomalies in CVE data</a:t>
            </a:r>
            <a:endParaRPr sz="800"/>
          </a:p>
          <a:p>
            <a:pPr indent="-279400" lvl="0" marL="457200" rtl="0" algn="l">
              <a:lnSpc>
                <a:spcPct val="115000"/>
              </a:lnSpc>
              <a:spcBef>
                <a:spcPts val="0"/>
              </a:spcBef>
              <a:spcAft>
                <a:spcPts val="0"/>
              </a:spcAft>
              <a:buSzPts val="800"/>
              <a:buChar char="●"/>
            </a:pPr>
            <a:r>
              <a:rPr lang="en" sz="800"/>
              <a:t>Predicts expected CVE scores</a:t>
            </a:r>
            <a:endParaRPr sz="800"/>
          </a:p>
        </p:txBody>
      </p:sp>
      <p:sp>
        <p:nvSpPr>
          <p:cNvPr id="1498" name="Google Shape;1498;p99"/>
          <p:cNvSpPr txBox="1"/>
          <p:nvPr>
            <p:ph type="title"/>
          </p:nvPr>
        </p:nvSpPr>
        <p:spPr>
          <a:xfrm>
            <a:off x="1075975" y="2371100"/>
            <a:ext cx="3857700" cy="4020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a:latin typeface="IBM Plex Sans Medium"/>
                <a:ea typeface="IBM Plex Sans Medium"/>
                <a:cs typeface="IBM Plex Sans Medium"/>
                <a:sym typeface="IBM Plex Sans Medium"/>
              </a:rPr>
              <a:t>Tech                                               Explanation</a:t>
            </a:r>
            <a:endParaRPr>
              <a:latin typeface="IBM Plex Sans Medium"/>
              <a:ea typeface="IBM Plex Sans Medium"/>
              <a:cs typeface="IBM Plex Sans Medium"/>
              <a:sym typeface="IBM Plex Sans Medium"/>
            </a:endParaRPr>
          </a:p>
        </p:txBody>
      </p:sp>
      <p:sp>
        <p:nvSpPr>
          <p:cNvPr id="1499" name="Google Shape;1499;p99"/>
          <p:cNvSpPr txBox="1"/>
          <p:nvPr>
            <p:ph idx="4" type="title"/>
          </p:nvPr>
        </p:nvSpPr>
        <p:spPr>
          <a:xfrm>
            <a:off x="1062625" y="3645725"/>
            <a:ext cx="1147200" cy="688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t>NVD, KEV, &amp; EPSS Databases</a:t>
            </a:r>
            <a:endParaRPr/>
          </a:p>
        </p:txBody>
      </p:sp>
      <p:sp>
        <p:nvSpPr>
          <p:cNvPr id="1500" name="Google Shape;1500;p99"/>
          <p:cNvSpPr txBox="1"/>
          <p:nvPr>
            <p:ph idx="5" type="title"/>
          </p:nvPr>
        </p:nvSpPr>
        <p:spPr>
          <a:xfrm>
            <a:off x="1062625" y="4454700"/>
            <a:ext cx="1180500" cy="688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t>Random Forest </a:t>
            </a:r>
            <a:r>
              <a:rPr lang="en"/>
              <a:t>and </a:t>
            </a:r>
            <a:r>
              <a:rPr lang="en"/>
              <a:t>Isolation Forest</a:t>
            </a:r>
            <a:endParaRPr/>
          </a:p>
        </p:txBody>
      </p:sp>
      <p:sp>
        <p:nvSpPr>
          <p:cNvPr id="1501" name="Google Shape;1501;p99"/>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502" name="Google Shape;1502;p99"/>
          <p:cNvSpPr txBox="1"/>
          <p:nvPr>
            <p:ph idx="13" type="title"/>
          </p:nvPr>
        </p:nvSpPr>
        <p:spPr>
          <a:xfrm>
            <a:off x="115025" y="502775"/>
            <a:ext cx="64404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High Level Architecture</a:t>
            </a:r>
            <a:endParaRPr/>
          </a:p>
        </p:txBody>
      </p:sp>
      <p:sp>
        <p:nvSpPr>
          <p:cNvPr id="1503" name="Google Shape;1503;p99"/>
          <p:cNvSpPr txBox="1"/>
          <p:nvPr>
            <p:ph idx="14" type="title"/>
          </p:nvPr>
        </p:nvSpPr>
        <p:spPr>
          <a:xfrm>
            <a:off x="161275" y="2971450"/>
            <a:ext cx="739800" cy="41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1504" name="Google Shape;1504;p99"/>
          <p:cNvSpPr txBox="1"/>
          <p:nvPr>
            <p:ph idx="16" type="title"/>
          </p:nvPr>
        </p:nvSpPr>
        <p:spPr>
          <a:xfrm>
            <a:off x="161275" y="3780350"/>
            <a:ext cx="739800" cy="41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1505" name="Google Shape;1505;p99"/>
          <p:cNvSpPr txBox="1"/>
          <p:nvPr>
            <p:ph idx="17" type="title"/>
          </p:nvPr>
        </p:nvSpPr>
        <p:spPr>
          <a:xfrm>
            <a:off x="161275" y="4589250"/>
            <a:ext cx="739800" cy="41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1506" name="Google Shape;1506;p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9</a:t>
            </a:r>
            <a:endParaRPr/>
          </a:p>
        </p:txBody>
      </p:sp>
      <p:pic>
        <p:nvPicPr>
          <p:cNvPr id="1507" name="Google Shape;1507;p99"/>
          <p:cNvPicPr preferRelativeResize="0"/>
          <p:nvPr/>
        </p:nvPicPr>
        <p:blipFill>
          <a:blip r:embed="rId3">
            <a:alphaModFix/>
          </a:blip>
          <a:stretch>
            <a:fillRect/>
          </a:stretch>
        </p:blipFill>
        <p:spPr>
          <a:xfrm>
            <a:off x="4448090" y="1186175"/>
            <a:ext cx="4612285" cy="32685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OVERLAYS">
  <a:themeElements>
    <a:clrScheme name="Simple Light">
      <a:dk1>
        <a:srgbClr val="FFFFFF"/>
      </a:dk1>
      <a:lt1>
        <a:srgbClr val="353535"/>
      </a:lt1>
      <a:dk2>
        <a:srgbClr val="E3DFD6"/>
      </a:dk2>
      <a:lt2>
        <a:srgbClr val="F0B03B"/>
      </a:lt2>
      <a:accent1>
        <a:srgbClr val="FFEB67"/>
      </a:accent1>
      <a:accent2>
        <a:srgbClr val="FF5777"/>
      </a:accent2>
      <a:accent3>
        <a:srgbClr val="41CC6B"/>
      </a:accent3>
      <a:accent4>
        <a:srgbClr val="4285F4"/>
      </a:accent4>
      <a:accent5>
        <a:srgbClr val="69615E"/>
      </a:accent5>
      <a:accent6>
        <a:srgbClr val="FF866D"/>
      </a:accent6>
      <a:hlink>
        <a:srgbClr val="2A29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ark Particles">
  <a:themeElements>
    <a:clrScheme name="Simple Light">
      <a:dk1>
        <a:srgbClr val="000000"/>
      </a:dk1>
      <a:lt1>
        <a:srgbClr val="FFFFFF"/>
      </a:lt1>
      <a:dk2>
        <a:srgbClr val="F5F5F5"/>
      </a:dk2>
      <a:lt2>
        <a:srgbClr val="323232"/>
      </a:lt2>
      <a:accent1>
        <a:srgbClr val="434343"/>
      </a:accent1>
      <a:accent2>
        <a:srgbClr val="252525"/>
      </a:accent2>
      <a:accent3>
        <a:srgbClr val="DEFF9A"/>
      </a:accent3>
      <a:accent4>
        <a:srgbClr val="DAFFDE"/>
      </a:accent4>
      <a:accent5>
        <a:srgbClr val="4CDC8B"/>
      </a:accent5>
      <a:accent6>
        <a:srgbClr val="4C7FDC"/>
      </a:accent6>
      <a:hlink>
        <a:srgbClr val="1818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