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</p:sldMasterIdLst>
  <p:notesMasterIdLst>
    <p:notesMasterId r:id="rId15"/>
  </p:notesMasterIdLst>
  <p:sldIdLst>
    <p:sldId id="256" r:id="rId5"/>
    <p:sldId id="271" r:id="rId6"/>
    <p:sldId id="272" r:id="rId7"/>
    <p:sldId id="257" r:id="rId8"/>
    <p:sldId id="269" r:id="rId9"/>
    <p:sldId id="273" r:id="rId10"/>
    <p:sldId id="267" r:id="rId11"/>
    <p:sldId id="274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C69B5-638D-6BA9-69F9-D5AB1D34D631}" v="6" dt="2025-04-18T22:56:07.740"/>
    <p1510:client id="{654EB421-997C-E295-9F45-4FDAFE08BF83}" v="105" dt="2025-04-18T22:51:36.824"/>
    <p1510:client id="{90CF5495-0795-B545-F4E2-C01D64F3DE77}" v="241" dt="2025-04-18T22:38:06.979"/>
    <p1510:client id="{C241A429-71E2-F60C-FF21-7234CB541330}" v="658" dt="2025-04-18T22:51:29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G Butler" userId="S::cb3376@iris.nau.edu::e898c254-8001-4700-8e2b-6014317d210a" providerId="AD" clId="Web-{654EB421-997C-E295-9F45-4FDAFE08BF83}"/>
    <pc:docChg chg="modSld">
      <pc:chgData name="Christian G Butler" userId="S::cb3376@iris.nau.edu::e898c254-8001-4700-8e2b-6014317d210a" providerId="AD" clId="Web-{654EB421-997C-E295-9F45-4FDAFE08BF83}" dt="2025-04-18T22:51:28.636" v="103" actId="20577"/>
      <pc:docMkLst>
        <pc:docMk/>
      </pc:docMkLst>
      <pc:sldChg chg="modSp">
        <pc:chgData name="Christian G Butler" userId="S::cb3376@iris.nau.edu::e898c254-8001-4700-8e2b-6014317d210a" providerId="AD" clId="Web-{654EB421-997C-E295-9F45-4FDAFE08BF83}" dt="2025-04-18T22:51:28.636" v="103" actId="20577"/>
        <pc:sldMkLst>
          <pc:docMk/>
          <pc:sldMk cId="109857222" sldId="256"/>
        </pc:sldMkLst>
        <pc:spChg chg="mod">
          <ac:chgData name="Christian G Butler" userId="S::cb3376@iris.nau.edu::e898c254-8001-4700-8e2b-6014317d210a" providerId="AD" clId="Web-{654EB421-997C-E295-9F45-4FDAFE08BF83}" dt="2025-04-18T22:50:11.103" v="39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ristian G Butler" userId="S::cb3376@iris.nau.edu::e898c254-8001-4700-8e2b-6014317d210a" providerId="AD" clId="Web-{654EB421-997C-E295-9F45-4FDAFE08BF83}" dt="2025-04-18T22:51:28.636" v="103" actId="20577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Christian G Butler" userId="S::cb3376@iris.nau.edu::e898c254-8001-4700-8e2b-6014317d210a" providerId="AD" clId="Web-{654EB421-997C-E295-9F45-4FDAFE08BF83}" dt="2025-04-18T22:50:16.212" v="40" actId="1076"/>
          <ac:picMkLst>
            <pc:docMk/>
            <pc:sldMk cId="109857222" sldId="256"/>
            <ac:picMk id="5" creationId="{611ED405-8A68-BA02-C3AD-DA60C9DC1C1B}"/>
          </ac:picMkLst>
        </pc:picChg>
      </pc:sldChg>
      <pc:sldChg chg="addSp modSp">
        <pc:chgData name="Christian G Butler" userId="S::cb3376@iris.nau.edu::e898c254-8001-4700-8e2b-6014317d210a" providerId="AD" clId="Web-{654EB421-997C-E295-9F45-4FDAFE08BF83}" dt="2025-04-18T22:11:01.270" v="23" actId="1076"/>
        <pc:sldMkLst>
          <pc:docMk/>
          <pc:sldMk cId="4214247270" sldId="261"/>
        </pc:sldMkLst>
        <pc:spChg chg="mod">
          <ac:chgData name="Christian G Butler" userId="S::cb3376@iris.nau.edu::e898c254-8001-4700-8e2b-6014317d210a" providerId="AD" clId="Web-{654EB421-997C-E295-9F45-4FDAFE08BF83}" dt="2025-04-18T22:10:52.801" v="18" actId="1076"/>
          <ac:spMkLst>
            <pc:docMk/>
            <pc:sldMk cId="4214247270" sldId="261"/>
            <ac:spMk id="3" creationId="{7651CE62-A172-DC90-CC2D-B8864ED04FAB}"/>
          </ac:spMkLst>
        </pc:spChg>
        <pc:spChg chg="add mod">
          <ac:chgData name="Christian G Butler" userId="S::cb3376@iris.nau.edu::e898c254-8001-4700-8e2b-6014317d210a" providerId="AD" clId="Web-{654EB421-997C-E295-9F45-4FDAFE08BF83}" dt="2025-04-18T22:11:01.270" v="23" actId="1076"/>
          <ac:spMkLst>
            <pc:docMk/>
            <pc:sldMk cId="4214247270" sldId="261"/>
            <ac:spMk id="7" creationId="{6D9AB7FF-D125-4AC0-2098-1D50A3BFFC9A}"/>
          </ac:spMkLst>
        </pc:spChg>
        <pc:picChg chg="mod">
          <ac:chgData name="Christian G Butler" userId="S::cb3376@iris.nau.edu::e898c254-8001-4700-8e2b-6014317d210a" providerId="AD" clId="Web-{654EB421-997C-E295-9F45-4FDAFE08BF83}" dt="2025-04-18T22:09:44.252" v="0" actId="1076"/>
          <ac:picMkLst>
            <pc:docMk/>
            <pc:sldMk cId="4214247270" sldId="261"/>
            <ac:picMk id="4" creationId="{089D4D1C-FBD8-1FF9-32F8-9CA336F347A5}"/>
          </ac:picMkLst>
        </pc:picChg>
      </pc:sldChg>
      <pc:sldChg chg="modSp">
        <pc:chgData name="Christian G Butler" userId="S::cb3376@iris.nau.edu::e898c254-8001-4700-8e2b-6014317d210a" providerId="AD" clId="Web-{654EB421-997C-E295-9F45-4FDAFE08BF83}" dt="2025-04-18T22:48:49.194" v="26" actId="20577"/>
        <pc:sldMkLst>
          <pc:docMk/>
          <pc:sldMk cId="1490735127" sldId="272"/>
        </pc:sldMkLst>
        <pc:spChg chg="mod">
          <ac:chgData name="Christian G Butler" userId="S::cb3376@iris.nau.edu::e898c254-8001-4700-8e2b-6014317d210a" providerId="AD" clId="Web-{654EB421-997C-E295-9F45-4FDAFE08BF83}" dt="2025-04-18T22:48:49.194" v="26" actId="20577"/>
          <ac:spMkLst>
            <pc:docMk/>
            <pc:sldMk cId="1490735127" sldId="272"/>
            <ac:spMk id="7" creationId="{F1FE59DF-EF0F-36A6-CBD8-4AFA3BD88D27}"/>
          </ac:spMkLst>
        </pc:spChg>
      </pc:sldChg>
    </pc:docChg>
  </pc:docChgLst>
  <pc:docChgLst>
    <pc:chgData name="Sean M Weston" userId="S::smw637@nau.edu::e701e373-d7f3-46ab-bf6a-a4eaf06bdf4f" providerId="AD" clId="Web-{64CC0638-A2C0-2C16-E9EA-818D78EB65D7}"/>
    <pc:docChg chg="modSld">
      <pc:chgData name="Sean M Weston" userId="S::smw637@nau.edu::e701e373-d7f3-46ab-bf6a-a4eaf06bdf4f" providerId="AD" clId="Web-{64CC0638-A2C0-2C16-E9EA-818D78EB65D7}" dt="2025-04-16T05:51:20.736" v="0" actId="1076"/>
      <pc:docMkLst>
        <pc:docMk/>
      </pc:docMkLst>
      <pc:sldChg chg="modSp">
        <pc:chgData name="Sean M Weston" userId="S::smw637@nau.edu::e701e373-d7f3-46ab-bf6a-a4eaf06bdf4f" providerId="AD" clId="Web-{64CC0638-A2C0-2C16-E9EA-818D78EB65D7}" dt="2025-04-16T05:51:20.736" v="0" actId="1076"/>
        <pc:sldMkLst>
          <pc:docMk/>
          <pc:sldMk cId="3146744301" sldId="265"/>
        </pc:sldMkLst>
        <pc:picChg chg="mod">
          <ac:chgData name="Sean M Weston" userId="S::smw637@nau.edu::e701e373-d7f3-46ab-bf6a-a4eaf06bdf4f" providerId="AD" clId="Web-{64CC0638-A2C0-2C16-E9EA-818D78EB65D7}" dt="2025-04-16T05:51:20.736" v="0" actId="1076"/>
          <ac:picMkLst>
            <pc:docMk/>
            <pc:sldMk cId="3146744301" sldId="265"/>
            <ac:picMk id="4" creationId="{6C1419E0-5E42-4C31-ED66-0FE314AB3D61}"/>
          </ac:picMkLst>
        </pc:picChg>
      </pc:sldChg>
    </pc:docChg>
  </pc:docChgLst>
  <pc:docChgLst>
    <pc:chgData name="Zachary Tomas Garza" userId="S::ztg29@iris.nau.edu::20f22d0c-9858-4697-8b79-2c451cd5e9c6" providerId="AD" clId="Web-{71BB7788-CC58-516B-3D21-638E75896925}"/>
    <pc:docChg chg="modSld addMainMaster delMainMaster">
      <pc:chgData name="Zachary Tomas Garza" userId="S::ztg29@iris.nau.edu::20f22d0c-9858-4697-8b79-2c451cd5e9c6" providerId="AD" clId="Web-{71BB7788-CC58-516B-3D21-638E75896925}" dt="2025-04-16T00:32:54.812" v="17" actId="20577"/>
      <pc:docMkLst>
        <pc:docMk/>
      </pc:docMkLst>
      <pc:sldChg chg="addSp modSp mod setBg modClrScheme chgLayout">
        <pc:chgData name="Zachary Tomas Garza" userId="S::ztg29@iris.nau.edu::20f22d0c-9858-4697-8b79-2c451cd5e9c6" providerId="AD" clId="Web-{71BB7788-CC58-516B-3D21-638E75896925}" dt="2025-04-16T00:32:54.812" v="17" actId="20577"/>
        <pc:sldMkLst>
          <pc:docMk/>
          <pc:sldMk cId="109857222" sldId="256"/>
        </pc:sldMkLst>
        <pc:spChg chg="mod">
          <ac:chgData name="Zachary Tomas Garza" userId="S::ztg29@iris.nau.edu::20f22d0c-9858-4697-8b79-2c451cd5e9c6" providerId="AD" clId="Web-{71BB7788-CC58-516B-3D21-638E75896925}" dt="2025-04-16T00:32:35.484" v="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Zachary Tomas Garza" userId="S::ztg29@iris.nau.edu::20f22d0c-9858-4697-8b79-2c451cd5e9c6" providerId="AD" clId="Web-{71BB7788-CC58-516B-3D21-638E75896925}" dt="2025-04-16T00:32:54.812" v="17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Zachary Tomas Garza" userId="S::ztg29@iris.nau.edu::20f22d0c-9858-4697-8b79-2c451cd5e9c6" providerId="AD" clId="Web-{71BB7788-CC58-516B-3D21-638E75896925}" dt="2025-04-16T00:32:26.906" v="0"/>
          <ac:spMkLst>
            <pc:docMk/>
            <pc:sldMk cId="109857222" sldId="256"/>
            <ac:spMk id="8" creationId="{19F9BF86-FE94-4517-B97D-026C7515E589}"/>
          </ac:spMkLst>
        </pc:spChg>
        <pc:cxnChg chg="add">
          <ac:chgData name="Zachary Tomas Garza" userId="S::ztg29@iris.nau.edu::20f22d0c-9858-4697-8b79-2c451cd5e9c6" providerId="AD" clId="Web-{71BB7788-CC58-516B-3D21-638E75896925}" dt="2025-04-16T00:32:26.906" v="0"/>
          <ac:cxnSpMkLst>
            <pc:docMk/>
            <pc:sldMk cId="109857222" sldId="256"/>
            <ac:cxnSpMk id="10" creationId="{9B9E2C38-33D2-1944-B9C2-8965AFC61EBE}"/>
          </ac:cxnSpMkLst>
        </pc:cxnChg>
      </pc:sldChg>
      <pc:sldMasterChg chg="del delSldLayout">
        <pc:chgData name="Zachary Tomas Garza" userId="S::ztg29@iris.nau.edu::20f22d0c-9858-4697-8b79-2c451cd5e9c6" providerId="AD" clId="Web-{71BB7788-CC58-516B-3D21-638E75896925}" dt="2025-04-16T00:32:26.906" v="0"/>
        <pc:sldMasterMkLst>
          <pc:docMk/>
          <pc:sldMasterMk cId="2460954070" sldId="2147483660"/>
        </pc:sldMasterMkLst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Zachary Tomas Garza" userId="S::ztg29@iris.nau.edu::20f22d0c-9858-4697-8b79-2c451cd5e9c6" providerId="AD" clId="Web-{71BB7788-CC58-516B-3D21-638E75896925}" dt="2025-04-16T00:32:26.906" v="0"/>
        <pc:sldMasterMkLst>
          <pc:docMk/>
          <pc:sldMasterMk cId="3680541839" sldId="2147483721"/>
        </pc:sldMasterMkLst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3538528137" sldId="2147483710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3513412837" sldId="2147483711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3761676077" sldId="2147483712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1163152670" sldId="2147483713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1509629685" sldId="2147483714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3392934633" sldId="2147483715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55376515" sldId="2147483716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1907259515" sldId="2147483717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2059687554" sldId="2147483718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4086138014" sldId="2147483719"/>
          </pc:sldLayoutMkLst>
        </pc:sldLayoutChg>
        <pc:sldLayoutChg chg="add">
          <pc:chgData name="Zachary Tomas Garza" userId="S::ztg29@iris.nau.edu::20f22d0c-9858-4697-8b79-2c451cd5e9c6" providerId="AD" clId="Web-{71BB7788-CC58-516B-3D21-638E75896925}" dt="2025-04-16T00:32:26.906" v="0"/>
          <pc:sldLayoutMkLst>
            <pc:docMk/>
            <pc:sldMasterMk cId="3680541839" sldId="2147483721"/>
            <pc:sldLayoutMk cId="398694130" sldId="2147483720"/>
          </pc:sldLayoutMkLst>
        </pc:sldLayoutChg>
      </pc:sldMasterChg>
    </pc:docChg>
  </pc:docChgLst>
  <pc:docChgLst>
    <pc:chgData name="Zachary Tomas Garza" userId="S::ztg29@iris.nau.edu::20f22d0c-9858-4697-8b79-2c451cd5e9c6" providerId="AD" clId="Web-{C241A429-71E2-F60C-FF21-7234CB541330}"/>
    <pc:docChg chg="addSld delSld modSld">
      <pc:chgData name="Zachary Tomas Garza" userId="S::ztg29@iris.nau.edu::20f22d0c-9858-4697-8b79-2c451cd5e9c6" providerId="AD" clId="Web-{C241A429-71E2-F60C-FF21-7234CB541330}" dt="2025-04-18T22:51:29.111" v="640"/>
      <pc:docMkLst>
        <pc:docMk/>
      </pc:docMkLst>
      <pc:sldChg chg="addSp modSp">
        <pc:chgData name="Zachary Tomas Garza" userId="S::ztg29@iris.nau.edu::20f22d0c-9858-4697-8b79-2c451cd5e9c6" providerId="AD" clId="Web-{C241A429-71E2-F60C-FF21-7234CB541330}" dt="2025-04-18T22:04:33.998" v="10" actId="1076"/>
        <pc:sldMkLst>
          <pc:docMk/>
          <pc:sldMk cId="109857222" sldId="256"/>
        </pc:sldMkLst>
        <pc:spChg chg="mod">
          <ac:chgData name="Zachary Tomas Garza" userId="S::ztg29@iris.nau.edu::20f22d0c-9858-4697-8b79-2c451cd5e9c6" providerId="AD" clId="Web-{C241A429-71E2-F60C-FF21-7234CB541330}" dt="2025-04-18T22:04:27.232" v="9" actId="20577"/>
          <ac:spMkLst>
            <pc:docMk/>
            <pc:sldMk cId="109857222" sldId="256"/>
            <ac:spMk id="2" creationId="{00000000-0000-0000-0000-000000000000}"/>
          </ac:spMkLst>
        </pc:spChg>
        <pc:picChg chg="add mod">
          <ac:chgData name="Zachary Tomas Garza" userId="S::ztg29@iris.nau.edu::20f22d0c-9858-4697-8b79-2c451cd5e9c6" providerId="AD" clId="Web-{C241A429-71E2-F60C-FF21-7234CB541330}" dt="2025-04-18T22:04:33.998" v="10" actId="1076"/>
          <ac:picMkLst>
            <pc:docMk/>
            <pc:sldMk cId="109857222" sldId="256"/>
            <ac:picMk id="5" creationId="{611ED405-8A68-BA02-C3AD-DA60C9DC1C1B}"/>
          </ac:picMkLst>
        </pc:picChg>
      </pc:sldChg>
      <pc:sldChg chg="del">
        <pc:chgData name="Zachary Tomas Garza" userId="S::ztg29@iris.nau.edu::20f22d0c-9858-4697-8b79-2c451cd5e9c6" providerId="AD" clId="Web-{C241A429-71E2-F60C-FF21-7234CB541330}" dt="2025-04-18T22:35:22.605" v="161"/>
        <pc:sldMkLst>
          <pc:docMk/>
          <pc:sldMk cId="1917002574" sldId="258"/>
        </pc:sldMkLst>
      </pc:sldChg>
      <pc:sldChg chg="addSp delSp modSp del">
        <pc:chgData name="Zachary Tomas Garza" userId="S::ztg29@iris.nau.edu::20f22d0c-9858-4697-8b79-2c451cd5e9c6" providerId="AD" clId="Web-{C241A429-71E2-F60C-FF21-7234CB541330}" dt="2025-04-18T22:34:21.775" v="159"/>
        <pc:sldMkLst>
          <pc:docMk/>
          <pc:sldMk cId="1970868499" sldId="259"/>
        </pc:sldMkLst>
        <pc:picChg chg="del">
          <ac:chgData name="Zachary Tomas Garza" userId="S::ztg29@iris.nau.edu::20f22d0c-9858-4697-8b79-2c451cd5e9c6" providerId="AD" clId="Web-{C241A429-71E2-F60C-FF21-7234CB541330}" dt="2025-04-18T22:33:30.211" v="112"/>
          <ac:picMkLst>
            <pc:docMk/>
            <pc:sldMk cId="1970868499" sldId="259"/>
            <ac:picMk id="4" creationId="{5CDF975A-D35E-1F2F-D254-F837AB8267C0}"/>
          </ac:picMkLst>
        </pc:picChg>
        <pc:picChg chg="add del mod">
          <ac:chgData name="Zachary Tomas Garza" userId="S::ztg29@iris.nau.edu::20f22d0c-9858-4697-8b79-2c451cd5e9c6" providerId="AD" clId="Web-{C241A429-71E2-F60C-FF21-7234CB541330}" dt="2025-04-18T22:34:14.275" v="156"/>
          <ac:picMkLst>
            <pc:docMk/>
            <pc:sldMk cId="1970868499" sldId="259"/>
            <ac:picMk id="6" creationId="{4CC1A6AA-E796-2474-CC5B-5A66CA263FE4}"/>
          </ac:picMkLst>
        </pc:picChg>
      </pc:sldChg>
      <pc:sldChg chg="delSp modSp del">
        <pc:chgData name="Zachary Tomas Garza" userId="S::ztg29@iris.nau.edu::20f22d0c-9858-4697-8b79-2c451cd5e9c6" providerId="AD" clId="Web-{C241A429-71E2-F60C-FF21-7234CB541330}" dt="2025-04-18T22:09:34.890" v="61"/>
        <pc:sldMkLst>
          <pc:docMk/>
          <pc:sldMk cId="3073283292" sldId="260"/>
        </pc:sldMkLst>
        <pc:spChg chg="mod">
          <ac:chgData name="Zachary Tomas Garza" userId="S::ztg29@iris.nau.edu::20f22d0c-9858-4697-8b79-2c451cd5e9c6" providerId="AD" clId="Web-{C241A429-71E2-F60C-FF21-7234CB541330}" dt="2025-04-18T22:09:01.873" v="43" actId="20577"/>
          <ac:spMkLst>
            <pc:docMk/>
            <pc:sldMk cId="3073283292" sldId="260"/>
            <ac:spMk id="3" creationId="{B08DC03D-80FB-1C3F-CD41-87085A0B13D0}"/>
          </ac:spMkLst>
        </pc:spChg>
        <pc:spChg chg="del mod">
          <ac:chgData name="Zachary Tomas Garza" userId="S::ztg29@iris.nau.edu::20f22d0c-9858-4697-8b79-2c451cd5e9c6" providerId="AD" clId="Web-{C241A429-71E2-F60C-FF21-7234CB541330}" dt="2025-04-18T22:09:09.405" v="48"/>
          <ac:spMkLst>
            <pc:docMk/>
            <pc:sldMk cId="3073283292" sldId="260"/>
            <ac:spMk id="5" creationId="{13B4369D-68AE-8445-8DF7-65800AFE35D7}"/>
          </ac:spMkLst>
        </pc:spChg>
        <pc:picChg chg="del">
          <ac:chgData name="Zachary Tomas Garza" userId="S::ztg29@iris.nau.edu::20f22d0c-9858-4697-8b79-2c451cd5e9c6" providerId="AD" clId="Web-{C241A429-71E2-F60C-FF21-7234CB541330}" dt="2025-04-18T22:08:46.935" v="34"/>
          <ac:picMkLst>
            <pc:docMk/>
            <pc:sldMk cId="3073283292" sldId="260"/>
            <ac:picMk id="4" creationId="{D9F22C66-DF4D-0458-F794-05FDA1C3A1C0}"/>
          </ac:picMkLst>
        </pc:picChg>
      </pc:sldChg>
      <pc:sldChg chg="delSp modSp del">
        <pc:chgData name="Zachary Tomas Garza" userId="S::ztg29@iris.nau.edu::20f22d0c-9858-4697-8b79-2c451cd5e9c6" providerId="AD" clId="Web-{C241A429-71E2-F60C-FF21-7234CB541330}" dt="2025-04-18T22:38:42.019" v="441"/>
        <pc:sldMkLst>
          <pc:docMk/>
          <pc:sldMk cId="4214247270" sldId="261"/>
        </pc:sldMkLst>
        <pc:spChg chg="mod">
          <ac:chgData name="Zachary Tomas Garza" userId="S::ztg29@iris.nau.edu::20f22d0c-9858-4697-8b79-2c451cd5e9c6" providerId="AD" clId="Web-{C241A429-71E2-F60C-FF21-7234CB541330}" dt="2025-04-18T22:11:11.941" v="89" actId="20577"/>
          <ac:spMkLst>
            <pc:docMk/>
            <pc:sldMk cId="4214247270" sldId="261"/>
            <ac:spMk id="2" creationId="{BDC40E9C-CCD2-F88E-D830-E2814FF525A0}"/>
          </ac:spMkLst>
        </pc:spChg>
        <pc:spChg chg="mod">
          <ac:chgData name="Zachary Tomas Garza" userId="S::ztg29@iris.nau.edu::20f22d0c-9858-4697-8b79-2c451cd5e9c6" providerId="AD" clId="Web-{C241A429-71E2-F60C-FF21-7234CB541330}" dt="2025-04-18T22:36:47.905" v="186" actId="20577"/>
          <ac:spMkLst>
            <pc:docMk/>
            <pc:sldMk cId="4214247270" sldId="261"/>
            <ac:spMk id="3" creationId="{7651CE62-A172-DC90-CC2D-B8864ED04FAB}"/>
          </ac:spMkLst>
        </pc:spChg>
        <pc:picChg chg="del">
          <ac:chgData name="Zachary Tomas Garza" userId="S::ztg29@iris.nau.edu::20f22d0c-9858-4697-8b79-2c451cd5e9c6" providerId="AD" clId="Web-{C241A429-71E2-F60C-FF21-7234CB541330}" dt="2025-04-18T22:36:09.513" v="164"/>
          <ac:picMkLst>
            <pc:docMk/>
            <pc:sldMk cId="4214247270" sldId="261"/>
            <ac:picMk id="4" creationId="{089D4D1C-FBD8-1FF9-32F8-9CA336F347A5}"/>
          </ac:picMkLst>
        </pc:picChg>
      </pc:sldChg>
      <pc:sldChg chg="addSp delSp modSp modNotes">
        <pc:chgData name="Zachary Tomas Garza" userId="S::ztg29@iris.nau.edu::20f22d0c-9858-4697-8b79-2c451cd5e9c6" providerId="AD" clId="Web-{C241A429-71E2-F60C-FF21-7234CB541330}" dt="2025-04-18T22:26:41.976" v="110"/>
        <pc:sldMkLst>
          <pc:docMk/>
          <pc:sldMk cId="1099352158" sldId="262"/>
        </pc:sldMkLst>
        <pc:spChg chg="mod">
          <ac:chgData name="Zachary Tomas Garza" userId="S::ztg29@iris.nau.edu::20f22d0c-9858-4697-8b79-2c451cd5e9c6" providerId="AD" clId="Web-{C241A429-71E2-F60C-FF21-7234CB541330}" dt="2025-04-18T22:10:09.985" v="63" actId="20577"/>
          <ac:spMkLst>
            <pc:docMk/>
            <pc:sldMk cId="1099352158" sldId="262"/>
            <ac:spMk id="2" creationId="{F8EEDF46-6CD3-5ED4-2AF4-EAAED9BEC678}"/>
          </ac:spMkLst>
        </pc:spChg>
        <pc:spChg chg="del">
          <ac:chgData name="Zachary Tomas Garza" userId="S::ztg29@iris.nau.edu::20f22d0c-9858-4697-8b79-2c451cd5e9c6" providerId="AD" clId="Web-{C241A429-71E2-F60C-FF21-7234CB541330}" dt="2025-04-18T22:11:31.129" v="94"/>
          <ac:spMkLst>
            <pc:docMk/>
            <pc:sldMk cId="1099352158" sldId="262"/>
            <ac:spMk id="3" creationId="{57DFA76E-E413-130C-5042-0878A6D874E7}"/>
          </ac:spMkLst>
        </pc:spChg>
        <pc:spChg chg="add del mod">
          <ac:chgData name="Zachary Tomas Garza" userId="S::ztg29@iris.nau.edu::20f22d0c-9858-4697-8b79-2c451cd5e9c6" providerId="AD" clId="Web-{C241A429-71E2-F60C-FF21-7234CB541330}" dt="2025-04-18T22:11:34.645" v="95"/>
          <ac:spMkLst>
            <pc:docMk/>
            <pc:sldMk cId="1099352158" sldId="262"/>
            <ac:spMk id="7" creationId="{2D98E181-59EF-2E2A-30A2-5DD31D695EF2}"/>
          </ac:spMkLst>
        </pc:spChg>
        <pc:picChg chg="del mod">
          <ac:chgData name="Zachary Tomas Garza" userId="S::ztg29@iris.nau.edu::20f22d0c-9858-4697-8b79-2c451cd5e9c6" providerId="AD" clId="Web-{C241A429-71E2-F60C-FF21-7234CB541330}" dt="2025-04-18T22:26:28.179" v="106"/>
          <ac:picMkLst>
            <pc:docMk/>
            <pc:sldMk cId="1099352158" sldId="262"/>
            <ac:picMk id="4" creationId="{17EECC69-A108-B5B0-B3AF-AE854C53E883}"/>
          </ac:picMkLst>
        </pc:picChg>
        <pc:picChg chg="add mod">
          <ac:chgData name="Zachary Tomas Garza" userId="S::ztg29@iris.nau.edu::20f22d0c-9858-4697-8b79-2c451cd5e9c6" providerId="AD" clId="Web-{C241A429-71E2-F60C-FF21-7234CB541330}" dt="2025-04-18T22:26:41.976" v="110"/>
          <ac:picMkLst>
            <pc:docMk/>
            <pc:sldMk cId="1099352158" sldId="262"/>
            <ac:picMk id="8" creationId="{AA07AA6C-5D19-FAC7-D483-3BF41F50269E}"/>
          </ac:picMkLst>
        </pc:picChg>
      </pc:sldChg>
      <pc:sldChg chg="del">
        <pc:chgData name="Zachary Tomas Garza" userId="S::ztg29@iris.nau.edu::20f22d0c-9858-4697-8b79-2c451cd5e9c6" providerId="AD" clId="Web-{C241A429-71E2-F60C-FF21-7234CB541330}" dt="2025-04-18T22:11:04.534" v="87"/>
        <pc:sldMkLst>
          <pc:docMk/>
          <pc:sldMk cId="2019698360" sldId="263"/>
        </pc:sldMkLst>
      </pc:sldChg>
      <pc:sldChg chg="del">
        <pc:chgData name="Zachary Tomas Garza" userId="S::ztg29@iris.nau.edu::20f22d0c-9858-4697-8b79-2c451cd5e9c6" providerId="AD" clId="Web-{C241A429-71E2-F60C-FF21-7234CB541330}" dt="2025-04-18T22:35:47.528" v="163"/>
        <pc:sldMkLst>
          <pc:docMk/>
          <pc:sldMk cId="4207903030" sldId="264"/>
        </pc:sldMkLst>
      </pc:sldChg>
      <pc:sldChg chg="del">
        <pc:chgData name="Zachary Tomas Garza" userId="S::ztg29@iris.nau.edu::20f22d0c-9858-4697-8b79-2c451cd5e9c6" providerId="AD" clId="Web-{C241A429-71E2-F60C-FF21-7234CB541330}" dt="2025-04-18T22:35:41.153" v="162"/>
        <pc:sldMkLst>
          <pc:docMk/>
          <pc:sldMk cId="3146744301" sldId="265"/>
        </pc:sldMkLst>
      </pc:sldChg>
      <pc:sldChg chg="modSp new del">
        <pc:chgData name="Zachary Tomas Garza" userId="S::ztg29@iris.nau.edu::20f22d0c-9858-4697-8b79-2c451cd5e9c6" providerId="AD" clId="Web-{C241A429-71E2-F60C-FF21-7234CB541330}" dt="2025-04-18T22:51:29.111" v="640"/>
        <pc:sldMkLst>
          <pc:docMk/>
          <pc:sldMk cId="4213253289" sldId="266"/>
        </pc:sldMkLst>
        <pc:spChg chg="mod">
          <ac:chgData name="Zachary Tomas Garza" userId="S::ztg29@iris.nau.edu::20f22d0c-9858-4697-8b79-2c451cd5e9c6" providerId="AD" clId="Web-{C241A429-71E2-F60C-FF21-7234CB541330}" dt="2025-04-18T22:27:19.056" v="111" actId="20577"/>
          <ac:spMkLst>
            <pc:docMk/>
            <pc:sldMk cId="4213253289" sldId="266"/>
            <ac:spMk id="2" creationId="{93B33C10-2BBA-A4E5-E14F-A68CCD917C70}"/>
          </ac:spMkLst>
        </pc:spChg>
        <pc:spChg chg="mod">
          <ac:chgData name="Zachary Tomas Garza" userId="S::ztg29@iris.nau.edu::20f22d0c-9858-4697-8b79-2c451cd5e9c6" providerId="AD" clId="Web-{C241A429-71E2-F60C-FF21-7234CB541330}" dt="2025-04-18T22:49:51.685" v="481" actId="20577"/>
          <ac:spMkLst>
            <pc:docMk/>
            <pc:sldMk cId="4213253289" sldId="266"/>
            <ac:spMk id="3" creationId="{F8EEFCFD-041E-6803-C139-B6296154E2C4}"/>
          </ac:spMkLst>
        </pc:spChg>
      </pc:sldChg>
      <pc:sldChg chg="addSp modSp new">
        <pc:chgData name="Zachary Tomas Garza" userId="S::ztg29@iris.nau.edu::20f22d0c-9858-4697-8b79-2c451cd5e9c6" providerId="AD" clId="Web-{C241A429-71E2-F60C-FF21-7234CB541330}" dt="2025-04-18T22:38:56.301" v="444" actId="20577"/>
        <pc:sldMkLst>
          <pc:docMk/>
          <pc:sldMk cId="570910503" sldId="267"/>
        </pc:sldMkLst>
        <pc:spChg chg="mod">
          <ac:chgData name="Zachary Tomas Garza" userId="S::ztg29@iris.nau.edu::20f22d0c-9858-4697-8b79-2c451cd5e9c6" providerId="AD" clId="Web-{C241A429-71E2-F60C-FF21-7234CB541330}" dt="2025-04-18T22:08:57.982" v="41" actId="20577"/>
          <ac:spMkLst>
            <pc:docMk/>
            <pc:sldMk cId="570910503" sldId="267"/>
            <ac:spMk id="2" creationId="{AB2BA339-A25E-A848-7BCA-85BDB73ECD68}"/>
          </ac:spMkLst>
        </pc:spChg>
        <pc:spChg chg="mod">
          <ac:chgData name="Zachary Tomas Garza" userId="S::ztg29@iris.nau.edu::20f22d0c-9858-4697-8b79-2c451cd5e9c6" providerId="AD" clId="Web-{C241A429-71E2-F60C-FF21-7234CB541330}" dt="2025-04-18T22:38:56.301" v="444" actId="20577"/>
          <ac:spMkLst>
            <pc:docMk/>
            <pc:sldMk cId="570910503" sldId="267"/>
            <ac:spMk id="3" creationId="{BAD26712-5FF7-C544-5701-9DE035BB2CD6}"/>
          </ac:spMkLst>
        </pc:spChg>
        <pc:spChg chg="add mod">
          <ac:chgData name="Zachary Tomas Garza" userId="S::ztg29@iris.nau.edu::20f22d0c-9858-4697-8b79-2c451cd5e9c6" providerId="AD" clId="Web-{C241A429-71E2-F60C-FF21-7234CB541330}" dt="2025-04-18T22:09:31.218" v="60" actId="14100"/>
          <ac:spMkLst>
            <pc:docMk/>
            <pc:sldMk cId="570910503" sldId="267"/>
            <ac:spMk id="4" creationId="{7863B43A-713D-B537-A825-E03D90CB2E5A}"/>
          </ac:spMkLst>
        </pc:spChg>
      </pc:sldChg>
      <pc:sldChg chg="addSp delSp modSp new">
        <pc:chgData name="Zachary Tomas Garza" userId="S::ztg29@iris.nau.edu::20f22d0c-9858-4697-8b79-2c451cd5e9c6" providerId="AD" clId="Web-{C241A429-71E2-F60C-FF21-7234CB541330}" dt="2025-04-18T22:10:57.971" v="86"/>
        <pc:sldMkLst>
          <pc:docMk/>
          <pc:sldMk cId="3661628464" sldId="268"/>
        </pc:sldMkLst>
        <pc:spChg chg="mod">
          <ac:chgData name="Zachary Tomas Garza" userId="S::ztg29@iris.nau.edu::20f22d0c-9858-4697-8b79-2c451cd5e9c6" providerId="AD" clId="Web-{C241A429-71E2-F60C-FF21-7234CB541330}" dt="2025-04-18T22:10:22.282" v="76" actId="20577"/>
          <ac:spMkLst>
            <pc:docMk/>
            <pc:sldMk cId="3661628464" sldId="268"/>
            <ac:spMk id="2" creationId="{3B6D7DC3-DBA8-814A-6ED8-3D2566D6DB13}"/>
          </ac:spMkLst>
        </pc:spChg>
        <pc:spChg chg="add del mod">
          <ac:chgData name="Zachary Tomas Garza" userId="S::ztg29@iris.nau.edu::20f22d0c-9858-4697-8b79-2c451cd5e9c6" providerId="AD" clId="Web-{C241A429-71E2-F60C-FF21-7234CB541330}" dt="2025-04-18T22:10:57.596" v="85"/>
          <ac:spMkLst>
            <pc:docMk/>
            <pc:sldMk cId="3661628464" sldId="268"/>
            <ac:spMk id="3" creationId="{767AF540-E30A-722A-5987-A4FAAE8BE963}"/>
          </ac:spMkLst>
        </pc:spChg>
        <pc:graphicFrameChg chg="add del mod">
          <ac:chgData name="Zachary Tomas Garza" userId="S::ztg29@iris.nau.edu::20f22d0c-9858-4697-8b79-2c451cd5e9c6" providerId="AD" clId="Web-{C241A429-71E2-F60C-FF21-7234CB541330}" dt="2025-04-18T22:10:54.237" v="84"/>
          <ac:graphicFrameMkLst>
            <pc:docMk/>
            <pc:sldMk cId="3661628464" sldId="268"/>
            <ac:graphicFrameMk id="5" creationId="{8562446C-7DCD-366F-5E4C-C436CFF05F14}"/>
          </ac:graphicFrameMkLst>
        </pc:graphicFrameChg>
        <pc:graphicFrameChg chg="add mod">
          <ac:chgData name="Zachary Tomas Garza" userId="S::ztg29@iris.nau.edu::20f22d0c-9858-4697-8b79-2c451cd5e9c6" providerId="AD" clId="Web-{C241A429-71E2-F60C-FF21-7234CB541330}" dt="2025-04-18T22:10:57.971" v="86"/>
          <ac:graphicFrameMkLst>
            <pc:docMk/>
            <pc:sldMk cId="3661628464" sldId="268"/>
            <ac:graphicFrameMk id="35" creationId="{0D03710E-B11D-4E28-E888-5BAB2E27D302}"/>
          </ac:graphicFrameMkLst>
        </pc:graphicFrameChg>
      </pc:sldChg>
      <pc:sldChg chg="modSp">
        <pc:chgData name="Zachary Tomas Garza" userId="S::ztg29@iris.nau.edu::20f22d0c-9858-4697-8b79-2c451cd5e9c6" providerId="AD" clId="Web-{C241A429-71E2-F60C-FF21-7234CB541330}" dt="2025-04-18T22:39:17.989" v="456" actId="20577"/>
        <pc:sldMkLst>
          <pc:docMk/>
          <pc:sldMk cId="2531390684" sldId="269"/>
        </pc:sldMkLst>
        <pc:spChg chg="mod">
          <ac:chgData name="Zachary Tomas Garza" userId="S::ztg29@iris.nau.edu::20f22d0c-9858-4697-8b79-2c451cd5e9c6" providerId="AD" clId="Web-{C241A429-71E2-F60C-FF21-7234CB541330}" dt="2025-04-18T22:39:17.989" v="456" actId="20577"/>
          <ac:spMkLst>
            <pc:docMk/>
            <pc:sldMk cId="2531390684" sldId="269"/>
            <ac:spMk id="3" creationId="{40D74B7C-D281-0735-8AE6-DEB936B529C0}"/>
          </ac:spMkLst>
        </pc:spChg>
      </pc:sldChg>
      <pc:sldChg chg="del">
        <pc:chgData name="Zachary Tomas Garza" userId="S::ztg29@iris.nau.edu::20f22d0c-9858-4697-8b79-2c451cd5e9c6" providerId="AD" clId="Web-{C241A429-71E2-F60C-FF21-7234CB541330}" dt="2025-04-18T22:34:23.494" v="160"/>
        <pc:sldMkLst>
          <pc:docMk/>
          <pc:sldMk cId="3192755220" sldId="270"/>
        </pc:sldMkLst>
      </pc:sldChg>
      <pc:sldChg chg="modSp">
        <pc:chgData name="Zachary Tomas Garza" userId="S::ztg29@iris.nau.edu::20f22d0c-9858-4697-8b79-2c451cd5e9c6" providerId="AD" clId="Web-{C241A429-71E2-F60C-FF21-7234CB541330}" dt="2025-04-18T22:39:25.865" v="457"/>
        <pc:sldMkLst>
          <pc:docMk/>
          <pc:sldMk cId="1490735127" sldId="272"/>
        </pc:sldMkLst>
        <pc:picChg chg="mod">
          <ac:chgData name="Zachary Tomas Garza" userId="S::ztg29@iris.nau.edu::20f22d0c-9858-4697-8b79-2c451cd5e9c6" providerId="AD" clId="Web-{C241A429-71E2-F60C-FF21-7234CB541330}" dt="2025-04-18T22:39:25.865" v="457"/>
          <ac:picMkLst>
            <pc:docMk/>
            <pc:sldMk cId="1490735127" sldId="272"/>
            <ac:picMk id="4" creationId="{5909BB6D-A114-8A7D-08CC-DDCC7AB1A8B2}"/>
          </ac:picMkLst>
        </pc:picChg>
      </pc:sldChg>
      <pc:sldChg chg="addSp delSp modSp new">
        <pc:chgData name="Zachary Tomas Garza" userId="S::ztg29@iris.nau.edu::20f22d0c-9858-4697-8b79-2c451cd5e9c6" providerId="AD" clId="Web-{C241A429-71E2-F60C-FF21-7234CB541330}" dt="2025-04-18T22:51:16.001" v="639" actId="20577"/>
        <pc:sldMkLst>
          <pc:docMk/>
          <pc:sldMk cId="1717876261" sldId="273"/>
        </pc:sldMkLst>
        <pc:spChg chg="mod">
          <ac:chgData name="Zachary Tomas Garza" userId="S::ztg29@iris.nau.edu::20f22d0c-9858-4697-8b79-2c451cd5e9c6" providerId="AD" clId="Web-{C241A429-71E2-F60C-FF21-7234CB541330}" dt="2025-04-18T22:34:04.056" v="148" actId="20577"/>
          <ac:spMkLst>
            <pc:docMk/>
            <pc:sldMk cId="1717876261" sldId="273"/>
            <ac:spMk id="2" creationId="{6BF7CDC2-6137-820A-792D-2B15E7366A1F}"/>
          </ac:spMkLst>
        </pc:spChg>
        <pc:spChg chg="add del mod">
          <ac:chgData name="Zachary Tomas Garza" userId="S::ztg29@iris.nau.edu::20f22d0c-9858-4697-8b79-2c451cd5e9c6" providerId="AD" clId="Web-{C241A429-71E2-F60C-FF21-7234CB541330}" dt="2025-04-18T22:51:16.001" v="639" actId="20577"/>
          <ac:spMkLst>
            <pc:docMk/>
            <pc:sldMk cId="1717876261" sldId="273"/>
            <ac:spMk id="3" creationId="{8A2FC6DE-58B1-568B-6149-B1A7463FDF94}"/>
          </ac:spMkLst>
        </pc:spChg>
        <pc:spChg chg="add del mod">
          <ac:chgData name="Zachary Tomas Garza" userId="S::ztg29@iris.nau.edu::20f22d0c-9858-4697-8b79-2c451cd5e9c6" providerId="AD" clId="Web-{C241A429-71E2-F60C-FF21-7234CB541330}" dt="2025-04-18T22:34:02.274" v="145"/>
          <ac:spMkLst>
            <pc:docMk/>
            <pc:sldMk cId="1717876261" sldId="273"/>
            <ac:spMk id="4" creationId="{95B596C9-BC64-8818-6810-F67459765F6B}"/>
          </ac:spMkLst>
        </pc:spChg>
        <pc:picChg chg="add mod">
          <ac:chgData name="Zachary Tomas Garza" userId="S::ztg29@iris.nau.edu::20f22d0c-9858-4697-8b79-2c451cd5e9c6" providerId="AD" clId="Web-{C241A429-71E2-F60C-FF21-7234CB541330}" dt="2025-04-18T22:34:17.900" v="158" actId="1076"/>
          <ac:picMkLst>
            <pc:docMk/>
            <pc:sldMk cId="1717876261" sldId="273"/>
            <ac:picMk id="5" creationId="{3EF7B252-AEFE-5C61-BFFE-56F75FB55326}"/>
          </ac:picMkLst>
        </pc:picChg>
      </pc:sldChg>
      <pc:sldChg chg="addSp modSp new">
        <pc:chgData name="Zachary Tomas Garza" userId="S::ztg29@iris.nau.edu::20f22d0c-9858-4697-8b79-2c451cd5e9c6" providerId="AD" clId="Web-{C241A429-71E2-F60C-FF21-7234CB541330}" dt="2025-04-18T22:39:03.926" v="450" actId="20577"/>
        <pc:sldMkLst>
          <pc:docMk/>
          <pc:sldMk cId="2222619459" sldId="274"/>
        </pc:sldMkLst>
        <pc:spChg chg="mod">
          <ac:chgData name="Zachary Tomas Garza" userId="S::ztg29@iris.nau.edu::20f22d0c-9858-4697-8b79-2c451cd5e9c6" providerId="AD" clId="Web-{C241A429-71E2-F60C-FF21-7234CB541330}" dt="2025-04-18T22:36:28.217" v="178" actId="20577"/>
          <ac:spMkLst>
            <pc:docMk/>
            <pc:sldMk cId="2222619459" sldId="274"/>
            <ac:spMk id="2" creationId="{F1310118-F524-6495-CA23-2E176EF6FC0A}"/>
          </ac:spMkLst>
        </pc:spChg>
        <pc:spChg chg="mod">
          <ac:chgData name="Zachary Tomas Garza" userId="S::ztg29@iris.nau.edu::20f22d0c-9858-4697-8b79-2c451cd5e9c6" providerId="AD" clId="Web-{C241A429-71E2-F60C-FF21-7234CB541330}" dt="2025-04-18T22:39:01.582" v="447" actId="20577"/>
          <ac:spMkLst>
            <pc:docMk/>
            <pc:sldMk cId="2222619459" sldId="274"/>
            <ac:spMk id="3" creationId="{58C05E6A-433A-EE15-9E08-B94506FBEE2D}"/>
          </ac:spMkLst>
        </pc:spChg>
        <pc:spChg chg="add mod">
          <ac:chgData name="Zachary Tomas Garza" userId="S::ztg29@iris.nau.edu::20f22d0c-9858-4697-8b79-2c451cd5e9c6" providerId="AD" clId="Web-{C241A429-71E2-F60C-FF21-7234CB541330}" dt="2025-04-18T22:39:03.926" v="450" actId="20577"/>
          <ac:spMkLst>
            <pc:docMk/>
            <pc:sldMk cId="2222619459" sldId="274"/>
            <ac:spMk id="5" creationId="{9137D8A9-2807-3F1A-83B4-1F9A827CFFEB}"/>
          </ac:spMkLst>
        </pc:spChg>
      </pc:sldChg>
    </pc:docChg>
  </pc:docChgLst>
  <pc:docChgLst>
    <pc:chgData name="Jared James Kagie" userId="S::jjk353@nau.edu::e7850a43-153c-40f5-bb93-c05f04c0793c" providerId="AD" clId="Web-{385C69B5-638D-6BA9-69F9-D5AB1D34D631}"/>
    <pc:docChg chg="modSld">
      <pc:chgData name="Jared James Kagie" userId="S::jjk353@nau.edu::e7850a43-153c-40f5-bb93-c05f04c0793c" providerId="AD" clId="Web-{385C69B5-638D-6BA9-69F9-D5AB1D34D631}" dt="2025-04-18T22:56:05.693" v="3" actId="20577"/>
      <pc:docMkLst>
        <pc:docMk/>
      </pc:docMkLst>
      <pc:sldChg chg="modSp">
        <pc:chgData name="Jared James Kagie" userId="S::jjk353@nau.edu::e7850a43-153c-40f5-bb93-c05f04c0793c" providerId="AD" clId="Web-{385C69B5-638D-6BA9-69F9-D5AB1D34D631}" dt="2025-04-18T22:56:05.693" v="3" actId="20577"/>
        <pc:sldMkLst>
          <pc:docMk/>
          <pc:sldMk cId="570910503" sldId="267"/>
        </pc:sldMkLst>
        <pc:spChg chg="mod">
          <ac:chgData name="Jared James Kagie" userId="S::jjk353@nau.edu::e7850a43-153c-40f5-bb93-c05f04c0793c" providerId="AD" clId="Web-{385C69B5-638D-6BA9-69F9-D5AB1D34D631}" dt="2025-04-18T22:56:05.693" v="3" actId="20577"/>
          <ac:spMkLst>
            <pc:docMk/>
            <pc:sldMk cId="570910503" sldId="267"/>
            <ac:spMk id="5" creationId="{9E52A3BF-8823-B46D-5014-C45D762FF054}"/>
          </ac:spMkLst>
        </pc:spChg>
      </pc:sldChg>
      <pc:sldChg chg="modSp">
        <pc:chgData name="Jared James Kagie" userId="S::jjk353@nau.edu::e7850a43-153c-40f5-bb93-c05f04c0793c" providerId="AD" clId="Web-{385C69B5-638D-6BA9-69F9-D5AB1D34D631}" dt="2025-04-18T22:56:02.240" v="1" actId="20577"/>
        <pc:sldMkLst>
          <pc:docMk/>
          <pc:sldMk cId="1717876261" sldId="273"/>
        </pc:sldMkLst>
        <pc:spChg chg="mod">
          <ac:chgData name="Jared James Kagie" userId="S::jjk353@nau.edu::e7850a43-153c-40f5-bb93-c05f04c0793c" providerId="AD" clId="Web-{385C69B5-638D-6BA9-69F9-D5AB1D34D631}" dt="2025-04-18T22:56:02.240" v="1" actId="20577"/>
          <ac:spMkLst>
            <pc:docMk/>
            <pc:sldMk cId="1717876261" sldId="273"/>
            <ac:spMk id="6" creationId="{868B6288-88F4-923D-0D8B-5E9D91EE0648}"/>
          </ac:spMkLst>
        </pc:spChg>
      </pc:sldChg>
    </pc:docChg>
  </pc:docChgLst>
  <pc:docChgLst>
    <pc:chgData name="Christian G Butler" userId="S::cb3376@iris.nau.edu::e898c254-8001-4700-8e2b-6014317d210a" providerId="AD" clId="Web-{65E62405-5A31-B6A0-23E8-D4299D12AC80}"/>
    <pc:docChg chg="addSld modSld">
      <pc:chgData name="Christian G Butler" userId="S::cb3376@iris.nau.edu::e898c254-8001-4700-8e2b-6014317d210a" providerId="AD" clId="Web-{65E62405-5A31-B6A0-23E8-D4299D12AC80}" dt="2025-04-16T01:39:33.051" v="217"/>
      <pc:docMkLst>
        <pc:docMk/>
      </pc:docMkLst>
      <pc:sldChg chg="addSp modSp">
        <pc:chgData name="Christian G Butler" userId="S::cb3376@iris.nau.edu::e898c254-8001-4700-8e2b-6014317d210a" providerId="AD" clId="Web-{65E62405-5A31-B6A0-23E8-D4299D12AC80}" dt="2025-04-16T01:30:42.689" v="73"/>
        <pc:sldMkLst>
          <pc:docMk/>
          <pc:sldMk cId="109857222" sldId="256"/>
        </pc:sldMkLst>
        <pc:spChg chg="add mod">
          <ac:chgData name="Christian G Butler" userId="S::cb3376@iris.nau.edu::e898c254-8001-4700-8e2b-6014317d210a" providerId="AD" clId="Web-{65E62405-5A31-B6A0-23E8-D4299D12AC80}" dt="2025-04-16T01:30:42.689" v="73"/>
          <ac:spMkLst>
            <pc:docMk/>
            <pc:sldMk cId="109857222" sldId="256"/>
            <ac:spMk id="4" creationId="{62BCD838-A58F-92CC-512A-03F9FB1D972B}"/>
          </ac:spMkLst>
        </pc:spChg>
      </pc:sldChg>
      <pc:sldChg chg="addSp modSp">
        <pc:chgData name="Christian G Butler" userId="S::cb3376@iris.nau.edu::e898c254-8001-4700-8e2b-6014317d210a" providerId="AD" clId="Web-{65E62405-5A31-B6A0-23E8-D4299D12AC80}" dt="2025-04-16T01:30:30.783" v="72"/>
        <pc:sldMkLst>
          <pc:docMk/>
          <pc:sldMk cId="2796895767" sldId="257"/>
        </pc:sldMkLst>
        <pc:spChg chg="add mod">
          <ac:chgData name="Christian G Butler" userId="S::cb3376@iris.nau.edu::e898c254-8001-4700-8e2b-6014317d210a" providerId="AD" clId="Web-{65E62405-5A31-B6A0-23E8-D4299D12AC80}" dt="2025-04-16T01:30:30.783" v="72"/>
          <ac:spMkLst>
            <pc:docMk/>
            <pc:sldMk cId="2796895767" sldId="257"/>
            <ac:spMk id="5" creationId="{A98E2A7A-F56E-6261-9CB1-0E968DE5412A}"/>
          </ac:spMkLst>
        </pc:spChg>
      </pc:sldChg>
      <pc:sldChg chg="addSp delSp modSp">
        <pc:chgData name="Christian G Butler" userId="S::cb3376@iris.nau.edu::e898c254-8001-4700-8e2b-6014317d210a" providerId="AD" clId="Web-{65E62405-5A31-B6A0-23E8-D4299D12AC80}" dt="2025-04-16T01:30:42.689" v="74"/>
        <pc:sldMkLst>
          <pc:docMk/>
          <pc:sldMk cId="1917002574" sldId="258"/>
        </pc:sldMkLst>
        <pc:spChg chg="mod">
          <ac:chgData name="Christian G Butler" userId="S::cb3376@iris.nau.edu::e898c254-8001-4700-8e2b-6014317d210a" providerId="AD" clId="Web-{65E62405-5A31-B6A0-23E8-D4299D12AC80}" dt="2025-04-16T01:27:48.829" v="71"/>
          <ac:spMkLst>
            <pc:docMk/>
            <pc:sldMk cId="1917002574" sldId="258"/>
            <ac:spMk id="2" creationId="{1F192697-F584-1CBC-EDF9-BEABA3E42961}"/>
          </ac:spMkLst>
        </pc:spChg>
        <pc:spChg chg="mod ord">
          <ac:chgData name="Christian G Butler" userId="S::cb3376@iris.nau.edu::e898c254-8001-4700-8e2b-6014317d210a" providerId="AD" clId="Web-{65E62405-5A31-B6A0-23E8-D4299D12AC80}" dt="2025-04-16T01:27:48.829" v="71"/>
          <ac:spMkLst>
            <pc:docMk/>
            <pc:sldMk cId="1917002574" sldId="258"/>
            <ac:spMk id="3" creationId="{EFD19278-3FCC-92D3-C044-88F1190ED7D0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0:42.689" v="74"/>
          <ac:spMkLst>
            <pc:docMk/>
            <pc:sldMk cId="1917002574" sldId="258"/>
            <ac:spMk id="5" creationId="{92F6C816-8A15-C566-FAA9-B70BE49594F8}"/>
          </ac:spMkLst>
        </pc:spChg>
        <pc:spChg chg="add del">
          <ac:chgData name="Christian G Butler" userId="S::cb3376@iris.nau.edu::e898c254-8001-4700-8e2b-6014317d210a" providerId="AD" clId="Web-{65E62405-5A31-B6A0-23E8-D4299D12AC80}" dt="2025-04-16T01:27:48.829" v="71"/>
          <ac:spMkLst>
            <pc:docMk/>
            <pc:sldMk cId="1917002574" sldId="258"/>
            <ac:spMk id="9" creationId="{744CAA32-F237-419C-A2DD-43C28D920D3C}"/>
          </ac:spMkLst>
        </pc:spChg>
        <pc:spChg chg="add del">
          <ac:chgData name="Christian G Butler" userId="S::cb3376@iris.nau.edu::e898c254-8001-4700-8e2b-6014317d210a" providerId="AD" clId="Web-{65E62405-5A31-B6A0-23E8-D4299D12AC80}" dt="2025-04-16T01:27:48.829" v="70"/>
          <ac:spMkLst>
            <pc:docMk/>
            <pc:sldMk cId="1917002574" sldId="258"/>
            <ac:spMk id="16" creationId="{744CAA32-F237-419C-A2DD-43C28D920D3C}"/>
          </ac:spMkLst>
        </pc:spChg>
        <pc:spChg chg="add">
          <ac:chgData name="Christian G Butler" userId="S::cb3376@iris.nau.edu::e898c254-8001-4700-8e2b-6014317d210a" providerId="AD" clId="Web-{65E62405-5A31-B6A0-23E8-D4299D12AC80}" dt="2025-04-16T01:27:48.829" v="71"/>
          <ac:spMkLst>
            <pc:docMk/>
            <pc:sldMk cId="1917002574" sldId="258"/>
            <ac:spMk id="20" creationId="{744CAA32-F237-419C-A2DD-43C28D920D3C}"/>
          </ac:spMkLst>
        </pc:spChg>
        <pc:picChg chg="add mod">
          <ac:chgData name="Christian G Butler" userId="S::cb3376@iris.nau.edu::e898c254-8001-4700-8e2b-6014317d210a" providerId="AD" clId="Web-{65E62405-5A31-B6A0-23E8-D4299D12AC80}" dt="2025-04-16T01:27:48.829" v="71"/>
          <ac:picMkLst>
            <pc:docMk/>
            <pc:sldMk cId="1917002574" sldId="258"/>
            <ac:picMk id="4" creationId="{29500318-16DF-9007-FAA0-F0C67871E08F}"/>
          </ac:picMkLst>
        </pc:picChg>
        <pc:cxnChg chg="add del">
          <ac:chgData name="Christian G Butler" userId="S::cb3376@iris.nau.edu::e898c254-8001-4700-8e2b-6014317d210a" providerId="AD" clId="Web-{65E62405-5A31-B6A0-23E8-D4299D12AC80}" dt="2025-04-16T01:27:48.829" v="71"/>
          <ac:cxnSpMkLst>
            <pc:docMk/>
            <pc:sldMk cId="1917002574" sldId="258"/>
            <ac:cxnSpMk id="11" creationId="{753FE100-D0AB-4AE2-824B-60CFA31EC6A2}"/>
          </ac:cxnSpMkLst>
        </pc:cxnChg>
        <pc:cxnChg chg="add del">
          <ac:chgData name="Christian G Butler" userId="S::cb3376@iris.nau.edu::e898c254-8001-4700-8e2b-6014317d210a" providerId="AD" clId="Web-{65E62405-5A31-B6A0-23E8-D4299D12AC80}" dt="2025-04-16T01:27:48.829" v="70"/>
          <ac:cxnSpMkLst>
            <pc:docMk/>
            <pc:sldMk cId="1917002574" sldId="258"/>
            <ac:cxnSpMk id="18" creationId="{753FE100-D0AB-4AE2-824B-60CFA31EC6A2}"/>
          </ac:cxnSpMkLst>
        </pc:cxnChg>
        <pc:cxnChg chg="add">
          <ac:chgData name="Christian G Butler" userId="S::cb3376@iris.nau.edu::e898c254-8001-4700-8e2b-6014317d210a" providerId="AD" clId="Web-{65E62405-5A31-B6A0-23E8-D4299D12AC80}" dt="2025-04-16T01:27:48.829" v="71"/>
          <ac:cxnSpMkLst>
            <pc:docMk/>
            <pc:sldMk cId="1917002574" sldId="258"/>
            <ac:cxnSpMk id="21" creationId="{753FE100-D0AB-4AE2-824B-60CFA31EC6A2}"/>
          </ac:cxnSpMkLst>
        </pc:cxnChg>
      </pc:sldChg>
      <pc:sldChg chg="addSp delSp modSp mod setBg">
        <pc:chgData name="Christian G Butler" userId="S::cb3376@iris.nau.edu::e898c254-8001-4700-8e2b-6014317d210a" providerId="AD" clId="Web-{65E62405-5A31-B6A0-23E8-D4299D12AC80}" dt="2025-04-16T01:30:42.704" v="75"/>
        <pc:sldMkLst>
          <pc:docMk/>
          <pc:sldMk cId="1970868499" sldId="259"/>
        </pc:sldMkLst>
        <pc:spChg chg="mod">
          <ac:chgData name="Christian G Butler" userId="S::cb3376@iris.nau.edu::e898c254-8001-4700-8e2b-6014317d210a" providerId="AD" clId="Web-{65E62405-5A31-B6A0-23E8-D4299D12AC80}" dt="2025-04-16T01:21:59.967" v="16" actId="1076"/>
          <ac:spMkLst>
            <pc:docMk/>
            <pc:sldMk cId="1970868499" sldId="259"/>
            <ac:spMk id="2" creationId="{8811990A-769B-1543-2B14-FB154E4AD696}"/>
          </ac:spMkLst>
        </pc:spChg>
        <pc:spChg chg="mod ord">
          <ac:chgData name="Christian G Butler" userId="S::cb3376@iris.nau.edu::e898c254-8001-4700-8e2b-6014317d210a" providerId="AD" clId="Web-{65E62405-5A31-B6A0-23E8-D4299D12AC80}" dt="2025-04-16T01:22:04.327" v="17" actId="1076"/>
          <ac:spMkLst>
            <pc:docMk/>
            <pc:sldMk cId="1970868499" sldId="259"/>
            <ac:spMk id="3" creationId="{FE095A11-C6CF-D040-0FCE-2A77D8FEC554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0:42.704" v="75"/>
          <ac:spMkLst>
            <pc:docMk/>
            <pc:sldMk cId="1970868499" sldId="259"/>
            <ac:spMk id="5" creationId="{2C8E1172-43D3-4B8D-B204-319322627F74}"/>
          </ac:spMkLst>
        </pc:spChg>
        <pc:spChg chg="add del">
          <ac:chgData name="Christian G Butler" userId="S::cb3376@iris.nau.edu::e898c254-8001-4700-8e2b-6014317d210a" providerId="AD" clId="Web-{65E62405-5A31-B6A0-23E8-D4299D12AC80}" dt="2025-04-16T01:20:45.061" v="2"/>
          <ac:spMkLst>
            <pc:docMk/>
            <pc:sldMk cId="1970868499" sldId="259"/>
            <ac:spMk id="9" creationId="{DBDA151C-5770-45E4-AAFF-59E7F403866D}"/>
          </ac:spMkLst>
        </pc:spChg>
        <pc:spChg chg="add">
          <ac:chgData name="Christian G Butler" userId="S::cb3376@iris.nau.edu::e898c254-8001-4700-8e2b-6014317d210a" providerId="AD" clId="Web-{65E62405-5A31-B6A0-23E8-D4299D12AC80}" dt="2025-04-16T01:20:45.061" v="3"/>
          <ac:spMkLst>
            <pc:docMk/>
            <pc:sldMk cId="1970868499" sldId="259"/>
            <ac:spMk id="13" creationId="{DBDA151C-5770-45E4-AAFF-59E7F403866D}"/>
          </ac:spMkLst>
        </pc:spChg>
        <pc:picChg chg="add mod modCrop">
          <ac:chgData name="Christian G Butler" userId="S::cb3376@iris.nau.edu::e898c254-8001-4700-8e2b-6014317d210a" providerId="AD" clId="Web-{65E62405-5A31-B6A0-23E8-D4299D12AC80}" dt="2025-04-16T01:21:46.858" v="14" actId="1076"/>
          <ac:picMkLst>
            <pc:docMk/>
            <pc:sldMk cId="1970868499" sldId="259"/>
            <ac:picMk id="4" creationId="{5CDF975A-D35E-1F2F-D254-F837AB8267C0}"/>
          </ac:picMkLst>
        </pc:picChg>
        <pc:cxnChg chg="add del">
          <ac:chgData name="Christian G Butler" userId="S::cb3376@iris.nau.edu::e898c254-8001-4700-8e2b-6014317d210a" providerId="AD" clId="Web-{65E62405-5A31-B6A0-23E8-D4299D12AC80}" dt="2025-04-16T01:20:45.061" v="2"/>
          <ac:cxnSpMkLst>
            <pc:docMk/>
            <pc:sldMk cId="1970868499" sldId="259"/>
            <ac:cxnSpMk id="11" creationId="{2EA0F4A6-3CC9-C9E2-BA02-58FA29F7DD8E}"/>
          </ac:cxnSpMkLst>
        </pc:cxnChg>
        <pc:cxnChg chg="add">
          <ac:chgData name="Christian G Butler" userId="S::cb3376@iris.nau.edu::e898c254-8001-4700-8e2b-6014317d210a" providerId="AD" clId="Web-{65E62405-5A31-B6A0-23E8-D4299D12AC80}" dt="2025-04-16T01:20:45.061" v="3"/>
          <ac:cxnSpMkLst>
            <pc:docMk/>
            <pc:sldMk cId="1970868499" sldId="259"/>
            <ac:cxnSpMk id="14" creationId="{39AA7464-1EB7-A869-C7D3-AA680BBA984A}"/>
          </ac:cxnSpMkLst>
        </pc:cxnChg>
      </pc:sldChg>
      <pc:sldChg chg="addSp delSp modSp mod setBg">
        <pc:chgData name="Christian G Butler" userId="S::cb3376@iris.nau.edu::e898c254-8001-4700-8e2b-6014317d210a" providerId="AD" clId="Web-{65E62405-5A31-B6A0-23E8-D4299D12AC80}" dt="2025-04-16T01:30:42.720" v="76"/>
        <pc:sldMkLst>
          <pc:docMk/>
          <pc:sldMk cId="3073283292" sldId="260"/>
        </pc:sldMkLst>
        <pc:spChg chg="mod">
          <ac:chgData name="Christian G Butler" userId="S::cb3376@iris.nau.edu::e898c254-8001-4700-8e2b-6014317d210a" providerId="AD" clId="Web-{65E62405-5A31-B6A0-23E8-D4299D12AC80}" dt="2025-04-16T01:23:59.030" v="43" actId="1076"/>
          <ac:spMkLst>
            <pc:docMk/>
            <pc:sldMk cId="3073283292" sldId="260"/>
            <ac:spMk id="2" creationId="{7EDC4621-C373-DFBF-D71C-617D487FDC82}"/>
          </ac:spMkLst>
        </pc:spChg>
        <pc:spChg chg="mod ord">
          <ac:chgData name="Christian G Butler" userId="S::cb3376@iris.nau.edu::e898c254-8001-4700-8e2b-6014317d210a" providerId="AD" clId="Web-{65E62405-5A31-B6A0-23E8-D4299D12AC80}" dt="2025-04-16T01:23:34.249" v="37" actId="1076"/>
          <ac:spMkLst>
            <pc:docMk/>
            <pc:sldMk cId="3073283292" sldId="260"/>
            <ac:spMk id="3" creationId="{B08DC03D-80FB-1C3F-CD41-87085A0B13D0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23:46.530" v="42" actId="1076"/>
          <ac:spMkLst>
            <pc:docMk/>
            <pc:sldMk cId="3073283292" sldId="260"/>
            <ac:spMk id="5" creationId="{13B4369D-68AE-8445-8DF7-65800AFE35D7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0:42.720" v="76"/>
          <ac:spMkLst>
            <pc:docMk/>
            <pc:sldMk cId="3073283292" sldId="260"/>
            <ac:spMk id="6" creationId="{C254FCFF-28A2-BCCA-11D0-31939C2C3C2B}"/>
          </ac:spMkLst>
        </pc:spChg>
        <pc:spChg chg="add del">
          <ac:chgData name="Christian G Butler" userId="S::cb3376@iris.nau.edu::e898c254-8001-4700-8e2b-6014317d210a" providerId="AD" clId="Web-{65E62405-5A31-B6A0-23E8-D4299D12AC80}" dt="2025-04-16T01:22:33.811" v="20"/>
          <ac:spMkLst>
            <pc:docMk/>
            <pc:sldMk cId="3073283292" sldId="260"/>
            <ac:spMk id="9" creationId="{DBDA151C-5770-45E4-AAFF-59E7F403866D}"/>
          </ac:spMkLst>
        </pc:spChg>
        <pc:spChg chg="add">
          <ac:chgData name="Christian G Butler" userId="S::cb3376@iris.nau.edu::e898c254-8001-4700-8e2b-6014317d210a" providerId="AD" clId="Web-{65E62405-5A31-B6A0-23E8-D4299D12AC80}" dt="2025-04-16T01:22:33.811" v="21"/>
          <ac:spMkLst>
            <pc:docMk/>
            <pc:sldMk cId="3073283292" sldId="260"/>
            <ac:spMk id="13" creationId="{063F27BC-7079-4FF7-8F7C-ABC82FA3C247}"/>
          </ac:spMkLst>
        </pc:spChg>
        <pc:picChg chg="add mod">
          <ac:chgData name="Christian G Butler" userId="S::cb3376@iris.nau.edu::e898c254-8001-4700-8e2b-6014317d210a" providerId="AD" clId="Web-{65E62405-5A31-B6A0-23E8-D4299D12AC80}" dt="2025-04-16T01:23:30.671" v="36" actId="1076"/>
          <ac:picMkLst>
            <pc:docMk/>
            <pc:sldMk cId="3073283292" sldId="260"/>
            <ac:picMk id="4" creationId="{D9F22C66-DF4D-0458-F794-05FDA1C3A1C0}"/>
          </ac:picMkLst>
        </pc:picChg>
        <pc:cxnChg chg="add del">
          <ac:chgData name="Christian G Butler" userId="S::cb3376@iris.nau.edu::e898c254-8001-4700-8e2b-6014317d210a" providerId="AD" clId="Web-{65E62405-5A31-B6A0-23E8-D4299D12AC80}" dt="2025-04-16T01:22:33.811" v="20"/>
          <ac:cxnSpMkLst>
            <pc:docMk/>
            <pc:sldMk cId="3073283292" sldId="260"/>
            <ac:cxnSpMk id="11" creationId="{B209265E-E0D7-493B-97CE-2263D50C3F0A}"/>
          </ac:cxnSpMkLst>
        </pc:cxnChg>
        <pc:cxnChg chg="add">
          <ac:chgData name="Christian G Butler" userId="S::cb3376@iris.nau.edu::e898c254-8001-4700-8e2b-6014317d210a" providerId="AD" clId="Web-{65E62405-5A31-B6A0-23E8-D4299D12AC80}" dt="2025-04-16T01:22:33.811" v="21"/>
          <ac:cxnSpMkLst>
            <pc:docMk/>
            <pc:sldMk cId="3073283292" sldId="260"/>
            <ac:cxnSpMk id="14" creationId="{40BBF191-9CC8-4313-B1CA-8DF1A53AE4F9}"/>
          </ac:cxnSpMkLst>
        </pc:cxnChg>
      </pc:sldChg>
      <pc:sldChg chg="addSp delSp modSp mod setBg">
        <pc:chgData name="Christian G Butler" userId="S::cb3376@iris.nau.edu::e898c254-8001-4700-8e2b-6014317d210a" providerId="AD" clId="Web-{65E62405-5A31-B6A0-23E8-D4299D12AC80}" dt="2025-04-16T01:30:42.736" v="77"/>
        <pc:sldMkLst>
          <pc:docMk/>
          <pc:sldMk cId="4214247270" sldId="261"/>
        </pc:sldMkLst>
        <pc:spChg chg="mod">
          <ac:chgData name="Christian G Butler" userId="S::cb3376@iris.nau.edu::e898c254-8001-4700-8e2b-6014317d210a" providerId="AD" clId="Web-{65E62405-5A31-B6A0-23E8-D4299D12AC80}" dt="2025-04-16T01:25:21.062" v="58"/>
          <ac:spMkLst>
            <pc:docMk/>
            <pc:sldMk cId="4214247270" sldId="261"/>
            <ac:spMk id="2" creationId="{BDC40E9C-CCD2-F88E-D830-E2814FF525A0}"/>
          </ac:spMkLst>
        </pc:spChg>
        <pc:spChg chg="mod ord">
          <ac:chgData name="Christian G Butler" userId="S::cb3376@iris.nau.edu::e898c254-8001-4700-8e2b-6014317d210a" providerId="AD" clId="Web-{65E62405-5A31-B6A0-23E8-D4299D12AC80}" dt="2025-04-16T01:25:21.062" v="58"/>
          <ac:spMkLst>
            <pc:docMk/>
            <pc:sldMk cId="4214247270" sldId="261"/>
            <ac:spMk id="3" creationId="{7651CE62-A172-DC90-CC2D-B8864ED04FAB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0:42.736" v="77"/>
          <ac:spMkLst>
            <pc:docMk/>
            <pc:sldMk cId="4214247270" sldId="261"/>
            <ac:spMk id="5" creationId="{FF27F6D9-EA4B-C160-787B-7303FBCC9F33}"/>
          </ac:spMkLst>
        </pc:spChg>
        <pc:spChg chg="add del">
          <ac:chgData name="Christian G Butler" userId="S::cb3376@iris.nau.edu::e898c254-8001-4700-8e2b-6014317d210a" providerId="AD" clId="Web-{65E62405-5A31-B6A0-23E8-D4299D12AC80}" dt="2025-04-16T01:25:17.609" v="56"/>
          <ac:spMkLst>
            <pc:docMk/>
            <pc:sldMk cId="4214247270" sldId="261"/>
            <ac:spMk id="9" creationId="{DBDA151C-5770-45E4-AAFF-59E7F403866D}"/>
          </ac:spMkLst>
        </pc:spChg>
        <pc:spChg chg="add del">
          <ac:chgData name="Christian G Butler" userId="S::cb3376@iris.nau.edu::e898c254-8001-4700-8e2b-6014317d210a" providerId="AD" clId="Web-{65E62405-5A31-B6A0-23E8-D4299D12AC80}" dt="2025-04-16T01:25:21.062" v="58"/>
          <ac:spMkLst>
            <pc:docMk/>
            <pc:sldMk cId="4214247270" sldId="261"/>
            <ac:spMk id="13" creationId="{8FCE029E-5073-4498-8104-8427AA987352}"/>
          </ac:spMkLst>
        </pc:spChg>
        <pc:picChg chg="add mod">
          <ac:chgData name="Christian G Butler" userId="S::cb3376@iris.nau.edu::e898c254-8001-4700-8e2b-6014317d210a" providerId="AD" clId="Web-{65E62405-5A31-B6A0-23E8-D4299D12AC80}" dt="2025-04-16T01:25:26.312" v="59" actId="14100"/>
          <ac:picMkLst>
            <pc:docMk/>
            <pc:sldMk cId="4214247270" sldId="261"/>
            <ac:picMk id="4" creationId="{089D4D1C-FBD8-1FF9-32F8-9CA336F347A5}"/>
          </ac:picMkLst>
        </pc:picChg>
        <pc:cxnChg chg="add del">
          <ac:chgData name="Christian G Butler" userId="S::cb3376@iris.nau.edu::e898c254-8001-4700-8e2b-6014317d210a" providerId="AD" clId="Web-{65E62405-5A31-B6A0-23E8-D4299D12AC80}" dt="2025-04-16T01:25:17.609" v="56"/>
          <ac:cxnSpMkLst>
            <pc:docMk/>
            <pc:sldMk cId="4214247270" sldId="261"/>
            <ac:cxnSpMk id="11" creationId="{FDE45FFB-BDDD-441E-8A3F-CA05C33E118E}"/>
          </ac:cxnSpMkLst>
        </pc:cxnChg>
        <pc:cxnChg chg="add del">
          <ac:chgData name="Christian G Butler" userId="S::cb3376@iris.nau.edu::e898c254-8001-4700-8e2b-6014317d210a" providerId="AD" clId="Web-{65E62405-5A31-B6A0-23E8-D4299D12AC80}" dt="2025-04-16T01:25:21.062" v="58"/>
          <ac:cxnSpMkLst>
            <pc:docMk/>
            <pc:sldMk cId="4214247270" sldId="261"/>
            <ac:cxnSpMk id="14" creationId="{BEFF515C-2521-4964-9DAC-2BFB8EC86AE4}"/>
          </ac:cxnSpMkLst>
        </pc:cxnChg>
      </pc:sldChg>
      <pc:sldChg chg="addSp modSp mod setBg">
        <pc:chgData name="Christian G Butler" userId="S::cb3376@iris.nau.edu::e898c254-8001-4700-8e2b-6014317d210a" providerId="AD" clId="Web-{65E62405-5A31-B6A0-23E8-D4299D12AC80}" dt="2025-04-16T01:30:42.736" v="78"/>
        <pc:sldMkLst>
          <pc:docMk/>
          <pc:sldMk cId="1099352158" sldId="262"/>
        </pc:sldMkLst>
        <pc:spChg chg="mod">
          <ac:chgData name="Christian G Butler" userId="S::cb3376@iris.nau.edu::e898c254-8001-4700-8e2b-6014317d210a" providerId="AD" clId="Web-{65E62405-5A31-B6A0-23E8-D4299D12AC80}" dt="2025-04-16T01:26:12.031" v="61"/>
          <ac:spMkLst>
            <pc:docMk/>
            <pc:sldMk cId="1099352158" sldId="262"/>
            <ac:spMk id="2" creationId="{F8EEDF46-6CD3-5ED4-2AF4-EAAED9BEC678}"/>
          </ac:spMkLst>
        </pc:spChg>
        <pc:spChg chg="mod ord">
          <ac:chgData name="Christian G Butler" userId="S::cb3376@iris.nau.edu::e898c254-8001-4700-8e2b-6014317d210a" providerId="AD" clId="Web-{65E62405-5A31-B6A0-23E8-D4299D12AC80}" dt="2025-04-16T01:26:12.031" v="61"/>
          <ac:spMkLst>
            <pc:docMk/>
            <pc:sldMk cId="1099352158" sldId="262"/>
            <ac:spMk id="3" creationId="{57DFA76E-E413-130C-5042-0878A6D874E7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0:42.736" v="78"/>
          <ac:spMkLst>
            <pc:docMk/>
            <pc:sldMk cId="1099352158" sldId="262"/>
            <ac:spMk id="5" creationId="{7D65F3B0-530B-0311-156D-4B5D110EC3FC}"/>
          </ac:spMkLst>
        </pc:spChg>
        <pc:spChg chg="add">
          <ac:chgData name="Christian G Butler" userId="S::cb3376@iris.nau.edu::e898c254-8001-4700-8e2b-6014317d210a" providerId="AD" clId="Web-{65E62405-5A31-B6A0-23E8-D4299D12AC80}" dt="2025-04-16T01:26:12.031" v="61"/>
          <ac:spMkLst>
            <pc:docMk/>
            <pc:sldMk cId="1099352158" sldId="262"/>
            <ac:spMk id="9" creationId="{DBDA151C-5770-45E4-AAFF-59E7F403866D}"/>
          </ac:spMkLst>
        </pc:spChg>
        <pc:picChg chg="add mod">
          <ac:chgData name="Christian G Butler" userId="S::cb3376@iris.nau.edu::e898c254-8001-4700-8e2b-6014317d210a" providerId="AD" clId="Web-{65E62405-5A31-B6A0-23E8-D4299D12AC80}" dt="2025-04-16T01:26:23.344" v="64" actId="14100"/>
          <ac:picMkLst>
            <pc:docMk/>
            <pc:sldMk cId="1099352158" sldId="262"/>
            <ac:picMk id="4" creationId="{17EECC69-A108-B5B0-B3AF-AE854C53E883}"/>
          </ac:picMkLst>
        </pc:picChg>
        <pc:cxnChg chg="add">
          <ac:chgData name="Christian G Butler" userId="S::cb3376@iris.nau.edu::e898c254-8001-4700-8e2b-6014317d210a" providerId="AD" clId="Web-{65E62405-5A31-B6A0-23E8-D4299D12AC80}" dt="2025-04-16T01:26:12.031" v="61"/>
          <ac:cxnSpMkLst>
            <pc:docMk/>
            <pc:sldMk cId="1099352158" sldId="262"/>
            <ac:cxnSpMk id="11" creationId="{39AA7464-1EB7-A869-C7D3-AA680BBA984A}"/>
          </ac:cxnSpMkLst>
        </pc:cxnChg>
      </pc:sldChg>
      <pc:sldChg chg="addSp delSp modSp mod setBg">
        <pc:chgData name="Christian G Butler" userId="S::cb3376@iris.nau.edu::e898c254-8001-4700-8e2b-6014317d210a" providerId="AD" clId="Web-{65E62405-5A31-B6A0-23E8-D4299D12AC80}" dt="2025-04-16T01:30:42.751" v="79"/>
        <pc:sldMkLst>
          <pc:docMk/>
          <pc:sldMk cId="2019698360" sldId="263"/>
        </pc:sldMkLst>
        <pc:spChg chg="mod">
          <ac:chgData name="Christian G Butler" userId="S::cb3376@iris.nau.edu::e898c254-8001-4700-8e2b-6014317d210a" providerId="AD" clId="Web-{65E62405-5A31-B6A0-23E8-D4299D12AC80}" dt="2025-04-16T01:26:35.906" v="65"/>
          <ac:spMkLst>
            <pc:docMk/>
            <pc:sldMk cId="2019698360" sldId="263"/>
            <ac:spMk id="2" creationId="{CBC5BFD7-C02A-C94E-E0F2-418468058958}"/>
          </ac:spMkLst>
        </pc:spChg>
        <pc:spChg chg="del">
          <ac:chgData name="Christian G Butler" userId="S::cb3376@iris.nau.edu::e898c254-8001-4700-8e2b-6014317d210a" providerId="AD" clId="Web-{65E62405-5A31-B6A0-23E8-D4299D12AC80}" dt="2025-04-16T01:26:35.906" v="65"/>
          <ac:spMkLst>
            <pc:docMk/>
            <pc:sldMk cId="2019698360" sldId="263"/>
            <ac:spMk id="3" creationId="{8431A975-5A14-2339-D89C-F8ACDB2C5D7A}"/>
          </ac:spMkLst>
        </pc:spChg>
        <pc:spChg chg="add">
          <ac:chgData name="Christian G Butler" userId="S::cb3376@iris.nau.edu::e898c254-8001-4700-8e2b-6014317d210a" providerId="AD" clId="Web-{65E62405-5A31-B6A0-23E8-D4299D12AC80}" dt="2025-04-16T01:26:35.906" v="65"/>
          <ac:spMkLst>
            <pc:docMk/>
            <pc:sldMk cId="2019698360" sldId="263"/>
            <ac:spMk id="9" creationId="{DBDA151C-5770-45E4-AAFF-59E7F403866D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0:42.751" v="79"/>
          <ac:spMkLst>
            <pc:docMk/>
            <pc:sldMk cId="2019698360" sldId="263"/>
            <ac:spMk id="14" creationId="{D621B79C-A59D-0E17-32A5-4171A4AB2574}"/>
          </ac:spMkLst>
        </pc:spChg>
        <pc:graphicFrameChg chg="add">
          <ac:chgData name="Christian G Butler" userId="S::cb3376@iris.nau.edu::e898c254-8001-4700-8e2b-6014317d210a" providerId="AD" clId="Web-{65E62405-5A31-B6A0-23E8-D4299D12AC80}" dt="2025-04-16T01:26:35.906" v="65"/>
          <ac:graphicFrameMkLst>
            <pc:docMk/>
            <pc:sldMk cId="2019698360" sldId="263"/>
            <ac:graphicFrameMk id="5" creationId="{771739E7-AECF-BA12-FCF6-B79F16E7C458}"/>
          </ac:graphicFrameMkLst>
        </pc:graphicFrameChg>
        <pc:cxnChg chg="add">
          <ac:chgData name="Christian G Butler" userId="S::cb3376@iris.nau.edu::e898c254-8001-4700-8e2b-6014317d210a" providerId="AD" clId="Web-{65E62405-5A31-B6A0-23E8-D4299D12AC80}" dt="2025-04-16T01:26:35.906" v="65"/>
          <ac:cxnSpMkLst>
            <pc:docMk/>
            <pc:sldMk cId="2019698360" sldId="263"/>
            <ac:cxnSpMk id="11" creationId="{E62D3963-2153-4637-96E6-E31BD2CE5D0D}"/>
          </ac:cxnSpMkLst>
        </pc:cxnChg>
      </pc:sldChg>
      <pc:sldChg chg="addSp delSp modSp new">
        <pc:chgData name="Christian G Butler" userId="S::cb3376@iris.nau.edu::e898c254-8001-4700-8e2b-6014317d210a" providerId="AD" clId="Web-{65E62405-5A31-B6A0-23E8-D4299D12AC80}" dt="2025-04-16T01:38:38.973" v="204"/>
        <pc:sldMkLst>
          <pc:docMk/>
          <pc:sldMk cId="4207903030" sldId="264"/>
        </pc:sldMkLst>
        <pc:spChg chg="del">
          <ac:chgData name="Christian G Butler" userId="S::cb3376@iris.nau.edu::e898c254-8001-4700-8e2b-6014317d210a" providerId="AD" clId="Web-{65E62405-5A31-B6A0-23E8-D4299D12AC80}" dt="2025-04-16T01:32:48.127" v="88"/>
          <ac:spMkLst>
            <pc:docMk/>
            <pc:sldMk cId="4207903030" sldId="264"/>
            <ac:spMk id="2" creationId="{6775CCE7-A5EC-D2B1-8AD7-549554E9260C}"/>
          </ac:spMkLst>
        </pc:spChg>
        <pc:spChg chg="del">
          <ac:chgData name="Christian G Butler" userId="S::cb3376@iris.nau.edu::e898c254-8001-4700-8e2b-6014317d210a" providerId="AD" clId="Web-{65E62405-5A31-B6A0-23E8-D4299D12AC80}" dt="2025-04-16T01:32:31.518" v="81"/>
          <ac:spMkLst>
            <pc:docMk/>
            <pc:sldMk cId="4207903030" sldId="264"/>
            <ac:spMk id="3" creationId="{CE4ADE72-8215-7D8D-0B9A-A39F338BBC70}"/>
          </ac:spMkLst>
        </pc:spChg>
        <pc:spChg chg="add del mod">
          <ac:chgData name="Christian G Butler" userId="S::cb3376@iris.nau.edu::e898c254-8001-4700-8e2b-6014317d210a" providerId="AD" clId="Web-{65E62405-5A31-B6A0-23E8-D4299D12AC80}" dt="2025-04-16T01:32:56.268" v="93"/>
          <ac:spMkLst>
            <pc:docMk/>
            <pc:sldMk cId="4207903030" sldId="264"/>
            <ac:spMk id="8" creationId="{7C1A8F8C-0BDD-425B-BDBF-8105ED81A5A7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6:30.034" v="171"/>
          <ac:spMkLst>
            <pc:docMk/>
            <pc:sldMk cId="4207903030" sldId="264"/>
            <ac:spMk id="9" creationId="{FC10A1B3-61C0-9778-CC59-E1BED8256826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6:39.956" v="176" actId="20577"/>
          <ac:spMkLst>
            <pc:docMk/>
            <pc:sldMk cId="4207903030" sldId="264"/>
            <ac:spMk id="10" creationId="{4909995F-3786-D5FE-A942-CD617A3C8FE8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6:30.034" v="172"/>
          <ac:spMkLst>
            <pc:docMk/>
            <pc:sldMk cId="4207903030" sldId="264"/>
            <ac:spMk id="11" creationId="{4456576B-9243-88D9-A4CD-DA2D2A684616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6:30.034" v="173"/>
          <ac:spMkLst>
            <pc:docMk/>
            <pc:sldMk cId="4207903030" sldId="264"/>
            <ac:spMk id="12" creationId="{FB19DC21-D9CE-8DE5-A36A-B69E8101538D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6:30.050" v="174"/>
          <ac:spMkLst>
            <pc:docMk/>
            <pc:sldMk cId="4207903030" sldId="264"/>
            <ac:spMk id="13" creationId="{F3DD79AF-9DA2-8E5A-A919-507684CA4E6F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8:38.941" v="201"/>
          <ac:spMkLst>
            <pc:docMk/>
            <pc:sldMk cId="4207903030" sldId="264"/>
            <ac:spMk id="14" creationId="{36953E93-CC74-712A-FE75-7CCCCA188D26}"/>
          </ac:spMkLst>
        </pc:spChg>
        <pc:spChg chg="add del mod">
          <ac:chgData name="Christian G Butler" userId="S::cb3376@iris.nau.edu::e898c254-8001-4700-8e2b-6014317d210a" providerId="AD" clId="Web-{65E62405-5A31-B6A0-23E8-D4299D12AC80}" dt="2025-04-16T01:37:36.972" v="184"/>
          <ac:spMkLst>
            <pc:docMk/>
            <pc:sldMk cId="4207903030" sldId="264"/>
            <ac:spMk id="15" creationId="{B99AE951-2897-C3BD-30EA-F3D91BB203FA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8:38.941" v="202"/>
          <ac:spMkLst>
            <pc:docMk/>
            <pc:sldMk cId="4207903030" sldId="264"/>
            <ac:spMk id="16" creationId="{DD3E2256-1363-DD48-65E5-F123BF1E3A6D}"/>
          </ac:spMkLst>
        </pc:spChg>
        <pc:spChg chg="add del mod">
          <ac:chgData name="Christian G Butler" userId="S::cb3376@iris.nau.edu::e898c254-8001-4700-8e2b-6014317d210a" providerId="AD" clId="Web-{65E62405-5A31-B6A0-23E8-D4299D12AC80}" dt="2025-04-16T01:38:00.222" v="193"/>
          <ac:spMkLst>
            <pc:docMk/>
            <pc:sldMk cId="4207903030" sldId="264"/>
            <ac:spMk id="17" creationId="{E7FE01C8-286C-3DE9-3672-9B81B74C81C4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8:38.941" v="203"/>
          <ac:spMkLst>
            <pc:docMk/>
            <pc:sldMk cId="4207903030" sldId="264"/>
            <ac:spMk id="18" creationId="{16A2A182-6450-6648-B6C8-03260DF18CFA}"/>
          </ac:spMkLst>
        </pc:spChg>
        <pc:spChg chg="add mod">
          <ac:chgData name="Christian G Butler" userId="S::cb3376@iris.nau.edu::e898c254-8001-4700-8e2b-6014317d210a" providerId="AD" clId="Web-{65E62405-5A31-B6A0-23E8-D4299D12AC80}" dt="2025-04-16T01:38:38.973" v="204"/>
          <ac:spMkLst>
            <pc:docMk/>
            <pc:sldMk cId="4207903030" sldId="264"/>
            <ac:spMk id="19" creationId="{E0936A1A-F620-4EC4-6538-9FDFE59E7FE6}"/>
          </ac:spMkLst>
        </pc:spChg>
        <pc:picChg chg="add mod ord">
          <ac:chgData name="Christian G Butler" userId="S::cb3376@iris.nau.edu::e898c254-8001-4700-8e2b-6014317d210a" providerId="AD" clId="Web-{65E62405-5A31-B6A0-23E8-D4299D12AC80}" dt="2025-04-16T01:34:15.534" v="129" actId="1076"/>
          <ac:picMkLst>
            <pc:docMk/>
            <pc:sldMk cId="4207903030" sldId="264"/>
            <ac:picMk id="4" creationId="{68F22E4C-0BC8-82CA-E6E2-894800A00A88}"/>
          </ac:picMkLst>
        </pc:picChg>
        <pc:picChg chg="add mod">
          <ac:chgData name="Christian G Butler" userId="S::cb3376@iris.nau.edu::e898c254-8001-4700-8e2b-6014317d210a" providerId="AD" clId="Web-{65E62405-5A31-B6A0-23E8-D4299D12AC80}" dt="2025-04-16T01:34:27.362" v="132" actId="14100"/>
          <ac:picMkLst>
            <pc:docMk/>
            <pc:sldMk cId="4207903030" sldId="264"/>
            <ac:picMk id="5" creationId="{7F7789ED-BCFD-29E8-9A85-25C02925F635}"/>
          </ac:picMkLst>
        </pc:picChg>
        <pc:picChg chg="add mod">
          <ac:chgData name="Christian G Butler" userId="S::cb3376@iris.nau.edu::e898c254-8001-4700-8e2b-6014317d210a" providerId="AD" clId="Web-{65E62405-5A31-B6A0-23E8-D4299D12AC80}" dt="2025-04-16T01:37:59.082" v="191" actId="1076"/>
          <ac:picMkLst>
            <pc:docMk/>
            <pc:sldMk cId="4207903030" sldId="264"/>
            <ac:picMk id="6" creationId="{98395961-FCFD-88C0-A9A5-FB1B8F72DE86}"/>
          </ac:picMkLst>
        </pc:picChg>
        <pc:picChg chg="add mod">
          <ac:chgData name="Christian G Butler" userId="S::cb3376@iris.nau.edu::e898c254-8001-4700-8e2b-6014317d210a" providerId="AD" clId="Web-{65E62405-5A31-B6A0-23E8-D4299D12AC80}" dt="2025-04-16T01:36:01.175" v="156" actId="1076"/>
          <ac:picMkLst>
            <pc:docMk/>
            <pc:sldMk cId="4207903030" sldId="264"/>
            <ac:picMk id="7" creationId="{AE3B91E1-EBDE-E585-F48D-59FFFD6B8AC8}"/>
          </ac:picMkLst>
        </pc:picChg>
      </pc:sldChg>
      <pc:sldChg chg="addSp modSp new mod setBg">
        <pc:chgData name="Christian G Butler" userId="S::cb3376@iris.nau.edu::e898c254-8001-4700-8e2b-6014317d210a" providerId="AD" clId="Web-{65E62405-5A31-B6A0-23E8-D4299D12AC80}" dt="2025-04-16T01:39:33.051" v="217"/>
        <pc:sldMkLst>
          <pc:docMk/>
          <pc:sldMk cId="3146744301" sldId="265"/>
        </pc:sldMkLst>
        <pc:spChg chg="mod">
          <ac:chgData name="Christian G Butler" userId="S::cb3376@iris.nau.edu::e898c254-8001-4700-8e2b-6014317d210a" providerId="AD" clId="Web-{65E62405-5A31-B6A0-23E8-D4299D12AC80}" dt="2025-04-16T01:39:33.051" v="217"/>
          <ac:spMkLst>
            <pc:docMk/>
            <pc:sldMk cId="3146744301" sldId="265"/>
            <ac:spMk id="2" creationId="{84861D9A-4A8B-88A8-47EF-EDFD1E7D3E3B}"/>
          </ac:spMkLst>
        </pc:spChg>
        <pc:spChg chg="mod ord">
          <ac:chgData name="Christian G Butler" userId="S::cb3376@iris.nau.edu::e898c254-8001-4700-8e2b-6014317d210a" providerId="AD" clId="Web-{65E62405-5A31-B6A0-23E8-D4299D12AC80}" dt="2025-04-16T01:39:33.051" v="217"/>
          <ac:spMkLst>
            <pc:docMk/>
            <pc:sldMk cId="3146744301" sldId="265"/>
            <ac:spMk id="3" creationId="{38E217E3-9748-B996-6A4A-8A1FF3880847}"/>
          </ac:spMkLst>
        </pc:spChg>
        <pc:spChg chg="add">
          <ac:chgData name="Christian G Butler" userId="S::cb3376@iris.nau.edu::e898c254-8001-4700-8e2b-6014317d210a" providerId="AD" clId="Web-{65E62405-5A31-B6A0-23E8-D4299D12AC80}" dt="2025-04-16T01:39:33.051" v="217"/>
          <ac:spMkLst>
            <pc:docMk/>
            <pc:sldMk cId="3146744301" sldId="265"/>
            <ac:spMk id="9" creationId="{DBDA151C-5770-45E4-AAFF-59E7F403866D}"/>
          </ac:spMkLst>
        </pc:spChg>
        <pc:picChg chg="add mod">
          <ac:chgData name="Christian G Butler" userId="S::cb3376@iris.nau.edu::e898c254-8001-4700-8e2b-6014317d210a" providerId="AD" clId="Web-{65E62405-5A31-B6A0-23E8-D4299D12AC80}" dt="2025-04-16T01:39:33.051" v="217"/>
          <ac:picMkLst>
            <pc:docMk/>
            <pc:sldMk cId="3146744301" sldId="265"/>
            <ac:picMk id="4" creationId="{6C1419E0-5E42-4C31-ED66-0FE314AB3D61}"/>
          </ac:picMkLst>
        </pc:picChg>
        <pc:cxnChg chg="add">
          <ac:chgData name="Christian G Butler" userId="S::cb3376@iris.nau.edu::e898c254-8001-4700-8e2b-6014317d210a" providerId="AD" clId="Web-{65E62405-5A31-B6A0-23E8-D4299D12AC80}" dt="2025-04-16T01:39:33.051" v="217"/>
          <ac:cxnSpMkLst>
            <pc:docMk/>
            <pc:sldMk cId="3146744301" sldId="265"/>
            <ac:cxnSpMk id="11" creationId="{2EA0F4A6-3CC9-C9E2-BA02-58FA29F7DD8E}"/>
          </ac:cxnSpMkLst>
        </pc:cxnChg>
      </pc:sldChg>
    </pc:docChg>
  </pc:docChgLst>
  <pc:docChgLst>
    <pc:chgData name="Jared James Kagie" userId="S::jjk353@nau.edu::e7850a43-153c-40f5-bb93-c05f04c0793c" providerId="AD" clId="Web-{90CF5495-0795-B545-F4E2-C01D64F3DE77}"/>
    <pc:docChg chg="addSld modSld sldOrd modMainMaster">
      <pc:chgData name="Jared James Kagie" userId="S::jjk353@nau.edu::e7850a43-153c-40f5-bb93-c05f04c0793c" providerId="AD" clId="Web-{90CF5495-0795-B545-F4E2-C01D64F3DE77}" dt="2025-04-18T22:38:05.276" v="226" actId="20577"/>
      <pc:docMkLst>
        <pc:docMk/>
      </pc:docMkLst>
      <pc:sldChg chg="addSp modSp">
        <pc:chgData name="Jared James Kagie" userId="S::jjk353@nau.edu::e7850a43-153c-40f5-bb93-c05f04c0793c" providerId="AD" clId="Web-{90CF5495-0795-B545-F4E2-C01D64F3DE77}" dt="2025-04-18T22:38:05.276" v="226" actId="20577"/>
        <pc:sldMkLst>
          <pc:docMk/>
          <pc:sldMk cId="2796895767" sldId="257"/>
        </pc:sldMkLst>
        <pc:spChg chg="mod">
          <ac:chgData name="Jared James Kagie" userId="S::jjk353@nau.edu::e7850a43-153c-40f5-bb93-c05f04c0793c" providerId="AD" clId="Web-{90CF5495-0795-B545-F4E2-C01D64F3DE77}" dt="2025-04-18T22:33:03.636" v="219" actId="20577"/>
          <ac:spMkLst>
            <pc:docMk/>
            <pc:sldMk cId="2796895767" sldId="257"/>
            <ac:spMk id="2" creationId="{FFDC818F-AA69-E52A-6B4A-7975D557DB8C}"/>
          </ac:spMkLst>
        </pc:spChg>
        <pc:spChg chg="mod">
          <ac:chgData name="Jared James Kagie" userId="S::jjk353@nau.edu::e7850a43-153c-40f5-bb93-c05f04c0793c" providerId="AD" clId="Web-{90CF5495-0795-B545-F4E2-C01D64F3DE77}" dt="2025-04-18T22:38:05.276" v="226" actId="20577"/>
          <ac:spMkLst>
            <pc:docMk/>
            <pc:sldMk cId="2796895767" sldId="257"/>
            <ac:spMk id="5" creationId="{A98E2A7A-F56E-6261-9CB1-0E968DE5412A}"/>
          </ac:spMkLst>
        </pc:spChg>
        <pc:spChg chg="add mod">
          <ac:chgData name="Jared James Kagie" userId="S::jjk353@nau.edu::e7850a43-153c-40f5-bb93-c05f04c0793c" providerId="AD" clId="Web-{90CF5495-0795-B545-F4E2-C01D64F3DE77}" dt="2025-04-18T22:13:13.887" v="9" actId="14100"/>
          <ac:spMkLst>
            <pc:docMk/>
            <pc:sldMk cId="2796895767" sldId="257"/>
            <ac:spMk id="6" creationId="{34E99EE0-81F7-7655-101C-192FE1C947E9}"/>
          </ac:spMkLst>
        </pc:spChg>
      </pc:sldChg>
      <pc:sldChg chg="modSp mod modShow">
        <pc:chgData name="Jared James Kagie" userId="S::jjk353@nau.edu::e7850a43-153c-40f5-bb93-c05f04c0793c" providerId="AD" clId="Web-{90CF5495-0795-B545-F4E2-C01D64F3DE77}" dt="2025-04-18T22:20:59.123" v="36"/>
        <pc:sldMkLst>
          <pc:docMk/>
          <pc:sldMk cId="1917002574" sldId="258"/>
        </pc:sldMkLst>
        <pc:spChg chg="mod">
          <ac:chgData name="Jared James Kagie" userId="S::jjk353@nau.edu::e7850a43-153c-40f5-bb93-c05f04c0793c" providerId="AD" clId="Web-{90CF5495-0795-B545-F4E2-C01D64F3DE77}" dt="2025-04-18T22:16:19.043" v="12" actId="1076"/>
          <ac:spMkLst>
            <pc:docMk/>
            <pc:sldMk cId="1917002574" sldId="258"/>
            <ac:spMk id="2" creationId="{1F192697-F584-1CBC-EDF9-BEABA3E42961}"/>
          </ac:spMkLst>
        </pc:spChg>
        <pc:picChg chg="mod">
          <ac:chgData name="Jared James Kagie" userId="S::jjk353@nau.edu::e7850a43-153c-40f5-bb93-c05f04c0793c" providerId="AD" clId="Web-{90CF5495-0795-B545-F4E2-C01D64F3DE77}" dt="2025-04-18T22:16:20.121" v="13" actId="1076"/>
          <ac:picMkLst>
            <pc:docMk/>
            <pc:sldMk cId="1917002574" sldId="258"/>
            <ac:picMk id="4" creationId="{29500318-16DF-9007-FAA0-F0C67871E08F}"/>
          </ac:picMkLst>
        </pc:picChg>
      </pc:sldChg>
      <pc:sldChg chg="modSp">
        <pc:chgData name="Jared James Kagie" userId="S::jjk353@nau.edu::e7850a43-153c-40f5-bb93-c05f04c0793c" providerId="AD" clId="Web-{90CF5495-0795-B545-F4E2-C01D64F3DE77}" dt="2025-04-18T22:23:48.404" v="65" actId="1076"/>
        <pc:sldMkLst>
          <pc:docMk/>
          <pc:sldMk cId="1970868499" sldId="259"/>
        </pc:sldMkLst>
        <pc:spChg chg="mod">
          <ac:chgData name="Jared James Kagie" userId="S::jjk353@nau.edu::e7850a43-153c-40f5-bb93-c05f04c0793c" providerId="AD" clId="Web-{90CF5495-0795-B545-F4E2-C01D64F3DE77}" dt="2025-04-18T22:23:35.732" v="63" actId="20577"/>
          <ac:spMkLst>
            <pc:docMk/>
            <pc:sldMk cId="1970868499" sldId="259"/>
            <ac:spMk id="2" creationId="{8811990A-769B-1543-2B14-FB154E4AD696}"/>
          </ac:spMkLst>
        </pc:spChg>
        <pc:spChg chg="mod">
          <ac:chgData name="Jared James Kagie" userId="S::jjk353@nau.edu::e7850a43-153c-40f5-bb93-c05f04c0793c" providerId="AD" clId="Web-{90CF5495-0795-B545-F4E2-C01D64F3DE77}" dt="2025-04-18T22:23:48.404" v="65" actId="1076"/>
          <ac:spMkLst>
            <pc:docMk/>
            <pc:sldMk cId="1970868499" sldId="259"/>
            <ac:spMk id="3" creationId="{FE095A11-C6CF-D040-0FCE-2A77D8FEC554}"/>
          </ac:spMkLst>
        </pc:spChg>
      </pc:sldChg>
      <pc:sldChg chg="modSp">
        <pc:chgData name="Jared James Kagie" userId="S::jjk353@nau.edu::e7850a43-153c-40f5-bb93-c05f04c0793c" providerId="AD" clId="Web-{90CF5495-0795-B545-F4E2-C01D64F3DE77}" dt="2025-04-18T22:37:06.886" v="221" actId="14100"/>
        <pc:sldMkLst>
          <pc:docMk/>
          <pc:sldMk cId="1099352158" sldId="262"/>
        </pc:sldMkLst>
        <pc:picChg chg="mod">
          <ac:chgData name="Jared James Kagie" userId="S::jjk353@nau.edu::e7850a43-153c-40f5-bb93-c05f04c0793c" providerId="AD" clId="Web-{90CF5495-0795-B545-F4E2-C01D64F3DE77}" dt="2025-04-18T22:37:06.886" v="221" actId="14100"/>
          <ac:picMkLst>
            <pc:docMk/>
            <pc:sldMk cId="1099352158" sldId="262"/>
            <ac:picMk id="8" creationId="{AA07AA6C-5D19-FAC7-D483-3BF41F50269E}"/>
          </ac:picMkLst>
        </pc:picChg>
      </pc:sldChg>
      <pc:sldChg chg="modSp mod modShow">
        <pc:chgData name="Jared James Kagie" userId="S::jjk353@nau.edu::e7850a43-153c-40f5-bb93-c05f04c0793c" providerId="AD" clId="Web-{90CF5495-0795-B545-F4E2-C01D64F3DE77}" dt="2025-04-18T22:30:58.980" v="191"/>
        <pc:sldMkLst>
          <pc:docMk/>
          <pc:sldMk cId="4207903030" sldId="264"/>
        </pc:sldMkLst>
        <pc:spChg chg="mod">
          <ac:chgData name="Jared James Kagie" userId="S::jjk353@nau.edu::e7850a43-153c-40f5-bb93-c05f04c0793c" providerId="AD" clId="Web-{90CF5495-0795-B545-F4E2-C01D64F3DE77}" dt="2025-04-18T22:22:04.498" v="47" actId="20577"/>
          <ac:spMkLst>
            <pc:docMk/>
            <pc:sldMk cId="4207903030" sldId="264"/>
            <ac:spMk id="10" creationId="{4909995F-3786-D5FE-A942-CD617A3C8FE8}"/>
          </ac:spMkLst>
        </pc:spChg>
      </pc:sldChg>
      <pc:sldChg chg="addSp delSp modSp mod modShow">
        <pc:chgData name="Jared James Kagie" userId="S::jjk353@nau.edu::e7850a43-153c-40f5-bb93-c05f04c0793c" providerId="AD" clId="Web-{90CF5495-0795-B545-F4E2-C01D64F3DE77}" dt="2025-04-18T22:31:59.918" v="211"/>
        <pc:sldMkLst>
          <pc:docMk/>
          <pc:sldMk cId="3146744301" sldId="265"/>
        </pc:sldMkLst>
        <pc:spChg chg="mod">
          <ac:chgData name="Jared James Kagie" userId="S::jjk353@nau.edu::e7850a43-153c-40f5-bb93-c05f04c0793c" providerId="AD" clId="Web-{90CF5495-0795-B545-F4E2-C01D64F3DE77}" dt="2025-04-18T22:22:01.263" v="46" actId="20577"/>
          <ac:spMkLst>
            <pc:docMk/>
            <pc:sldMk cId="3146744301" sldId="265"/>
            <ac:spMk id="2" creationId="{84861D9A-4A8B-88A8-47EF-EDFD1E7D3E3B}"/>
          </ac:spMkLst>
        </pc:spChg>
        <pc:picChg chg="add del">
          <ac:chgData name="Jared James Kagie" userId="S::jjk353@nau.edu::e7850a43-153c-40f5-bb93-c05f04c0793c" providerId="AD" clId="Web-{90CF5495-0795-B545-F4E2-C01D64F3DE77}" dt="2025-04-18T22:31:25.355" v="208"/>
          <ac:picMkLst>
            <pc:docMk/>
            <pc:sldMk cId="3146744301" sldId="265"/>
            <ac:picMk id="5" creationId="{DC97788D-E3A0-EB66-FE8E-33D4955215B0}"/>
          </ac:picMkLst>
        </pc:picChg>
      </pc:sldChg>
      <pc:sldChg chg="addSp modSp">
        <pc:chgData name="Jared James Kagie" userId="S::jjk353@nau.edu::e7850a43-153c-40f5-bb93-c05f04c0793c" providerId="AD" clId="Web-{90CF5495-0795-B545-F4E2-C01D64F3DE77}" dt="2025-04-18T22:37:40.089" v="222"/>
        <pc:sldMkLst>
          <pc:docMk/>
          <pc:sldMk cId="4213253289" sldId="266"/>
        </pc:sldMkLst>
        <pc:spChg chg="mod">
          <ac:chgData name="Jared James Kagie" userId="S::jjk353@nau.edu::e7850a43-153c-40f5-bb93-c05f04c0793c" providerId="AD" clId="Web-{90CF5495-0795-B545-F4E2-C01D64F3DE77}" dt="2025-04-18T22:21:54.138" v="43" actId="20577"/>
          <ac:spMkLst>
            <pc:docMk/>
            <pc:sldMk cId="4213253289" sldId="266"/>
            <ac:spMk id="2" creationId="{93B33C10-2BBA-A4E5-E14F-A68CCD917C70}"/>
          </ac:spMkLst>
        </pc:spChg>
        <pc:spChg chg="add mod">
          <ac:chgData name="Jared James Kagie" userId="S::jjk353@nau.edu::e7850a43-153c-40f5-bb93-c05f04c0793c" providerId="AD" clId="Web-{90CF5495-0795-B545-F4E2-C01D64F3DE77}" dt="2025-04-18T22:37:40.089" v="222"/>
          <ac:spMkLst>
            <pc:docMk/>
            <pc:sldMk cId="4213253289" sldId="266"/>
            <ac:spMk id="4" creationId="{52510281-A5C4-B94A-6251-8224F33929AB}"/>
          </ac:spMkLst>
        </pc:spChg>
      </pc:sldChg>
      <pc:sldChg chg="addSp modSp">
        <pc:chgData name="Jared James Kagie" userId="S::jjk353@nau.edu::e7850a43-153c-40f5-bb93-c05f04c0793c" providerId="AD" clId="Web-{90CF5495-0795-B545-F4E2-C01D64F3DE77}" dt="2025-04-18T22:37:40.089" v="222"/>
        <pc:sldMkLst>
          <pc:docMk/>
          <pc:sldMk cId="570910503" sldId="267"/>
        </pc:sldMkLst>
        <pc:spChg chg="add mod">
          <ac:chgData name="Jared James Kagie" userId="S::jjk353@nau.edu::e7850a43-153c-40f5-bb93-c05f04c0793c" providerId="AD" clId="Web-{90CF5495-0795-B545-F4E2-C01D64F3DE77}" dt="2025-04-18T22:37:40.089" v="222"/>
          <ac:spMkLst>
            <pc:docMk/>
            <pc:sldMk cId="570910503" sldId="267"/>
            <ac:spMk id="5" creationId="{9E52A3BF-8823-B46D-5014-C45D762FF054}"/>
          </ac:spMkLst>
        </pc:spChg>
      </pc:sldChg>
      <pc:sldChg chg="addSp modSp">
        <pc:chgData name="Jared James Kagie" userId="S::jjk353@nau.edu::e7850a43-153c-40f5-bb93-c05f04c0793c" providerId="AD" clId="Web-{90CF5495-0795-B545-F4E2-C01D64F3DE77}" dt="2025-04-18T22:37:40.089" v="222"/>
        <pc:sldMkLst>
          <pc:docMk/>
          <pc:sldMk cId="3661628464" sldId="268"/>
        </pc:sldMkLst>
        <pc:spChg chg="add mod">
          <ac:chgData name="Jared James Kagie" userId="S::jjk353@nau.edu::e7850a43-153c-40f5-bb93-c05f04c0793c" providerId="AD" clId="Web-{90CF5495-0795-B545-F4E2-C01D64F3DE77}" dt="2025-04-18T22:37:40.089" v="222"/>
          <ac:spMkLst>
            <pc:docMk/>
            <pc:sldMk cId="3661628464" sldId="268"/>
            <ac:spMk id="25" creationId="{489F247E-2046-7E47-F56C-11B280F0D277}"/>
          </ac:spMkLst>
        </pc:spChg>
      </pc:sldChg>
      <pc:sldChg chg="addSp modSp add ord replId">
        <pc:chgData name="Jared James Kagie" userId="S::jjk353@nau.edu::e7850a43-153c-40f5-bb93-c05f04c0793c" providerId="AD" clId="Web-{90CF5495-0795-B545-F4E2-C01D64F3DE77}" dt="2025-04-18T22:37:40.089" v="222"/>
        <pc:sldMkLst>
          <pc:docMk/>
          <pc:sldMk cId="2531390684" sldId="269"/>
        </pc:sldMkLst>
        <pc:spChg chg="mod">
          <ac:chgData name="Jared James Kagie" userId="S::jjk353@nau.edu::e7850a43-153c-40f5-bb93-c05f04c0793c" providerId="AD" clId="Web-{90CF5495-0795-B545-F4E2-C01D64F3DE77}" dt="2025-04-18T22:21:56.357" v="44" actId="20577"/>
          <ac:spMkLst>
            <pc:docMk/>
            <pc:sldMk cId="2531390684" sldId="269"/>
            <ac:spMk id="2" creationId="{02A0EF1C-2310-594E-5A97-8FC322F6057C}"/>
          </ac:spMkLst>
        </pc:spChg>
        <pc:spChg chg="mod">
          <ac:chgData name="Jared James Kagie" userId="S::jjk353@nau.edu::e7850a43-153c-40f5-bb93-c05f04c0793c" providerId="AD" clId="Web-{90CF5495-0795-B545-F4E2-C01D64F3DE77}" dt="2025-04-18T22:20:39.701" v="33" actId="20577"/>
          <ac:spMkLst>
            <pc:docMk/>
            <pc:sldMk cId="2531390684" sldId="269"/>
            <ac:spMk id="3" creationId="{40D74B7C-D281-0735-8AE6-DEB936B529C0}"/>
          </ac:spMkLst>
        </pc:spChg>
        <pc:spChg chg="add mod">
          <ac:chgData name="Jared James Kagie" userId="S::jjk353@nau.edu::e7850a43-153c-40f5-bb93-c05f04c0793c" providerId="AD" clId="Web-{90CF5495-0795-B545-F4E2-C01D64F3DE77}" dt="2025-04-18T22:37:40.089" v="222"/>
          <ac:spMkLst>
            <pc:docMk/>
            <pc:sldMk cId="2531390684" sldId="269"/>
            <ac:spMk id="6" creationId="{0E58CE67-7D4E-371B-9AE4-0B5CDB9D1375}"/>
          </ac:spMkLst>
        </pc:spChg>
        <pc:picChg chg="add mod">
          <ac:chgData name="Jared James Kagie" userId="S::jjk353@nau.edu::e7850a43-153c-40f5-bb93-c05f04c0793c" providerId="AD" clId="Web-{90CF5495-0795-B545-F4E2-C01D64F3DE77}" dt="2025-04-18T22:20:45.232" v="34" actId="1076"/>
          <ac:picMkLst>
            <pc:docMk/>
            <pc:sldMk cId="2531390684" sldId="269"/>
            <ac:picMk id="5" creationId="{591FF952-CAC9-5F99-61FE-0CDF3EEA4409}"/>
          </ac:picMkLst>
        </pc:picChg>
      </pc:sldChg>
      <pc:sldChg chg="addSp modSp add replId">
        <pc:chgData name="Jared James Kagie" userId="S::jjk353@nau.edu::e7850a43-153c-40f5-bb93-c05f04c0793c" providerId="AD" clId="Web-{90CF5495-0795-B545-F4E2-C01D64F3DE77}" dt="2025-04-18T22:25:12.294" v="83" actId="14100"/>
        <pc:sldMkLst>
          <pc:docMk/>
          <pc:sldMk cId="3192755220" sldId="270"/>
        </pc:sldMkLst>
        <pc:spChg chg="mod">
          <ac:chgData name="Jared James Kagie" userId="S::jjk353@nau.edu::e7850a43-153c-40f5-bb93-c05f04c0793c" providerId="AD" clId="Web-{90CF5495-0795-B545-F4E2-C01D64F3DE77}" dt="2025-04-18T22:25:12.294" v="83" actId="14100"/>
          <ac:spMkLst>
            <pc:docMk/>
            <pc:sldMk cId="3192755220" sldId="270"/>
            <ac:spMk id="3" creationId="{0E7A530E-5908-C0E8-1788-6A947DE1FA3F}"/>
          </ac:spMkLst>
        </pc:spChg>
        <pc:spChg chg="add mod">
          <ac:chgData name="Jared James Kagie" userId="S::jjk353@nau.edu::e7850a43-153c-40f5-bb93-c05f04c0793c" providerId="AD" clId="Web-{90CF5495-0795-B545-F4E2-C01D64F3DE77}" dt="2025-04-18T22:24:58.231" v="81" actId="14100"/>
          <ac:spMkLst>
            <pc:docMk/>
            <pc:sldMk cId="3192755220" sldId="270"/>
            <ac:spMk id="7" creationId="{B7808E75-483A-530A-BB30-0265D444C4CF}"/>
          </ac:spMkLst>
        </pc:spChg>
      </pc:sldChg>
      <pc:sldChg chg="addSp delSp modSp add replId">
        <pc:chgData name="Jared James Kagie" userId="S::jjk353@nau.edu::e7850a43-153c-40f5-bb93-c05f04c0793c" providerId="AD" clId="Web-{90CF5495-0795-B545-F4E2-C01D64F3DE77}" dt="2025-04-18T22:30:53.371" v="190"/>
        <pc:sldMkLst>
          <pc:docMk/>
          <pc:sldMk cId="3140493381" sldId="271"/>
        </pc:sldMkLst>
        <pc:spChg chg="mod">
          <ac:chgData name="Jared James Kagie" userId="S::jjk353@nau.edu::e7850a43-153c-40f5-bb93-c05f04c0793c" providerId="AD" clId="Web-{90CF5495-0795-B545-F4E2-C01D64F3DE77}" dt="2025-04-18T22:28:29.590" v="89" actId="20577"/>
          <ac:spMkLst>
            <pc:docMk/>
            <pc:sldMk cId="3140493381" sldId="271"/>
            <ac:spMk id="2" creationId="{76090903-78CF-65C7-69AF-B08E139416E7}"/>
          </ac:spMkLst>
        </pc:spChg>
        <pc:spChg chg="del">
          <ac:chgData name="Jared James Kagie" userId="S::jjk353@nau.edu::e7850a43-153c-40f5-bb93-c05f04c0793c" providerId="AD" clId="Web-{90CF5495-0795-B545-F4E2-C01D64F3DE77}" dt="2025-04-18T22:28:35.246" v="90"/>
          <ac:spMkLst>
            <pc:docMk/>
            <pc:sldMk cId="3140493381" sldId="271"/>
            <ac:spMk id="3" creationId="{E6978D14-246D-C0A2-511F-0935D342B081}"/>
          </ac:spMkLst>
        </pc:spChg>
        <pc:spChg chg="del mod">
          <ac:chgData name="Jared James Kagie" userId="S::jjk353@nau.edu::e7850a43-153c-40f5-bb93-c05f04c0793c" providerId="AD" clId="Web-{90CF5495-0795-B545-F4E2-C01D64F3DE77}" dt="2025-04-18T22:28:40.699" v="97"/>
          <ac:spMkLst>
            <pc:docMk/>
            <pc:sldMk cId="3140493381" sldId="271"/>
            <ac:spMk id="6" creationId="{63627845-B7A8-56A2-A29E-7E64509417E1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28:49.074" v="98"/>
          <ac:spMkLst>
            <pc:docMk/>
            <pc:sldMk cId="3140493381" sldId="271"/>
            <ac:spMk id="8" creationId="{1FC04AD5-5971-E30B-1E33-72F174D279B4}"/>
          </ac:spMkLst>
        </pc:spChg>
        <pc:spChg chg="del">
          <ac:chgData name="Jared James Kagie" userId="S::jjk353@nau.edu::e7850a43-153c-40f5-bb93-c05f04c0793c" providerId="AD" clId="Web-{90CF5495-0795-B545-F4E2-C01D64F3DE77}" dt="2025-04-18T22:29:49.449" v="149"/>
          <ac:spMkLst>
            <pc:docMk/>
            <pc:sldMk cId="3140493381" sldId="271"/>
            <ac:spMk id="9" creationId="{DE10A5F3-9A7F-A0B5-4227-20CEF8DB2FFF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29:49.418" v="144"/>
          <ac:spMkLst>
            <pc:docMk/>
            <pc:sldMk cId="3140493381" sldId="271"/>
            <ac:spMk id="20" creationId="{50D98160-F603-ADC1-C635-D214E490B3A4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29:49.418" v="143"/>
          <ac:spMkLst>
            <pc:docMk/>
            <pc:sldMk cId="3140493381" sldId="271"/>
            <ac:spMk id="22" creationId="{369069FB-7CE7-053A-AD82-443CB335EB1F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29:49.418" v="142"/>
          <ac:spMkLst>
            <pc:docMk/>
            <pc:sldMk cId="3140493381" sldId="271"/>
            <ac:spMk id="24" creationId="{F1BCFEBC-6306-AD11-F593-FAE417C95565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29:49.418" v="141"/>
          <ac:spMkLst>
            <pc:docMk/>
            <pc:sldMk cId="3140493381" sldId="271"/>
            <ac:spMk id="26" creationId="{27BC5AA7-1DA5-98D1-BD25-ABEA18FF2A81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29:49.418" v="140"/>
          <ac:spMkLst>
            <pc:docMk/>
            <pc:sldMk cId="3140493381" sldId="271"/>
            <ac:spMk id="28" creationId="{AAAF9EC1-7DF3-6349-5867-A00883C153B2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29:49.418" v="139"/>
          <ac:spMkLst>
            <pc:docMk/>
            <pc:sldMk cId="3140493381" sldId="271"/>
            <ac:spMk id="30" creationId="{BF71F4E1-44F0-FC48-43AB-D9BB6101D83F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29:49.418" v="138"/>
          <ac:spMkLst>
            <pc:docMk/>
            <pc:sldMk cId="3140493381" sldId="271"/>
            <ac:spMk id="32" creationId="{6526EFF0-EF47-6DA3-307E-6D7F0266E1C9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29:49.418" v="137"/>
          <ac:spMkLst>
            <pc:docMk/>
            <pc:sldMk cId="3140493381" sldId="271"/>
            <ac:spMk id="34" creationId="{37D63EBA-C297-0045-42C5-B7444469C2C8}"/>
          </ac:spMkLst>
        </pc:spChg>
        <pc:spChg chg="add del mod">
          <ac:chgData name="Jared James Kagie" userId="S::jjk353@nau.edu::e7850a43-153c-40f5-bb93-c05f04c0793c" providerId="AD" clId="Web-{90CF5495-0795-B545-F4E2-C01D64F3DE77}" dt="2025-04-18T22:30:53.371" v="190"/>
          <ac:spMkLst>
            <pc:docMk/>
            <pc:sldMk cId="3140493381" sldId="271"/>
            <ac:spMk id="36" creationId="{44E51478-B8ED-7F60-2DC6-A65555DE0D4E}"/>
          </ac:spMkLst>
        </pc:spChg>
        <pc:spChg chg="add mod">
          <ac:chgData name="Jared James Kagie" userId="S::jjk353@nau.edu::e7850a43-153c-40f5-bb93-c05f04c0793c" providerId="AD" clId="Web-{90CF5495-0795-B545-F4E2-C01D64F3DE77}" dt="2025-04-18T22:30:17.949" v="182" actId="1076"/>
          <ac:spMkLst>
            <pc:docMk/>
            <pc:sldMk cId="3140493381" sldId="271"/>
            <ac:spMk id="54" creationId="{22C8E6C1-A094-6B5B-5F42-6299C868DE79}"/>
          </ac:spMkLst>
        </pc:spChg>
        <pc:spChg chg="add mod">
          <ac:chgData name="Jared James Kagie" userId="S::jjk353@nau.edu::e7850a43-153c-40f5-bb93-c05f04c0793c" providerId="AD" clId="Web-{90CF5495-0795-B545-F4E2-C01D64F3DE77}" dt="2025-04-18T22:30:17.949" v="183" actId="1076"/>
          <ac:spMkLst>
            <pc:docMk/>
            <pc:sldMk cId="3140493381" sldId="271"/>
            <ac:spMk id="56" creationId="{E9EBA552-FC27-4EC9-1431-49466FF2C318}"/>
          </ac:spMkLst>
        </pc:spChg>
        <pc:spChg chg="add mod">
          <ac:chgData name="Jared James Kagie" userId="S::jjk353@nau.edu::e7850a43-153c-40f5-bb93-c05f04c0793c" providerId="AD" clId="Web-{90CF5495-0795-B545-F4E2-C01D64F3DE77}" dt="2025-04-18T22:30:17.965" v="184" actId="1076"/>
          <ac:spMkLst>
            <pc:docMk/>
            <pc:sldMk cId="3140493381" sldId="271"/>
            <ac:spMk id="58" creationId="{A2D9A65D-8DE9-C6F7-0085-DFE6FF7AE0E1}"/>
          </ac:spMkLst>
        </pc:spChg>
        <pc:spChg chg="add mod">
          <ac:chgData name="Jared James Kagie" userId="S::jjk353@nau.edu::e7850a43-153c-40f5-bb93-c05f04c0793c" providerId="AD" clId="Web-{90CF5495-0795-B545-F4E2-C01D64F3DE77}" dt="2025-04-18T22:30:17.965" v="185" actId="1076"/>
          <ac:spMkLst>
            <pc:docMk/>
            <pc:sldMk cId="3140493381" sldId="271"/>
            <ac:spMk id="60" creationId="{5395F805-8F70-5EA8-404E-70C4FD8A53B8}"/>
          </ac:spMkLst>
        </pc:spChg>
        <pc:spChg chg="add mod">
          <ac:chgData name="Jared James Kagie" userId="S::jjk353@nau.edu::e7850a43-153c-40f5-bb93-c05f04c0793c" providerId="AD" clId="Web-{90CF5495-0795-B545-F4E2-C01D64F3DE77}" dt="2025-04-18T22:30:17.980" v="186" actId="1076"/>
          <ac:spMkLst>
            <pc:docMk/>
            <pc:sldMk cId="3140493381" sldId="271"/>
            <ac:spMk id="62" creationId="{EEE91BA4-F00E-D6B4-DFBB-4383254638EB}"/>
          </ac:spMkLst>
        </pc:spChg>
        <pc:spChg chg="add mod">
          <ac:chgData name="Jared James Kagie" userId="S::jjk353@nau.edu::e7850a43-153c-40f5-bb93-c05f04c0793c" providerId="AD" clId="Web-{90CF5495-0795-B545-F4E2-C01D64F3DE77}" dt="2025-04-18T22:30:17.980" v="187" actId="1076"/>
          <ac:spMkLst>
            <pc:docMk/>
            <pc:sldMk cId="3140493381" sldId="271"/>
            <ac:spMk id="64" creationId="{41907AD7-B41C-7964-305F-DC656FABEB9A}"/>
          </ac:spMkLst>
        </pc:spChg>
        <pc:spChg chg="add mod">
          <ac:chgData name="Jared James Kagie" userId="S::jjk353@nau.edu::e7850a43-153c-40f5-bb93-c05f04c0793c" providerId="AD" clId="Web-{90CF5495-0795-B545-F4E2-C01D64F3DE77}" dt="2025-04-18T22:30:17.996" v="188" actId="1076"/>
          <ac:spMkLst>
            <pc:docMk/>
            <pc:sldMk cId="3140493381" sldId="271"/>
            <ac:spMk id="66" creationId="{E91EEC8D-1653-60C2-0DBB-DB4D880B0DDF}"/>
          </ac:spMkLst>
        </pc:spChg>
        <pc:spChg chg="add mod">
          <ac:chgData name="Jared James Kagie" userId="S::jjk353@nau.edu::e7850a43-153c-40f5-bb93-c05f04c0793c" providerId="AD" clId="Web-{90CF5495-0795-B545-F4E2-C01D64F3DE77}" dt="2025-04-18T22:30:18.012" v="189" actId="1076"/>
          <ac:spMkLst>
            <pc:docMk/>
            <pc:sldMk cId="3140493381" sldId="271"/>
            <ac:spMk id="68" creationId="{F0A96144-A4B8-9818-BE23-C62E05AE80B1}"/>
          </ac:spMkLst>
        </pc:spChg>
        <pc:picChg chg="del">
          <ac:chgData name="Jared James Kagie" userId="S::jjk353@nau.edu::e7850a43-153c-40f5-bb93-c05f04c0793c" providerId="AD" clId="Web-{90CF5495-0795-B545-F4E2-C01D64F3DE77}" dt="2025-04-18T22:28:35.246" v="91"/>
          <ac:picMkLst>
            <pc:docMk/>
            <pc:sldMk cId="3140493381" sldId="271"/>
            <ac:picMk id="4" creationId="{08ADCDF3-CF37-2BA6-D2B4-3A8E4917B7C6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49.449" v="148"/>
          <ac:picMkLst>
            <pc:docMk/>
            <pc:sldMk cId="3140493381" sldId="271"/>
            <ac:picMk id="12" creationId="{0750903C-BA73-0F49-2C4A-AFB4A7F6DB50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49.418" v="147"/>
          <ac:picMkLst>
            <pc:docMk/>
            <pc:sldMk cId="3140493381" sldId="271"/>
            <ac:picMk id="14" creationId="{1BC442D2-176F-8CB6-585F-EC0DD2386725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49.418" v="146"/>
          <ac:picMkLst>
            <pc:docMk/>
            <pc:sldMk cId="3140493381" sldId="271"/>
            <ac:picMk id="16" creationId="{815DCFBE-B66C-126E-BAE1-675BD51904B9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49.418" v="145"/>
          <ac:picMkLst>
            <pc:docMk/>
            <pc:sldMk cId="3140493381" sldId="271"/>
            <ac:picMk id="18" creationId="{6813499B-E324-5611-75F8-16642ECECF67}"/>
          </ac:picMkLst>
        </pc:picChg>
        <pc:picChg chg="add del mod ord">
          <ac:chgData name="Jared James Kagie" userId="S::jjk353@nau.edu::e7850a43-153c-40f5-bb93-c05f04c0793c" providerId="AD" clId="Web-{90CF5495-0795-B545-F4E2-C01D64F3DE77}" dt="2025-04-18T22:29:53.496" v="157"/>
          <ac:picMkLst>
            <pc:docMk/>
            <pc:sldMk cId="3140493381" sldId="271"/>
            <ac:picMk id="37" creationId="{11C821ED-F1CE-D35B-ADD3-7AC30E2A8462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53.496" v="156"/>
          <ac:picMkLst>
            <pc:docMk/>
            <pc:sldMk cId="3140493381" sldId="271"/>
            <ac:picMk id="38" creationId="{87C43807-ACD9-1F0F-B0DD-A1E0ED7AFCE2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53.496" v="155"/>
          <ac:picMkLst>
            <pc:docMk/>
            <pc:sldMk cId="3140493381" sldId="271"/>
            <ac:picMk id="39" creationId="{52310F2A-D9E6-28ED-4794-63810EED56D1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53.496" v="154"/>
          <ac:picMkLst>
            <pc:docMk/>
            <pc:sldMk cId="3140493381" sldId="271"/>
            <ac:picMk id="40" creationId="{505824CD-8689-AF1F-A3C2-62D6FAD336D1}"/>
          </ac:picMkLst>
        </pc:picChg>
        <pc:picChg chg="add del mod ord">
          <ac:chgData name="Jared James Kagie" userId="S::jjk353@nau.edu::e7850a43-153c-40f5-bb93-c05f04c0793c" providerId="AD" clId="Web-{90CF5495-0795-B545-F4E2-C01D64F3DE77}" dt="2025-04-18T22:29:55.606" v="165"/>
          <ac:picMkLst>
            <pc:docMk/>
            <pc:sldMk cId="3140493381" sldId="271"/>
            <ac:picMk id="41" creationId="{68B9A811-78B9-6D8B-656E-B7833100E42F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55.606" v="164"/>
          <ac:picMkLst>
            <pc:docMk/>
            <pc:sldMk cId="3140493381" sldId="271"/>
            <ac:picMk id="42" creationId="{B2A02AD2-0090-9C6B-13B8-80F31072EDB3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55.606" v="163"/>
          <ac:picMkLst>
            <pc:docMk/>
            <pc:sldMk cId="3140493381" sldId="271"/>
            <ac:picMk id="43" creationId="{839E1E3D-D24C-8E11-0989-233F835F438F}"/>
          </ac:picMkLst>
        </pc:picChg>
        <pc:picChg chg="add del mod">
          <ac:chgData name="Jared James Kagie" userId="S::jjk353@nau.edu::e7850a43-153c-40f5-bb93-c05f04c0793c" providerId="AD" clId="Web-{90CF5495-0795-B545-F4E2-C01D64F3DE77}" dt="2025-04-18T22:29:55.606" v="162"/>
          <ac:picMkLst>
            <pc:docMk/>
            <pc:sldMk cId="3140493381" sldId="271"/>
            <ac:picMk id="44" creationId="{A0168220-83E5-8455-5411-4425EBD4996F}"/>
          </ac:picMkLst>
        </pc:picChg>
        <pc:picChg chg="add mod">
          <ac:chgData name="Jared James Kagie" userId="S::jjk353@nau.edu::e7850a43-153c-40f5-bb93-c05f04c0793c" providerId="AD" clId="Web-{90CF5495-0795-B545-F4E2-C01D64F3DE77}" dt="2025-04-18T22:30:17.902" v="178" actId="1076"/>
          <ac:picMkLst>
            <pc:docMk/>
            <pc:sldMk cId="3140493381" sldId="271"/>
            <ac:picMk id="46" creationId="{4339A1F0-1027-025B-3EA8-FB9ED24F4F30}"/>
          </ac:picMkLst>
        </pc:picChg>
        <pc:picChg chg="add mod">
          <ac:chgData name="Jared James Kagie" userId="S::jjk353@nau.edu::e7850a43-153c-40f5-bb93-c05f04c0793c" providerId="AD" clId="Web-{90CF5495-0795-B545-F4E2-C01D64F3DE77}" dt="2025-04-18T22:30:17.918" v="179" actId="1076"/>
          <ac:picMkLst>
            <pc:docMk/>
            <pc:sldMk cId="3140493381" sldId="271"/>
            <ac:picMk id="48" creationId="{D890B27D-9089-4F2A-C6B8-49B5A42503D7}"/>
          </ac:picMkLst>
        </pc:picChg>
        <pc:picChg chg="add mod">
          <ac:chgData name="Jared James Kagie" userId="S::jjk353@nau.edu::e7850a43-153c-40f5-bb93-c05f04c0793c" providerId="AD" clId="Web-{90CF5495-0795-B545-F4E2-C01D64F3DE77}" dt="2025-04-18T22:30:17.918" v="180" actId="1076"/>
          <ac:picMkLst>
            <pc:docMk/>
            <pc:sldMk cId="3140493381" sldId="271"/>
            <ac:picMk id="50" creationId="{E856560E-1FCE-D04A-AABF-16B287BDB8E0}"/>
          </ac:picMkLst>
        </pc:picChg>
        <pc:picChg chg="add mod">
          <ac:chgData name="Jared James Kagie" userId="S::jjk353@nau.edu::e7850a43-153c-40f5-bb93-c05f04c0793c" providerId="AD" clId="Web-{90CF5495-0795-B545-F4E2-C01D64F3DE77}" dt="2025-04-18T22:30:17.934" v="181" actId="1076"/>
          <ac:picMkLst>
            <pc:docMk/>
            <pc:sldMk cId="3140493381" sldId="271"/>
            <ac:picMk id="52" creationId="{534B5594-F3C0-8197-213E-5BF11F09E97D}"/>
          </ac:picMkLst>
        </pc:picChg>
      </pc:sldChg>
      <pc:sldChg chg="addSp delSp modSp add replId">
        <pc:chgData name="Jared James Kagie" userId="S::jjk353@nau.edu::e7850a43-153c-40f5-bb93-c05f04c0793c" providerId="AD" clId="Web-{90CF5495-0795-B545-F4E2-C01D64F3DE77}" dt="2025-04-18T22:38:00.776" v="224" actId="20577"/>
        <pc:sldMkLst>
          <pc:docMk/>
          <pc:sldMk cId="1490735127" sldId="272"/>
        </pc:sldMkLst>
        <pc:spChg chg="mod">
          <ac:chgData name="Jared James Kagie" userId="S::jjk353@nau.edu::e7850a43-153c-40f5-bb93-c05f04c0793c" providerId="AD" clId="Web-{90CF5495-0795-B545-F4E2-C01D64F3DE77}" dt="2025-04-18T22:31:11.058" v="194" actId="20577"/>
          <ac:spMkLst>
            <pc:docMk/>
            <pc:sldMk cId="1490735127" sldId="272"/>
            <ac:spMk id="2" creationId="{EEEC8268-CB52-AF33-4F75-FE0E260F5E7E}"/>
          </ac:spMkLst>
        </pc:spChg>
        <pc:spChg chg="mod">
          <ac:chgData name="Jared James Kagie" userId="S::jjk353@nau.edu::e7850a43-153c-40f5-bb93-c05f04c0793c" providerId="AD" clId="Web-{90CF5495-0795-B545-F4E2-C01D64F3DE77}" dt="2025-04-18T22:38:00.776" v="224" actId="20577"/>
          <ac:spMkLst>
            <pc:docMk/>
            <pc:sldMk cId="1490735127" sldId="272"/>
            <ac:spMk id="5" creationId="{F307F446-F1F2-DC34-37FD-80506D09D47C}"/>
          </ac:spMkLst>
        </pc:spChg>
        <pc:spChg chg="add mod">
          <ac:chgData name="Jared James Kagie" userId="S::jjk353@nau.edu::e7850a43-153c-40f5-bb93-c05f04c0793c" providerId="AD" clId="Web-{90CF5495-0795-B545-F4E2-C01D64F3DE77}" dt="2025-04-18T22:31:39.496" v="210"/>
          <ac:spMkLst>
            <pc:docMk/>
            <pc:sldMk cId="1490735127" sldId="272"/>
            <ac:spMk id="7" creationId="{F1FE59DF-EF0F-36A6-CBD8-4AFA3BD88D27}"/>
          </ac:spMkLst>
        </pc:spChg>
        <pc:spChg chg="del">
          <ac:chgData name="Jared James Kagie" userId="S::jjk353@nau.edu::e7850a43-153c-40f5-bb93-c05f04c0793c" providerId="AD" clId="Web-{90CF5495-0795-B545-F4E2-C01D64F3DE77}" dt="2025-04-18T22:31:14.918" v="202"/>
          <ac:spMkLst>
            <pc:docMk/>
            <pc:sldMk cId="1490735127" sldId="272"/>
            <ac:spMk id="54" creationId="{0807B44F-D68A-8901-7A43-D5AFFCED370F}"/>
          </ac:spMkLst>
        </pc:spChg>
        <pc:spChg chg="del">
          <ac:chgData name="Jared James Kagie" userId="S::jjk353@nau.edu::e7850a43-153c-40f5-bb93-c05f04c0793c" providerId="AD" clId="Web-{90CF5495-0795-B545-F4E2-C01D64F3DE77}" dt="2025-04-18T22:31:14.918" v="201"/>
          <ac:spMkLst>
            <pc:docMk/>
            <pc:sldMk cId="1490735127" sldId="272"/>
            <ac:spMk id="56" creationId="{858845CF-BF84-42E0-AEA2-7E425AF03236}"/>
          </ac:spMkLst>
        </pc:spChg>
        <pc:spChg chg="del">
          <ac:chgData name="Jared James Kagie" userId="S::jjk353@nau.edu::e7850a43-153c-40f5-bb93-c05f04c0793c" providerId="AD" clId="Web-{90CF5495-0795-B545-F4E2-C01D64F3DE77}" dt="2025-04-18T22:31:14.918" v="200"/>
          <ac:spMkLst>
            <pc:docMk/>
            <pc:sldMk cId="1490735127" sldId="272"/>
            <ac:spMk id="58" creationId="{FF0CD152-373B-5141-5EA2-56A054085008}"/>
          </ac:spMkLst>
        </pc:spChg>
        <pc:spChg chg="del">
          <ac:chgData name="Jared James Kagie" userId="S::jjk353@nau.edu::e7850a43-153c-40f5-bb93-c05f04c0793c" providerId="AD" clId="Web-{90CF5495-0795-B545-F4E2-C01D64F3DE77}" dt="2025-04-18T22:31:14.918" v="199"/>
          <ac:spMkLst>
            <pc:docMk/>
            <pc:sldMk cId="1490735127" sldId="272"/>
            <ac:spMk id="60" creationId="{3201198C-175C-838D-4505-5C85708B1824}"/>
          </ac:spMkLst>
        </pc:spChg>
        <pc:spChg chg="del">
          <ac:chgData name="Jared James Kagie" userId="S::jjk353@nau.edu::e7850a43-153c-40f5-bb93-c05f04c0793c" providerId="AD" clId="Web-{90CF5495-0795-B545-F4E2-C01D64F3DE77}" dt="2025-04-18T22:31:14.918" v="198"/>
          <ac:spMkLst>
            <pc:docMk/>
            <pc:sldMk cId="1490735127" sldId="272"/>
            <ac:spMk id="62" creationId="{44C47F85-9450-8493-9F63-698C3505D10F}"/>
          </ac:spMkLst>
        </pc:spChg>
        <pc:spChg chg="del">
          <ac:chgData name="Jared James Kagie" userId="S::jjk353@nau.edu::e7850a43-153c-40f5-bb93-c05f04c0793c" providerId="AD" clId="Web-{90CF5495-0795-B545-F4E2-C01D64F3DE77}" dt="2025-04-18T22:31:14.918" v="197"/>
          <ac:spMkLst>
            <pc:docMk/>
            <pc:sldMk cId="1490735127" sldId="272"/>
            <ac:spMk id="64" creationId="{09D6E018-E668-D31B-4480-F39BBF8D9AA8}"/>
          </ac:spMkLst>
        </pc:spChg>
        <pc:spChg chg="del">
          <ac:chgData name="Jared James Kagie" userId="S::jjk353@nau.edu::e7850a43-153c-40f5-bb93-c05f04c0793c" providerId="AD" clId="Web-{90CF5495-0795-B545-F4E2-C01D64F3DE77}" dt="2025-04-18T22:31:14.918" v="196"/>
          <ac:spMkLst>
            <pc:docMk/>
            <pc:sldMk cId="1490735127" sldId="272"/>
            <ac:spMk id="66" creationId="{1BF1B046-801B-3905-B8A1-857DD6EF7E32}"/>
          </ac:spMkLst>
        </pc:spChg>
        <pc:spChg chg="del">
          <ac:chgData name="Jared James Kagie" userId="S::jjk353@nau.edu::e7850a43-153c-40f5-bb93-c05f04c0793c" providerId="AD" clId="Web-{90CF5495-0795-B545-F4E2-C01D64F3DE77}" dt="2025-04-18T22:31:14.918" v="195"/>
          <ac:spMkLst>
            <pc:docMk/>
            <pc:sldMk cId="1490735127" sldId="272"/>
            <ac:spMk id="68" creationId="{2E523CA7-D310-B5DE-5BF6-251D1CD420D4}"/>
          </ac:spMkLst>
        </pc:spChg>
        <pc:picChg chg="add">
          <ac:chgData name="Jared James Kagie" userId="S::jjk353@nau.edu::e7850a43-153c-40f5-bb93-c05f04c0793c" providerId="AD" clId="Web-{90CF5495-0795-B545-F4E2-C01D64F3DE77}" dt="2025-04-18T22:31:29.746" v="209"/>
          <ac:picMkLst>
            <pc:docMk/>
            <pc:sldMk cId="1490735127" sldId="272"/>
            <ac:picMk id="4" creationId="{5909BB6D-A114-8A7D-08CC-DDCC7AB1A8B2}"/>
          </ac:picMkLst>
        </pc:picChg>
        <pc:picChg chg="del">
          <ac:chgData name="Jared James Kagie" userId="S::jjk353@nau.edu::e7850a43-153c-40f5-bb93-c05f04c0793c" providerId="AD" clId="Web-{90CF5495-0795-B545-F4E2-C01D64F3DE77}" dt="2025-04-18T22:31:14.918" v="206"/>
          <ac:picMkLst>
            <pc:docMk/>
            <pc:sldMk cId="1490735127" sldId="272"/>
            <ac:picMk id="46" creationId="{5DC68A36-DFFA-4FB3-9E89-B0DBD4B65BB6}"/>
          </ac:picMkLst>
        </pc:picChg>
        <pc:picChg chg="del">
          <ac:chgData name="Jared James Kagie" userId="S::jjk353@nau.edu::e7850a43-153c-40f5-bb93-c05f04c0793c" providerId="AD" clId="Web-{90CF5495-0795-B545-F4E2-C01D64F3DE77}" dt="2025-04-18T22:31:14.918" v="205"/>
          <ac:picMkLst>
            <pc:docMk/>
            <pc:sldMk cId="1490735127" sldId="272"/>
            <ac:picMk id="48" creationId="{E37F954D-759A-71EB-576F-B8CAC5A0FBAB}"/>
          </ac:picMkLst>
        </pc:picChg>
        <pc:picChg chg="del">
          <ac:chgData name="Jared James Kagie" userId="S::jjk353@nau.edu::e7850a43-153c-40f5-bb93-c05f04c0793c" providerId="AD" clId="Web-{90CF5495-0795-B545-F4E2-C01D64F3DE77}" dt="2025-04-18T22:31:14.918" v="204"/>
          <ac:picMkLst>
            <pc:docMk/>
            <pc:sldMk cId="1490735127" sldId="272"/>
            <ac:picMk id="50" creationId="{27B2CD35-E4FD-ABF6-F028-2FD6D10CA87F}"/>
          </ac:picMkLst>
        </pc:picChg>
        <pc:picChg chg="del">
          <ac:chgData name="Jared James Kagie" userId="S::jjk353@nau.edu::e7850a43-153c-40f5-bb93-c05f04c0793c" providerId="AD" clId="Web-{90CF5495-0795-B545-F4E2-C01D64F3DE77}" dt="2025-04-18T22:31:14.918" v="203"/>
          <ac:picMkLst>
            <pc:docMk/>
            <pc:sldMk cId="1490735127" sldId="272"/>
            <ac:picMk id="52" creationId="{30487767-A45B-B9B1-6A6A-27FBDDCFDD8E}"/>
          </ac:picMkLst>
        </pc:picChg>
      </pc:sldChg>
      <pc:sldChg chg="addSp modSp">
        <pc:chgData name="Jared James Kagie" userId="S::jjk353@nau.edu::e7850a43-153c-40f5-bb93-c05f04c0793c" providerId="AD" clId="Web-{90CF5495-0795-B545-F4E2-C01D64F3DE77}" dt="2025-04-18T22:37:40.089" v="222"/>
        <pc:sldMkLst>
          <pc:docMk/>
          <pc:sldMk cId="1717876261" sldId="273"/>
        </pc:sldMkLst>
        <pc:spChg chg="add mod">
          <ac:chgData name="Jared James Kagie" userId="S::jjk353@nau.edu::e7850a43-153c-40f5-bb93-c05f04c0793c" providerId="AD" clId="Web-{90CF5495-0795-B545-F4E2-C01D64F3DE77}" dt="2025-04-18T22:37:40.089" v="222"/>
          <ac:spMkLst>
            <pc:docMk/>
            <pc:sldMk cId="1717876261" sldId="273"/>
            <ac:spMk id="6" creationId="{868B6288-88F4-923D-0D8B-5E9D91EE0648}"/>
          </ac:spMkLst>
        </pc:spChg>
      </pc:sldChg>
      <pc:sldChg chg="addSp modSp">
        <pc:chgData name="Jared James Kagie" userId="S::jjk353@nau.edu::e7850a43-153c-40f5-bb93-c05f04c0793c" providerId="AD" clId="Web-{90CF5495-0795-B545-F4E2-C01D64F3DE77}" dt="2025-04-18T22:37:40.089" v="222"/>
        <pc:sldMkLst>
          <pc:docMk/>
          <pc:sldMk cId="2222619459" sldId="274"/>
        </pc:sldMkLst>
        <pc:spChg chg="add mod">
          <ac:chgData name="Jared James Kagie" userId="S::jjk353@nau.edu::e7850a43-153c-40f5-bb93-c05f04c0793c" providerId="AD" clId="Web-{90CF5495-0795-B545-F4E2-C01D64F3DE77}" dt="2025-04-18T22:37:40.089" v="222"/>
          <ac:spMkLst>
            <pc:docMk/>
            <pc:sldMk cId="2222619459" sldId="274"/>
            <ac:spMk id="4" creationId="{6FECAF60-3E52-B1C2-2094-E7278144A70C}"/>
          </ac:spMkLst>
        </pc:spChg>
      </pc:sldChg>
      <pc:sldMasterChg chg="mod modSldLayout">
        <pc:chgData name="Jared James Kagie" userId="S::jjk353@nau.edu::e7850a43-153c-40f5-bb93-c05f04c0793c" providerId="AD" clId="Web-{90CF5495-0795-B545-F4E2-C01D64F3DE77}" dt="2025-04-18T22:37:40.089" v="222"/>
        <pc:sldMasterMkLst>
          <pc:docMk/>
          <pc:sldMasterMk cId="3680541839" sldId="2147483721"/>
        </pc:sldMasterMkLst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3538528137" sldId="2147483710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3513412837" sldId="2147483711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3761676077" sldId="2147483712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1163152670" sldId="2147483713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1509629685" sldId="2147483714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3392934633" sldId="2147483715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55376515" sldId="2147483716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1907259515" sldId="2147483717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2059687554" sldId="2147483718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4086138014" sldId="2147483719"/>
          </pc:sldLayoutMkLst>
        </pc:sldLayoutChg>
        <pc:sldLayoutChg chg="mod">
          <pc:chgData name="Jared James Kagie" userId="S::jjk353@nau.edu::e7850a43-153c-40f5-bb93-c05f04c0793c" providerId="AD" clId="Web-{90CF5495-0795-B545-F4E2-C01D64F3DE77}" dt="2025-04-18T22:37:40.089" v="222"/>
          <pc:sldLayoutMkLst>
            <pc:docMk/>
            <pc:sldMasterMk cId="3680541839" sldId="2147483721"/>
            <pc:sldLayoutMk cId="398694130" sldId="2147483720"/>
          </pc:sldLayoutMkLst>
        </pc:sldLayoutChg>
      </pc:sldMasterChg>
    </pc:docChg>
  </pc:docChgLst>
  <pc:docChgLst>
    <pc:chgData name="Christian G Butler" userId="S::cb3376@iris.nau.edu::e898c254-8001-4700-8e2b-6014317d210a" providerId="AD" clId="Web-{1E3615B6-B6C2-96E0-47FC-FF3D9D011F15}"/>
    <pc:docChg chg="addSld modSld">
      <pc:chgData name="Christian G Butler" userId="S::cb3376@iris.nau.edu::e898c254-8001-4700-8e2b-6014317d210a" providerId="AD" clId="Web-{1E3615B6-B6C2-96E0-47FC-FF3D9D011F15}" dt="2025-04-16T01:15:52.871" v="141" actId="20577"/>
      <pc:docMkLst>
        <pc:docMk/>
      </pc:docMkLst>
      <pc:sldChg chg="addSp modSp new mod setBg">
        <pc:chgData name="Christian G Butler" userId="S::cb3376@iris.nau.edu::e898c254-8001-4700-8e2b-6014317d210a" providerId="AD" clId="Web-{1E3615B6-B6C2-96E0-47FC-FF3D9D011F15}" dt="2025-04-16T01:07:34.151" v="10"/>
        <pc:sldMkLst>
          <pc:docMk/>
          <pc:sldMk cId="2796895767" sldId="257"/>
        </pc:sldMkLst>
        <pc:spChg chg="mod">
          <ac:chgData name="Christian G Butler" userId="S::cb3376@iris.nau.edu::e898c254-8001-4700-8e2b-6014317d210a" providerId="AD" clId="Web-{1E3615B6-B6C2-96E0-47FC-FF3D9D011F15}" dt="2025-04-16T01:07:34.151" v="10"/>
          <ac:spMkLst>
            <pc:docMk/>
            <pc:sldMk cId="2796895767" sldId="257"/>
            <ac:spMk id="2" creationId="{FFDC818F-AA69-E52A-6B4A-7975D557DB8C}"/>
          </ac:spMkLst>
        </pc:spChg>
        <pc:spChg chg="mod ord">
          <ac:chgData name="Christian G Butler" userId="S::cb3376@iris.nau.edu::e898c254-8001-4700-8e2b-6014317d210a" providerId="AD" clId="Web-{1E3615B6-B6C2-96E0-47FC-FF3D9D011F15}" dt="2025-04-16T01:07:34.151" v="10"/>
          <ac:spMkLst>
            <pc:docMk/>
            <pc:sldMk cId="2796895767" sldId="257"/>
            <ac:spMk id="3" creationId="{26D1FD32-A45F-B3DF-0AB0-C7BBB1D6BC2F}"/>
          </ac:spMkLst>
        </pc:spChg>
        <pc:spChg chg="add">
          <ac:chgData name="Christian G Butler" userId="S::cb3376@iris.nau.edu::e898c254-8001-4700-8e2b-6014317d210a" providerId="AD" clId="Web-{1E3615B6-B6C2-96E0-47FC-FF3D9D011F15}" dt="2025-04-16T01:07:34.151" v="10"/>
          <ac:spMkLst>
            <pc:docMk/>
            <pc:sldMk cId="2796895767" sldId="257"/>
            <ac:spMk id="9" creationId="{DBDA151C-5770-45E4-AAFF-59E7F403866D}"/>
          </ac:spMkLst>
        </pc:spChg>
        <pc:picChg chg="add mod">
          <ac:chgData name="Christian G Butler" userId="S::cb3376@iris.nau.edu::e898c254-8001-4700-8e2b-6014317d210a" providerId="AD" clId="Web-{1E3615B6-B6C2-96E0-47FC-FF3D9D011F15}" dt="2025-04-16T01:07:34.151" v="10"/>
          <ac:picMkLst>
            <pc:docMk/>
            <pc:sldMk cId="2796895767" sldId="257"/>
            <ac:picMk id="4" creationId="{E1CDBEFA-F291-F65F-B178-CCDB66A24B3C}"/>
          </ac:picMkLst>
        </pc:picChg>
        <pc:cxnChg chg="add">
          <ac:chgData name="Christian G Butler" userId="S::cb3376@iris.nau.edu::e898c254-8001-4700-8e2b-6014317d210a" providerId="AD" clId="Web-{1E3615B6-B6C2-96E0-47FC-FF3D9D011F15}" dt="2025-04-16T01:07:34.151" v="10"/>
          <ac:cxnSpMkLst>
            <pc:docMk/>
            <pc:sldMk cId="2796895767" sldId="257"/>
            <ac:cxnSpMk id="11" creationId="{39AA7464-1EB7-A869-C7D3-AA680BBA984A}"/>
          </ac:cxnSpMkLst>
        </pc:cxnChg>
      </pc:sldChg>
      <pc:sldChg chg="addSp delSp modSp new mod setBg">
        <pc:chgData name="Christian G Butler" userId="S::cb3376@iris.nau.edu::e898c254-8001-4700-8e2b-6014317d210a" providerId="AD" clId="Web-{1E3615B6-B6C2-96E0-47FC-FF3D9D011F15}" dt="2025-04-16T01:11:23.746" v="73"/>
        <pc:sldMkLst>
          <pc:docMk/>
          <pc:sldMk cId="1917002574" sldId="258"/>
        </pc:sldMkLst>
        <pc:spChg chg="mod">
          <ac:chgData name="Christian G Butler" userId="S::cb3376@iris.nau.edu::e898c254-8001-4700-8e2b-6014317d210a" providerId="AD" clId="Web-{1E3615B6-B6C2-96E0-47FC-FF3D9D011F15}" dt="2025-04-16T01:08:30.964" v="36"/>
          <ac:spMkLst>
            <pc:docMk/>
            <pc:sldMk cId="1917002574" sldId="258"/>
            <ac:spMk id="2" creationId="{1F192697-F584-1CBC-EDF9-BEABA3E42961}"/>
          </ac:spMkLst>
        </pc:spChg>
        <pc:spChg chg="mod">
          <ac:chgData name="Christian G Butler" userId="S::cb3376@iris.nau.edu::e898c254-8001-4700-8e2b-6014317d210a" providerId="AD" clId="Web-{1E3615B6-B6C2-96E0-47FC-FF3D9D011F15}" dt="2025-04-16T01:08:30.964" v="36"/>
          <ac:spMkLst>
            <pc:docMk/>
            <pc:sldMk cId="1917002574" sldId="258"/>
            <ac:spMk id="3" creationId="{EFD19278-3FCC-92D3-C044-88F1190ED7D0}"/>
          </ac:spMkLst>
        </pc:spChg>
        <pc:spChg chg="add">
          <ac:chgData name="Christian G Butler" userId="S::cb3376@iris.nau.edu::e898c254-8001-4700-8e2b-6014317d210a" providerId="AD" clId="Web-{1E3615B6-B6C2-96E0-47FC-FF3D9D011F15}" dt="2025-04-16T01:08:30.964" v="36"/>
          <ac:spMkLst>
            <pc:docMk/>
            <pc:sldMk cId="1917002574" sldId="258"/>
            <ac:spMk id="9" creationId="{744CAA32-F237-419C-A2DD-43C28D920D3C}"/>
          </ac:spMkLst>
        </pc:spChg>
        <pc:picChg chg="add del mod modCrop">
          <ac:chgData name="Christian G Butler" userId="S::cb3376@iris.nau.edu::e898c254-8001-4700-8e2b-6014317d210a" providerId="AD" clId="Web-{1E3615B6-B6C2-96E0-47FC-FF3D9D011F15}" dt="2025-04-16T01:11:23.746" v="73"/>
          <ac:picMkLst>
            <pc:docMk/>
            <pc:sldMk cId="1917002574" sldId="258"/>
            <ac:picMk id="4" creationId="{08712DBD-B328-7D55-A775-15FF9CCD4A3B}"/>
          </ac:picMkLst>
        </pc:picChg>
        <pc:cxnChg chg="add">
          <ac:chgData name="Christian G Butler" userId="S::cb3376@iris.nau.edu::e898c254-8001-4700-8e2b-6014317d210a" providerId="AD" clId="Web-{1E3615B6-B6C2-96E0-47FC-FF3D9D011F15}" dt="2025-04-16T01:08:30.964" v="36"/>
          <ac:cxnSpMkLst>
            <pc:docMk/>
            <pc:sldMk cId="1917002574" sldId="258"/>
            <ac:cxnSpMk id="11" creationId="{753FE100-D0AB-4AE2-824B-60CFA31EC6A2}"/>
          </ac:cxnSpMkLst>
        </pc:cxnChg>
      </pc:sldChg>
      <pc:sldChg chg="modSp new">
        <pc:chgData name="Christian G Butler" userId="S::cb3376@iris.nau.edu::e898c254-8001-4700-8e2b-6014317d210a" providerId="AD" clId="Web-{1E3615B6-B6C2-96E0-47FC-FF3D9D011F15}" dt="2025-04-16T01:09:23.027" v="43" actId="20577"/>
        <pc:sldMkLst>
          <pc:docMk/>
          <pc:sldMk cId="1970868499" sldId="259"/>
        </pc:sldMkLst>
        <pc:spChg chg="mod">
          <ac:chgData name="Christian G Butler" userId="S::cb3376@iris.nau.edu::e898c254-8001-4700-8e2b-6014317d210a" providerId="AD" clId="Web-{1E3615B6-B6C2-96E0-47FC-FF3D9D011F15}" dt="2025-04-16T01:08:51.089" v="39" actId="20577"/>
          <ac:spMkLst>
            <pc:docMk/>
            <pc:sldMk cId="1970868499" sldId="259"/>
            <ac:spMk id="2" creationId="{8811990A-769B-1543-2B14-FB154E4AD696}"/>
          </ac:spMkLst>
        </pc:spChg>
        <pc:spChg chg="mod">
          <ac:chgData name="Christian G Butler" userId="S::cb3376@iris.nau.edu::e898c254-8001-4700-8e2b-6014317d210a" providerId="AD" clId="Web-{1E3615B6-B6C2-96E0-47FC-FF3D9D011F15}" dt="2025-04-16T01:09:23.027" v="43" actId="20577"/>
          <ac:spMkLst>
            <pc:docMk/>
            <pc:sldMk cId="1970868499" sldId="259"/>
            <ac:spMk id="3" creationId="{FE095A11-C6CF-D040-0FCE-2A77D8FEC554}"/>
          </ac:spMkLst>
        </pc:spChg>
      </pc:sldChg>
      <pc:sldChg chg="modSp new">
        <pc:chgData name="Christian G Butler" userId="S::cb3376@iris.nau.edu::e898c254-8001-4700-8e2b-6014317d210a" providerId="AD" clId="Web-{1E3615B6-B6C2-96E0-47FC-FF3D9D011F15}" dt="2025-04-16T01:11:08.230" v="70" actId="20577"/>
        <pc:sldMkLst>
          <pc:docMk/>
          <pc:sldMk cId="3073283292" sldId="260"/>
        </pc:sldMkLst>
        <pc:spChg chg="mod">
          <ac:chgData name="Christian G Butler" userId="S::cb3376@iris.nau.edu::e898c254-8001-4700-8e2b-6014317d210a" providerId="AD" clId="Web-{1E3615B6-B6C2-96E0-47FC-FF3D9D011F15}" dt="2025-04-16T01:09:25.402" v="46" actId="20577"/>
          <ac:spMkLst>
            <pc:docMk/>
            <pc:sldMk cId="3073283292" sldId="260"/>
            <ac:spMk id="2" creationId="{7EDC4621-C373-DFBF-D71C-617D487FDC82}"/>
          </ac:spMkLst>
        </pc:spChg>
        <pc:spChg chg="mod">
          <ac:chgData name="Christian G Butler" userId="S::cb3376@iris.nau.edu::e898c254-8001-4700-8e2b-6014317d210a" providerId="AD" clId="Web-{1E3615B6-B6C2-96E0-47FC-FF3D9D011F15}" dt="2025-04-16T01:11:08.230" v="70" actId="20577"/>
          <ac:spMkLst>
            <pc:docMk/>
            <pc:sldMk cId="3073283292" sldId="260"/>
            <ac:spMk id="3" creationId="{B08DC03D-80FB-1C3F-CD41-87085A0B13D0}"/>
          </ac:spMkLst>
        </pc:spChg>
      </pc:sldChg>
      <pc:sldChg chg="modSp new">
        <pc:chgData name="Christian G Butler" userId="S::cb3376@iris.nau.edu::e898c254-8001-4700-8e2b-6014317d210a" providerId="AD" clId="Web-{1E3615B6-B6C2-96E0-47FC-FF3D9D011F15}" dt="2025-04-16T01:12:39.011" v="100" actId="20577"/>
        <pc:sldMkLst>
          <pc:docMk/>
          <pc:sldMk cId="4214247270" sldId="261"/>
        </pc:sldMkLst>
        <pc:spChg chg="mod">
          <ac:chgData name="Christian G Butler" userId="S::cb3376@iris.nau.edu::e898c254-8001-4700-8e2b-6014317d210a" providerId="AD" clId="Web-{1E3615B6-B6C2-96E0-47FC-FF3D9D011F15}" dt="2025-04-16T01:11:35.918" v="75" actId="20577"/>
          <ac:spMkLst>
            <pc:docMk/>
            <pc:sldMk cId="4214247270" sldId="261"/>
            <ac:spMk id="2" creationId="{BDC40E9C-CCD2-F88E-D830-E2814FF525A0}"/>
          </ac:spMkLst>
        </pc:spChg>
        <pc:spChg chg="mod">
          <ac:chgData name="Christian G Butler" userId="S::cb3376@iris.nau.edu::e898c254-8001-4700-8e2b-6014317d210a" providerId="AD" clId="Web-{1E3615B6-B6C2-96E0-47FC-FF3D9D011F15}" dt="2025-04-16T01:12:39.011" v="100" actId="20577"/>
          <ac:spMkLst>
            <pc:docMk/>
            <pc:sldMk cId="4214247270" sldId="261"/>
            <ac:spMk id="3" creationId="{7651CE62-A172-DC90-CC2D-B8864ED04FAB}"/>
          </ac:spMkLst>
        </pc:spChg>
      </pc:sldChg>
      <pc:sldChg chg="modSp new">
        <pc:chgData name="Christian G Butler" userId="S::cb3376@iris.nau.edu::e898c254-8001-4700-8e2b-6014317d210a" providerId="AD" clId="Web-{1E3615B6-B6C2-96E0-47FC-FF3D9D011F15}" dt="2025-04-16T01:14:56.543" v="131" actId="20577"/>
        <pc:sldMkLst>
          <pc:docMk/>
          <pc:sldMk cId="1099352158" sldId="262"/>
        </pc:sldMkLst>
        <pc:spChg chg="mod">
          <ac:chgData name="Christian G Butler" userId="S::cb3376@iris.nau.edu::e898c254-8001-4700-8e2b-6014317d210a" providerId="AD" clId="Web-{1E3615B6-B6C2-96E0-47FC-FF3D9D011F15}" dt="2025-04-16T01:14:56.543" v="131" actId="20577"/>
          <ac:spMkLst>
            <pc:docMk/>
            <pc:sldMk cId="1099352158" sldId="262"/>
            <ac:spMk id="2" creationId="{F8EEDF46-6CD3-5ED4-2AF4-EAAED9BEC678}"/>
          </ac:spMkLst>
        </pc:spChg>
        <pc:spChg chg="mod">
          <ac:chgData name="Christian G Butler" userId="S::cb3376@iris.nau.edu::e898c254-8001-4700-8e2b-6014317d210a" providerId="AD" clId="Web-{1E3615B6-B6C2-96E0-47FC-FF3D9D011F15}" dt="2025-04-16T01:13:54.090" v="105" actId="20577"/>
          <ac:spMkLst>
            <pc:docMk/>
            <pc:sldMk cId="1099352158" sldId="262"/>
            <ac:spMk id="3" creationId="{57DFA76E-E413-130C-5042-0878A6D874E7}"/>
          </ac:spMkLst>
        </pc:spChg>
      </pc:sldChg>
      <pc:sldChg chg="modSp new">
        <pc:chgData name="Christian G Butler" userId="S::cb3376@iris.nau.edu::e898c254-8001-4700-8e2b-6014317d210a" providerId="AD" clId="Web-{1E3615B6-B6C2-96E0-47FC-FF3D9D011F15}" dt="2025-04-16T01:15:52.871" v="141" actId="20577"/>
        <pc:sldMkLst>
          <pc:docMk/>
          <pc:sldMk cId="2019698360" sldId="263"/>
        </pc:sldMkLst>
        <pc:spChg chg="mod">
          <ac:chgData name="Christian G Butler" userId="S::cb3376@iris.nau.edu::e898c254-8001-4700-8e2b-6014317d210a" providerId="AD" clId="Web-{1E3615B6-B6C2-96E0-47FC-FF3D9D011F15}" dt="2025-04-16T01:15:52.871" v="141" actId="20577"/>
          <ac:spMkLst>
            <pc:docMk/>
            <pc:sldMk cId="2019698360" sldId="263"/>
            <ac:spMk id="2" creationId="{CBC5BFD7-C02A-C94E-E0F2-418468058958}"/>
          </ac:spMkLst>
        </pc:spChg>
        <pc:spChg chg="mod">
          <ac:chgData name="Christian G Butler" userId="S::cb3376@iris.nau.edu::e898c254-8001-4700-8e2b-6014317d210a" providerId="AD" clId="Web-{1E3615B6-B6C2-96E0-47FC-FF3D9D011F15}" dt="2025-04-16T01:14:22.090" v="129" actId="20577"/>
          <ac:spMkLst>
            <pc:docMk/>
            <pc:sldMk cId="2019698360" sldId="263"/>
            <ac:spMk id="3" creationId="{8431A975-5A14-2339-D89C-F8ACDB2C5D7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8E019-794B-41A5-9AD7-1A277CD5B43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2A91E8-0137-4236-914D-74DEA734CE32}">
      <dgm:prSet/>
      <dgm:spPr/>
      <dgm:t>
        <a:bodyPr/>
        <a:lstStyle/>
        <a:p>
          <a:pPr>
            <a:defRPr b="1"/>
          </a:pPr>
          <a:r>
            <a:rPr lang="en-US" b="1"/>
            <a:t>Recap:</a:t>
          </a:r>
          <a:endParaRPr lang="en-US"/>
        </a:p>
      </dgm:t>
    </dgm:pt>
    <dgm:pt modelId="{A000DEEE-EA40-4656-8A3C-94EFC743EE0D}" type="parTrans" cxnId="{DA95E50B-4856-480F-A9E1-05C5A34676FC}">
      <dgm:prSet/>
      <dgm:spPr/>
      <dgm:t>
        <a:bodyPr/>
        <a:lstStyle/>
        <a:p>
          <a:endParaRPr lang="en-US"/>
        </a:p>
      </dgm:t>
    </dgm:pt>
    <dgm:pt modelId="{EC9BCC4A-BCB1-466C-8E5A-988A6E962EF6}" type="sibTrans" cxnId="{DA95E50B-4856-480F-A9E1-05C5A34676FC}">
      <dgm:prSet/>
      <dgm:spPr/>
      <dgm:t>
        <a:bodyPr/>
        <a:lstStyle/>
        <a:p>
          <a:endParaRPr lang="en-US"/>
        </a:p>
      </dgm:t>
    </dgm:pt>
    <dgm:pt modelId="{2A3B9CD2-B926-4D92-95BB-D389FF7A3320}">
      <dgm:prSet/>
      <dgm:spPr/>
      <dgm:t>
        <a:bodyPr/>
        <a:lstStyle/>
        <a:p>
          <a:r>
            <a:rPr lang="en-US"/>
            <a:t>Urgent cybersecurity need requiring automated vulnerability analysis.</a:t>
          </a:r>
        </a:p>
      </dgm:t>
    </dgm:pt>
    <dgm:pt modelId="{7C17F739-B59A-4CE0-B26F-71F3449D46B8}" type="parTrans" cxnId="{6AC5C8A9-E17B-472F-AC80-AB75EB2A4B5E}">
      <dgm:prSet/>
      <dgm:spPr/>
      <dgm:t>
        <a:bodyPr/>
        <a:lstStyle/>
        <a:p>
          <a:endParaRPr lang="en-US"/>
        </a:p>
      </dgm:t>
    </dgm:pt>
    <dgm:pt modelId="{4F4606EE-F967-4081-9586-2C63DB57B4E0}" type="sibTrans" cxnId="{6AC5C8A9-E17B-472F-AC80-AB75EB2A4B5E}">
      <dgm:prSet/>
      <dgm:spPr/>
      <dgm:t>
        <a:bodyPr/>
        <a:lstStyle/>
        <a:p>
          <a:endParaRPr lang="en-US"/>
        </a:p>
      </dgm:t>
    </dgm:pt>
    <dgm:pt modelId="{3A6F17B1-7AF2-43F1-ABD5-3F68DB860002}">
      <dgm:prSet/>
      <dgm:spPr/>
      <dgm:t>
        <a:bodyPr/>
        <a:lstStyle/>
        <a:p>
          <a:r>
            <a:rPr lang="en-US"/>
            <a:t>Our hybrid AI solution addresses manual inefficiencies.</a:t>
          </a:r>
        </a:p>
      </dgm:t>
    </dgm:pt>
    <dgm:pt modelId="{25D96986-2E2C-49C9-A83A-E3A5BC3661A1}" type="parTrans" cxnId="{8DDC1555-310A-4773-A250-3052E8CF9B52}">
      <dgm:prSet/>
      <dgm:spPr/>
      <dgm:t>
        <a:bodyPr/>
        <a:lstStyle/>
        <a:p>
          <a:endParaRPr lang="en-US"/>
        </a:p>
      </dgm:t>
    </dgm:pt>
    <dgm:pt modelId="{55A8A7B8-B266-49EC-8A86-7038DC17F8FB}" type="sibTrans" cxnId="{8DDC1555-310A-4773-A250-3052E8CF9B52}">
      <dgm:prSet/>
      <dgm:spPr/>
      <dgm:t>
        <a:bodyPr/>
        <a:lstStyle/>
        <a:p>
          <a:endParaRPr lang="en-US"/>
        </a:p>
      </dgm:t>
    </dgm:pt>
    <dgm:pt modelId="{A799FCB7-4537-45E1-BF3D-9DC07C42366D}">
      <dgm:prSet/>
      <dgm:spPr/>
      <dgm:t>
        <a:bodyPr/>
        <a:lstStyle/>
        <a:p>
          <a:r>
            <a:rPr lang="en-US"/>
            <a:t>Comprehensive requirements and risk assessments have been established.</a:t>
          </a:r>
        </a:p>
      </dgm:t>
    </dgm:pt>
    <dgm:pt modelId="{61415EDF-2D1C-4E48-9C02-B8E5F7949F5F}" type="parTrans" cxnId="{6A7B7668-C58C-4828-B9DE-7022D63EB394}">
      <dgm:prSet/>
      <dgm:spPr/>
      <dgm:t>
        <a:bodyPr/>
        <a:lstStyle/>
        <a:p>
          <a:endParaRPr lang="en-US"/>
        </a:p>
      </dgm:t>
    </dgm:pt>
    <dgm:pt modelId="{D06CBFC4-5E04-4F7D-AF9D-2FC582BF0BEA}" type="sibTrans" cxnId="{6A7B7668-C58C-4828-B9DE-7022D63EB394}">
      <dgm:prSet/>
      <dgm:spPr/>
      <dgm:t>
        <a:bodyPr/>
        <a:lstStyle/>
        <a:p>
          <a:endParaRPr lang="en-US"/>
        </a:p>
      </dgm:t>
    </dgm:pt>
    <dgm:pt modelId="{111AB33B-E4CC-44F8-9704-6BAEADD0C9BD}">
      <dgm:prSet/>
      <dgm:spPr/>
      <dgm:t>
        <a:bodyPr/>
        <a:lstStyle/>
        <a:p>
          <a:pPr>
            <a:defRPr b="1"/>
          </a:pPr>
          <a:r>
            <a:rPr lang="en-US" b="1"/>
            <a:t>Next Steps:</a:t>
          </a:r>
          <a:endParaRPr lang="en-US"/>
        </a:p>
      </dgm:t>
    </dgm:pt>
    <dgm:pt modelId="{4B5110B8-0979-4317-9368-5E264ECD0089}" type="parTrans" cxnId="{A9F8701B-3880-4123-98E2-9E3214DC3842}">
      <dgm:prSet/>
      <dgm:spPr/>
      <dgm:t>
        <a:bodyPr/>
        <a:lstStyle/>
        <a:p>
          <a:endParaRPr lang="en-US"/>
        </a:p>
      </dgm:t>
    </dgm:pt>
    <dgm:pt modelId="{5FBC7D7A-8A20-4E87-82E2-50ED9AF47064}" type="sibTrans" cxnId="{A9F8701B-3880-4123-98E2-9E3214DC3842}">
      <dgm:prSet/>
      <dgm:spPr/>
      <dgm:t>
        <a:bodyPr/>
        <a:lstStyle/>
        <a:p>
          <a:endParaRPr lang="en-US"/>
        </a:p>
      </dgm:t>
    </dgm:pt>
    <dgm:pt modelId="{822CD79F-F5DC-448F-BA7B-FDD7673100A3}">
      <dgm:prSet/>
      <dgm:spPr/>
      <dgm:t>
        <a:bodyPr/>
        <a:lstStyle/>
        <a:p>
          <a:r>
            <a:rPr lang="en-US"/>
            <a:t>Detailed design exploration and additional prototyping.</a:t>
          </a:r>
        </a:p>
      </dgm:t>
    </dgm:pt>
    <dgm:pt modelId="{14966F72-A00A-40F7-BA10-8CC69119B4EA}" type="parTrans" cxnId="{28522662-93EF-4089-903F-F9DC69056AC2}">
      <dgm:prSet/>
      <dgm:spPr/>
      <dgm:t>
        <a:bodyPr/>
        <a:lstStyle/>
        <a:p>
          <a:endParaRPr lang="en-US"/>
        </a:p>
      </dgm:t>
    </dgm:pt>
    <dgm:pt modelId="{4271FC5C-A44C-47DA-9E41-240405E245CD}" type="sibTrans" cxnId="{28522662-93EF-4089-903F-F9DC69056AC2}">
      <dgm:prSet/>
      <dgm:spPr/>
      <dgm:t>
        <a:bodyPr/>
        <a:lstStyle/>
        <a:p>
          <a:endParaRPr lang="en-US"/>
        </a:p>
      </dgm:t>
    </dgm:pt>
    <dgm:pt modelId="{7B92F360-D9FC-400B-BD5A-990A4079D6C7}">
      <dgm:prSet/>
      <dgm:spPr/>
      <dgm:t>
        <a:bodyPr/>
        <a:lstStyle/>
        <a:p>
          <a:r>
            <a:rPr lang="en-US"/>
            <a:t>Continued risk assessment and iterative testing.</a:t>
          </a:r>
        </a:p>
      </dgm:t>
    </dgm:pt>
    <dgm:pt modelId="{A46C08C1-EE26-4D2A-98EF-C236E4CC9E4D}" type="parTrans" cxnId="{91FC4C72-9918-49E8-8901-58FE038275C4}">
      <dgm:prSet/>
      <dgm:spPr/>
      <dgm:t>
        <a:bodyPr/>
        <a:lstStyle/>
        <a:p>
          <a:endParaRPr lang="en-US"/>
        </a:p>
      </dgm:t>
    </dgm:pt>
    <dgm:pt modelId="{08AF6290-9058-4D27-BBF2-429F06F8A677}" type="sibTrans" cxnId="{91FC4C72-9918-49E8-8901-58FE038275C4}">
      <dgm:prSet/>
      <dgm:spPr/>
      <dgm:t>
        <a:bodyPr/>
        <a:lstStyle/>
        <a:p>
          <a:endParaRPr lang="en-US"/>
        </a:p>
      </dgm:t>
    </dgm:pt>
    <dgm:pt modelId="{52278671-8B65-4437-98BD-0E084E510A1B}">
      <dgm:prSet/>
      <dgm:spPr/>
      <dgm:t>
        <a:bodyPr/>
        <a:lstStyle/>
        <a:p>
          <a:r>
            <a:rPr lang="en-US"/>
            <a:t>Preparation for the next phase of development.</a:t>
          </a:r>
        </a:p>
      </dgm:t>
    </dgm:pt>
    <dgm:pt modelId="{98E095A1-2086-4FE3-8816-FEBC232587A5}" type="parTrans" cxnId="{32DD32C8-B401-4E0A-88FB-42BC65D64457}">
      <dgm:prSet/>
      <dgm:spPr/>
      <dgm:t>
        <a:bodyPr/>
        <a:lstStyle/>
        <a:p>
          <a:endParaRPr lang="en-US"/>
        </a:p>
      </dgm:t>
    </dgm:pt>
    <dgm:pt modelId="{B0A5A472-A63B-4D14-B5EB-670C18575F13}" type="sibTrans" cxnId="{32DD32C8-B401-4E0A-88FB-42BC65D64457}">
      <dgm:prSet/>
      <dgm:spPr/>
      <dgm:t>
        <a:bodyPr/>
        <a:lstStyle/>
        <a:p>
          <a:endParaRPr lang="en-US"/>
        </a:p>
      </dgm:t>
    </dgm:pt>
    <dgm:pt modelId="{2705A2AB-DDF1-4189-80CB-5479AD88A809}" type="pres">
      <dgm:prSet presAssocID="{61E8E019-794B-41A5-9AD7-1A277CD5B438}" presName="root" presStyleCnt="0">
        <dgm:presLayoutVars>
          <dgm:dir/>
          <dgm:resizeHandles val="exact"/>
        </dgm:presLayoutVars>
      </dgm:prSet>
      <dgm:spPr/>
    </dgm:pt>
    <dgm:pt modelId="{7F92E210-2043-4A34-8D63-CA140008A8BB}" type="pres">
      <dgm:prSet presAssocID="{002A91E8-0137-4236-914D-74DEA734CE32}" presName="compNode" presStyleCnt="0"/>
      <dgm:spPr/>
    </dgm:pt>
    <dgm:pt modelId="{A00A1223-77FE-4277-8999-A85E3A406221}" type="pres">
      <dgm:prSet presAssocID="{002A91E8-0137-4236-914D-74DEA734CE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67A37DC-36AF-47CC-8BAF-79D9C95677EF}" type="pres">
      <dgm:prSet presAssocID="{002A91E8-0137-4236-914D-74DEA734CE32}" presName="iconSpace" presStyleCnt="0"/>
      <dgm:spPr/>
    </dgm:pt>
    <dgm:pt modelId="{26FE7AF7-4C34-45E8-882E-84CA9248A3D3}" type="pres">
      <dgm:prSet presAssocID="{002A91E8-0137-4236-914D-74DEA734CE32}" presName="parTx" presStyleLbl="revTx" presStyleIdx="0" presStyleCnt="4">
        <dgm:presLayoutVars>
          <dgm:chMax val="0"/>
          <dgm:chPref val="0"/>
        </dgm:presLayoutVars>
      </dgm:prSet>
      <dgm:spPr/>
    </dgm:pt>
    <dgm:pt modelId="{AA0494DA-0154-472E-84E1-2CFA49ABE942}" type="pres">
      <dgm:prSet presAssocID="{002A91E8-0137-4236-914D-74DEA734CE32}" presName="txSpace" presStyleCnt="0"/>
      <dgm:spPr/>
    </dgm:pt>
    <dgm:pt modelId="{6CEAB0CD-1B8D-4FC6-8FAA-ADFDEA1997F7}" type="pres">
      <dgm:prSet presAssocID="{002A91E8-0137-4236-914D-74DEA734CE32}" presName="desTx" presStyleLbl="revTx" presStyleIdx="1" presStyleCnt="4">
        <dgm:presLayoutVars/>
      </dgm:prSet>
      <dgm:spPr/>
    </dgm:pt>
    <dgm:pt modelId="{B6A4A00D-789E-4049-84C1-F9189A0C2123}" type="pres">
      <dgm:prSet presAssocID="{EC9BCC4A-BCB1-466C-8E5A-988A6E962EF6}" presName="sibTrans" presStyleCnt="0"/>
      <dgm:spPr/>
    </dgm:pt>
    <dgm:pt modelId="{45266A8A-22A4-4AF7-A23E-A7C0A6E7342E}" type="pres">
      <dgm:prSet presAssocID="{111AB33B-E4CC-44F8-9704-6BAEADD0C9BD}" presName="compNode" presStyleCnt="0"/>
      <dgm:spPr/>
    </dgm:pt>
    <dgm:pt modelId="{A62FF09C-6BE6-49A4-B820-BE4A38B016C7}" type="pres">
      <dgm:prSet presAssocID="{111AB33B-E4CC-44F8-9704-6BAEADD0C9B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6E4B50A-D833-4072-BF13-4BE97BE1E07D}" type="pres">
      <dgm:prSet presAssocID="{111AB33B-E4CC-44F8-9704-6BAEADD0C9BD}" presName="iconSpace" presStyleCnt="0"/>
      <dgm:spPr/>
    </dgm:pt>
    <dgm:pt modelId="{1108DE98-B74A-48CF-9FEB-58DC886833A3}" type="pres">
      <dgm:prSet presAssocID="{111AB33B-E4CC-44F8-9704-6BAEADD0C9BD}" presName="parTx" presStyleLbl="revTx" presStyleIdx="2" presStyleCnt="4">
        <dgm:presLayoutVars>
          <dgm:chMax val="0"/>
          <dgm:chPref val="0"/>
        </dgm:presLayoutVars>
      </dgm:prSet>
      <dgm:spPr/>
    </dgm:pt>
    <dgm:pt modelId="{DEA128DD-224D-4121-9645-2B612A4F690E}" type="pres">
      <dgm:prSet presAssocID="{111AB33B-E4CC-44F8-9704-6BAEADD0C9BD}" presName="txSpace" presStyleCnt="0"/>
      <dgm:spPr/>
    </dgm:pt>
    <dgm:pt modelId="{C28107CA-3B18-486A-8ED9-084069185A86}" type="pres">
      <dgm:prSet presAssocID="{111AB33B-E4CC-44F8-9704-6BAEADD0C9BD}" presName="desTx" presStyleLbl="revTx" presStyleIdx="3" presStyleCnt="4">
        <dgm:presLayoutVars/>
      </dgm:prSet>
      <dgm:spPr/>
    </dgm:pt>
  </dgm:ptLst>
  <dgm:cxnLst>
    <dgm:cxn modelId="{DA95E50B-4856-480F-A9E1-05C5A34676FC}" srcId="{61E8E019-794B-41A5-9AD7-1A277CD5B438}" destId="{002A91E8-0137-4236-914D-74DEA734CE32}" srcOrd="0" destOrd="0" parTransId="{A000DEEE-EA40-4656-8A3C-94EFC743EE0D}" sibTransId="{EC9BCC4A-BCB1-466C-8E5A-988A6E962EF6}"/>
    <dgm:cxn modelId="{A9F8701B-3880-4123-98E2-9E3214DC3842}" srcId="{61E8E019-794B-41A5-9AD7-1A277CD5B438}" destId="{111AB33B-E4CC-44F8-9704-6BAEADD0C9BD}" srcOrd="1" destOrd="0" parTransId="{4B5110B8-0979-4317-9368-5E264ECD0089}" sibTransId="{5FBC7D7A-8A20-4E87-82E2-50ED9AF47064}"/>
    <dgm:cxn modelId="{A78B132A-8A2B-40B0-938E-C9A479C4CF68}" type="presOf" srcId="{002A91E8-0137-4236-914D-74DEA734CE32}" destId="{26FE7AF7-4C34-45E8-882E-84CA9248A3D3}" srcOrd="0" destOrd="0" presId="urn:microsoft.com/office/officeart/2018/2/layout/IconLabelDescriptionList"/>
    <dgm:cxn modelId="{D24A4A2F-0A6E-4749-A56D-CB508ACAA3CB}" type="presOf" srcId="{3A6F17B1-7AF2-43F1-ABD5-3F68DB860002}" destId="{6CEAB0CD-1B8D-4FC6-8FAA-ADFDEA1997F7}" srcOrd="0" destOrd="1" presId="urn:microsoft.com/office/officeart/2018/2/layout/IconLabelDescriptionList"/>
    <dgm:cxn modelId="{11C07A35-344A-488C-9E44-1FD301280A87}" type="presOf" srcId="{7B92F360-D9FC-400B-BD5A-990A4079D6C7}" destId="{C28107CA-3B18-486A-8ED9-084069185A86}" srcOrd="0" destOrd="1" presId="urn:microsoft.com/office/officeart/2018/2/layout/IconLabelDescriptionList"/>
    <dgm:cxn modelId="{28522662-93EF-4089-903F-F9DC69056AC2}" srcId="{111AB33B-E4CC-44F8-9704-6BAEADD0C9BD}" destId="{822CD79F-F5DC-448F-BA7B-FDD7673100A3}" srcOrd="0" destOrd="0" parTransId="{14966F72-A00A-40F7-BA10-8CC69119B4EA}" sibTransId="{4271FC5C-A44C-47DA-9E41-240405E245CD}"/>
    <dgm:cxn modelId="{6A7B7668-C58C-4828-B9DE-7022D63EB394}" srcId="{002A91E8-0137-4236-914D-74DEA734CE32}" destId="{A799FCB7-4537-45E1-BF3D-9DC07C42366D}" srcOrd="2" destOrd="0" parTransId="{61415EDF-2D1C-4E48-9C02-B8E5F7949F5F}" sibTransId="{D06CBFC4-5E04-4F7D-AF9D-2FC582BF0BEA}"/>
    <dgm:cxn modelId="{91FC4C72-9918-49E8-8901-58FE038275C4}" srcId="{111AB33B-E4CC-44F8-9704-6BAEADD0C9BD}" destId="{7B92F360-D9FC-400B-BD5A-990A4079D6C7}" srcOrd="1" destOrd="0" parTransId="{A46C08C1-EE26-4D2A-98EF-C236E4CC9E4D}" sibTransId="{08AF6290-9058-4D27-BBF2-429F06F8A677}"/>
    <dgm:cxn modelId="{8DDC1555-310A-4773-A250-3052E8CF9B52}" srcId="{002A91E8-0137-4236-914D-74DEA734CE32}" destId="{3A6F17B1-7AF2-43F1-ABD5-3F68DB860002}" srcOrd="1" destOrd="0" parTransId="{25D96986-2E2C-49C9-A83A-E3A5BC3661A1}" sibTransId="{55A8A7B8-B266-49EC-8A86-7038DC17F8FB}"/>
    <dgm:cxn modelId="{A04ABE83-70AB-4926-BA45-7E653789650F}" type="presOf" srcId="{822CD79F-F5DC-448F-BA7B-FDD7673100A3}" destId="{C28107CA-3B18-486A-8ED9-084069185A86}" srcOrd="0" destOrd="0" presId="urn:microsoft.com/office/officeart/2018/2/layout/IconLabelDescriptionList"/>
    <dgm:cxn modelId="{A0DF4794-EF94-47BF-951E-6D153B98AEF3}" type="presOf" srcId="{2A3B9CD2-B926-4D92-95BB-D389FF7A3320}" destId="{6CEAB0CD-1B8D-4FC6-8FAA-ADFDEA1997F7}" srcOrd="0" destOrd="0" presId="urn:microsoft.com/office/officeart/2018/2/layout/IconLabelDescriptionList"/>
    <dgm:cxn modelId="{6AC5C8A9-E17B-472F-AC80-AB75EB2A4B5E}" srcId="{002A91E8-0137-4236-914D-74DEA734CE32}" destId="{2A3B9CD2-B926-4D92-95BB-D389FF7A3320}" srcOrd="0" destOrd="0" parTransId="{7C17F739-B59A-4CE0-B26F-71F3449D46B8}" sibTransId="{4F4606EE-F967-4081-9586-2C63DB57B4E0}"/>
    <dgm:cxn modelId="{76DC15B0-92D3-47B4-848E-8557C35E9BC5}" type="presOf" srcId="{111AB33B-E4CC-44F8-9704-6BAEADD0C9BD}" destId="{1108DE98-B74A-48CF-9FEB-58DC886833A3}" srcOrd="0" destOrd="0" presId="urn:microsoft.com/office/officeart/2018/2/layout/IconLabelDescriptionList"/>
    <dgm:cxn modelId="{054553BD-AE82-449E-AF3E-F90459878C70}" type="presOf" srcId="{52278671-8B65-4437-98BD-0E084E510A1B}" destId="{C28107CA-3B18-486A-8ED9-084069185A86}" srcOrd="0" destOrd="2" presId="urn:microsoft.com/office/officeart/2018/2/layout/IconLabelDescriptionList"/>
    <dgm:cxn modelId="{32DD32C8-B401-4E0A-88FB-42BC65D64457}" srcId="{111AB33B-E4CC-44F8-9704-6BAEADD0C9BD}" destId="{52278671-8B65-4437-98BD-0E084E510A1B}" srcOrd="2" destOrd="0" parTransId="{98E095A1-2086-4FE3-8816-FEBC232587A5}" sibTransId="{B0A5A472-A63B-4D14-B5EB-670C18575F13}"/>
    <dgm:cxn modelId="{9AC623F2-D72E-4C2A-98C3-6FDE3253803C}" type="presOf" srcId="{A799FCB7-4537-45E1-BF3D-9DC07C42366D}" destId="{6CEAB0CD-1B8D-4FC6-8FAA-ADFDEA1997F7}" srcOrd="0" destOrd="2" presId="urn:microsoft.com/office/officeart/2018/2/layout/IconLabelDescriptionList"/>
    <dgm:cxn modelId="{ADF629F8-C6E5-4D7B-860F-2AB8ED8604E2}" type="presOf" srcId="{61E8E019-794B-41A5-9AD7-1A277CD5B438}" destId="{2705A2AB-DDF1-4189-80CB-5479AD88A809}" srcOrd="0" destOrd="0" presId="urn:microsoft.com/office/officeart/2018/2/layout/IconLabelDescriptionList"/>
    <dgm:cxn modelId="{82A471B8-5149-4CEA-BABB-57029C3EDCBA}" type="presParOf" srcId="{2705A2AB-DDF1-4189-80CB-5479AD88A809}" destId="{7F92E210-2043-4A34-8D63-CA140008A8BB}" srcOrd="0" destOrd="0" presId="urn:microsoft.com/office/officeart/2018/2/layout/IconLabelDescriptionList"/>
    <dgm:cxn modelId="{A98257BC-28FC-4F84-8F75-E3980460BA8F}" type="presParOf" srcId="{7F92E210-2043-4A34-8D63-CA140008A8BB}" destId="{A00A1223-77FE-4277-8999-A85E3A406221}" srcOrd="0" destOrd="0" presId="urn:microsoft.com/office/officeart/2018/2/layout/IconLabelDescriptionList"/>
    <dgm:cxn modelId="{A5236F5D-8703-426C-93E8-BEF0B702EF79}" type="presParOf" srcId="{7F92E210-2043-4A34-8D63-CA140008A8BB}" destId="{267A37DC-36AF-47CC-8BAF-79D9C95677EF}" srcOrd="1" destOrd="0" presId="urn:microsoft.com/office/officeart/2018/2/layout/IconLabelDescriptionList"/>
    <dgm:cxn modelId="{0B36BDD8-9758-4887-A6EE-C567ACB72329}" type="presParOf" srcId="{7F92E210-2043-4A34-8D63-CA140008A8BB}" destId="{26FE7AF7-4C34-45E8-882E-84CA9248A3D3}" srcOrd="2" destOrd="0" presId="urn:microsoft.com/office/officeart/2018/2/layout/IconLabelDescriptionList"/>
    <dgm:cxn modelId="{B0605811-E920-49AB-B9D2-093034110152}" type="presParOf" srcId="{7F92E210-2043-4A34-8D63-CA140008A8BB}" destId="{AA0494DA-0154-472E-84E1-2CFA49ABE942}" srcOrd="3" destOrd="0" presId="urn:microsoft.com/office/officeart/2018/2/layout/IconLabelDescriptionList"/>
    <dgm:cxn modelId="{3209A895-5618-41EF-AD00-D3FCFFF93272}" type="presParOf" srcId="{7F92E210-2043-4A34-8D63-CA140008A8BB}" destId="{6CEAB0CD-1B8D-4FC6-8FAA-ADFDEA1997F7}" srcOrd="4" destOrd="0" presId="urn:microsoft.com/office/officeart/2018/2/layout/IconLabelDescriptionList"/>
    <dgm:cxn modelId="{07ED0590-1D3B-45C7-A81C-C8FCC994AEB3}" type="presParOf" srcId="{2705A2AB-DDF1-4189-80CB-5479AD88A809}" destId="{B6A4A00D-789E-4049-84C1-F9189A0C2123}" srcOrd="1" destOrd="0" presId="urn:microsoft.com/office/officeart/2018/2/layout/IconLabelDescriptionList"/>
    <dgm:cxn modelId="{F85EF84A-601B-4ABA-AD92-AA0EB3F09B00}" type="presParOf" srcId="{2705A2AB-DDF1-4189-80CB-5479AD88A809}" destId="{45266A8A-22A4-4AF7-A23E-A7C0A6E7342E}" srcOrd="2" destOrd="0" presId="urn:microsoft.com/office/officeart/2018/2/layout/IconLabelDescriptionList"/>
    <dgm:cxn modelId="{508E9622-EAC4-42EE-970A-CFF767455F1A}" type="presParOf" srcId="{45266A8A-22A4-4AF7-A23E-A7C0A6E7342E}" destId="{A62FF09C-6BE6-49A4-B820-BE4A38B016C7}" srcOrd="0" destOrd="0" presId="urn:microsoft.com/office/officeart/2018/2/layout/IconLabelDescriptionList"/>
    <dgm:cxn modelId="{2AB23547-0045-4123-A966-73BAD65CA3F6}" type="presParOf" srcId="{45266A8A-22A4-4AF7-A23E-A7C0A6E7342E}" destId="{F6E4B50A-D833-4072-BF13-4BE97BE1E07D}" srcOrd="1" destOrd="0" presId="urn:microsoft.com/office/officeart/2018/2/layout/IconLabelDescriptionList"/>
    <dgm:cxn modelId="{C153C7D4-BC40-4E75-875A-E7BD9930C778}" type="presParOf" srcId="{45266A8A-22A4-4AF7-A23E-A7C0A6E7342E}" destId="{1108DE98-B74A-48CF-9FEB-58DC886833A3}" srcOrd="2" destOrd="0" presId="urn:microsoft.com/office/officeart/2018/2/layout/IconLabelDescriptionList"/>
    <dgm:cxn modelId="{97922FB7-E699-4F9F-A87E-1105F4D1A192}" type="presParOf" srcId="{45266A8A-22A4-4AF7-A23E-A7C0A6E7342E}" destId="{DEA128DD-224D-4121-9645-2B612A4F690E}" srcOrd="3" destOrd="0" presId="urn:microsoft.com/office/officeart/2018/2/layout/IconLabelDescriptionList"/>
    <dgm:cxn modelId="{963A7EB0-2A66-49CD-BAF3-5376792D9D68}" type="presParOf" srcId="{45266A8A-22A4-4AF7-A23E-A7C0A6E7342E}" destId="{C28107CA-3B18-486A-8ED9-084069185A8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1223-77FE-4277-8999-A85E3A406221}">
      <dsp:nvSpPr>
        <dsp:cNvPr id="0" name=""/>
        <dsp:cNvSpPr/>
      </dsp:nvSpPr>
      <dsp:spPr>
        <a:xfrm>
          <a:off x="756635" y="0"/>
          <a:ext cx="1509048" cy="14150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7AF7-4C34-45E8-882E-84CA9248A3D3}">
      <dsp:nvSpPr>
        <dsp:cNvPr id="0" name=""/>
        <dsp:cNvSpPr/>
      </dsp:nvSpPr>
      <dsp:spPr>
        <a:xfrm>
          <a:off x="756635" y="1565657"/>
          <a:ext cx="4311566" cy="60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Recap:</a:t>
          </a:r>
          <a:endParaRPr lang="en-US" sz="3600" kern="1200"/>
        </a:p>
      </dsp:txBody>
      <dsp:txXfrm>
        <a:off x="756635" y="1565657"/>
        <a:ext cx="4311566" cy="606449"/>
      </dsp:txXfrm>
    </dsp:sp>
    <dsp:sp modelId="{6CEAB0CD-1B8D-4FC6-8FAA-ADFDEA1997F7}">
      <dsp:nvSpPr>
        <dsp:cNvPr id="0" name=""/>
        <dsp:cNvSpPr/>
      </dsp:nvSpPr>
      <dsp:spPr>
        <a:xfrm>
          <a:off x="756635" y="2242157"/>
          <a:ext cx="4311566" cy="149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Urgent cybersecurity need requiring automated vulnerability analysis.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Our hybrid AI solution addresses manual inefficiencies.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Comprehensive requirements and risk assessments have been established.</a:t>
          </a:r>
        </a:p>
      </dsp:txBody>
      <dsp:txXfrm>
        <a:off x="756635" y="2242157"/>
        <a:ext cx="4311566" cy="1496705"/>
      </dsp:txXfrm>
    </dsp:sp>
    <dsp:sp modelId="{A62FF09C-6BE6-49A4-B820-BE4A38B016C7}">
      <dsp:nvSpPr>
        <dsp:cNvPr id="0" name=""/>
        <dsp:cNvSpPr/>
      </dsp:nvSpPr>
      <dsp:spPr>
        <a:xfrm>
          <a:off x="5822726" y="0"/>
          <a:ext cx="1509048" cy="14150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8DE98-B74A-48CF-9FEB-58DC886833A3}">
      <dsp:nvSpPr>
        <dsp:cNvPr id="0" name=""/>
        <dsp:cNvSpPr/>
      </dsp:nvSpPr>
      <dsp:spPr>
        <a:xfrm>
          <a:off x="5822726" y="1565657"/>
          <a:ext cx="4311566" cy="60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Next Steps:</a:t>
          </a:r>
          <a:endParaRPr lang="en-US" sz="3600" kern="1200"/>
        </a:p>
      </dsp:txBody>
      <dsp:txXfrm>
        <a:off x="5822726" y="1565657"/>
        <a:ext cx="4311566" cy="606449"/>
      </dsp:txXfrm>
    </dsp:sp>
    <dsp:sp modelId="{C28107CA-3B18-486A-8ED9-084069185A86}">
      <dsp:nvSpPr>
        <dsp:cNvPr id="0" name=""/>
        <dsp:cNvSpPr/>
      </dsp:nvSpPr>
      <dsp:spPr>
        <a:xfrm>
          <a:off x="5822726" y="2242157"/>
          <a:ext cx="4311566" cy="149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Detailed design exploration and additional prototyping.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Continued risk assessment and iterative testing.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Preparation for the next phase of development.</a:t>
          </a:r>
        </a:p>
      </dsp:txBody>
      <dsp:txXfrm>
        <a:off x="5822726" y="2242157"/>
        <a:ext cx="4311566" cy="1496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0550-DE6B-4FCD-9813-6D6859D1DFB4}" type="datetimeFigureOut"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FFF3-E2A2-4D7A-90D8-37A6DD4A6E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Milestones Overview:</a:t>
            </a:r>
            <a:endParaRPr lang="en-US"/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Phase 1:</a:t>
            </a:r>
            <a:r>
              <a:rPr lang="en-US"/>
              <a:t> Parser &amp; Normalizer (Weeks 1–2)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Phase 2:</a:t>
            </a:r>
            <a:r>
              <a:rPr lang="en-US"/>
              <a:t> Model Training (Weeks 3–5)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Phase 3:</a:t>
            </a:r>
            <a:r>
              <a:rPr lang="en-US"/>
              <a:t> Risk Prioritization (Weeks 6–7)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Gap:</a:t>
            </a:r>
            <a:r>
              <a:rPr lang="en-US"/>
              <a:t> (May 9 – August 15)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Phase 4:</a:t>
            </a:r>
            <a:r>
              <a:rPr lang="en-US"/>
              <a:t> Report Generator &amp; Local DB (Starting August 15, 14 days)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Phase 5:</a:t>
            </a:r>
            <a:r>
              <a:rPr lang="en-US"/>
              <a:t> UI + CLI Finalization (14 days)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Phase 6:</a:t>
            </a:r>
            <a:r>
              <a:rPr lang="en-US"/>
              <a:t> System Integration &amp; Testing (7 days)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2FFF3-E2A2-4D7A-90D8-37A6DD4A6EFA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5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526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93463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95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6875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380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1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296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281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28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60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4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96" y="1993588"/>
            <a:ext cx="7414029" cy="2696866"/>
          </a:xfrm>
        </p:spPr>
        <p:txBody>
          <a:bodyPr anchor="b">
            <a:normAutofit/>
          </a:bodyPr>
          <a:lstStyle/>
          <a:p>
            <a:r>
              <a:rPr lang="en-US" sz="6600"/>
              <a:t>Cyber Recon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5044043"/>
            <a:ext cx="11555170" cy="1686877"/>
          </a:xfrm>
        </p:spPr>
        <p:txBody>
          <a:bodyPr anchor="t">
            <a:normAutofit/>
          </a:bodyPr>
          <a:lstStyle/>
          <a:p>
            <a:r>
              <a:rPr lang="en-US"/>
              <a:t>Team :    Zachary Garza, Christian butler, </a:t>
            </a:r>
            <a:r>
              <a:rPr lang="en-US" err="1"/>
              <a:t>jared</a:t>
            </a:r>
            <a:r>
              <a:rPr lang="en-US"/>
              <a:t> </a:t>
            </a:r>
            <a:r>
              <a:rPr lang="en-US" err="1"/>
              <a:t>kagie</a:t>
            </a:r>
            <a:r>
              <a:rPr lang="en-US"/>
              <a:t>, </a:t>
            </a:r>
            <a:r>
              <a:rPr lang="en-US" err="1"/>
              <a:t>sean</a:t>
            </a:r>
            <a:r>
              <a:rPr lang="en-US"/>
              <a:t> </a:t>
            </a:r>
            <a:r>
              <a:rPr lang="en-US" err="1"/>
              <a:t>weston</a:t>
            </a:r>
            <a:endParaRPr lang="en-US"/>
          </a:p>
          <a:p>
            <a:r>
              <a:rPr lang="en-US"/>
              <a:t>Mentor: </a:t>
            </a:r>
            <a:r>
              <a:rPr lang="en-US" err="1">
                <a:ea typeface="+mn-lt"/>
                <a:cs typeface="+mn-lt"/>
              </a:rPr>
              <a:t>Veerendernath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1F1F1F"/>
                </a:solidFill>
              </a:rPr>
              <a:t>Surendernath</a:t>
            </a:r>
            <a:r>
              <a:rPr lang="en-US">
                <a:solidFill>
                  <a:srgbClr val="1F1F1F"/>
                </a:solidFill>
              </a:rPr>
              <a:t> Komala</a:t>
            </a:r>
            <a:endParaRPr lang="en-US">
              <a:ea typeface="+mn-lt"/>
              <a:cs typeface="+mn-lt"/>
            </a:endParaRPr>
          </a:p>
          <a:p>
            <a:r>
              <a:rPr lang="en-US">
                <a:solidFill>
                  <a:srgbClr val="1F1F1F"/>
                </a:solidFill>
              </a:rPr>
              <a:t>Client:   HighViz Security</a:t>
            </a:r>
          </a:p>
          <a:p>
            <a:endParaRPr lang="en-US"/>
          </a:p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9E2C38-33D2-1944-B9C2-8965AFC6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869" y="4733523"/>
            <a:ext cx="731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CD838-A58F-92CC-512A-03F9FB1D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computer logo with a black background&#10;&#10;AI-generated content may be incorrect.">
            <a:extLst>
              <a:ext uri="{FF2B5EF4-FFF2-40B4-BE49-F238E27FC236}">
                <a16:creationId xmlns:a16="http://schemas.microsoft.com/office/drawing/2014/main" id="{611ED405-8A68-BA02-C3AD-DA60C9DC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068" y="-381371"/>
            <a:ext cx="47529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7DC3-DBA8-814A-6ED8-3D2566D6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and Next Steps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0D03710E-B11D-4E28-E888-5BAB2E27D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55262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9F247E-2046-7E47-F56C-11B280F0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43497-1E87-44C2-887D-379F85120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0903-78CF-65C7-69AF-B08E1394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10890928" cy="971550"/>
          </a:xfrm>
        </p:spPr>
        <p:txBody>
          <a:bodyPr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Our Team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1592FB-C188-5521-31EB-EA611749F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7182A-AB5A-D724-D0DC-C563EA7D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</a:t>
            </a:fld>
            <a:endParaRPr lang="en-US"/>
          </a:p>
        </p:txBody>
      </p:sp>
      <p:pic>
        <p:nvPicPr>
          <p:cNvPr id="46" name="Content Placeholder 3" descr="A person with curly hair wearing a suit and tie&#10;&#10;AI-generated content may be incorrect.">
            <a:extLst>
              <a:ext uri="{FF2B5EF4-FFF2-40B4-BE49-F238E27FC236}">
                <a16:creationId xmlns:a16="http://schemas.microsoft.com/office/drawing/2014/main" id="{4339A1F0-1027-025B-3EA8-FB9ED24F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43" y="2442855"/>
            <a:ext cx="1787784" cy="2727649"/>
          </a:xfrm>
          <a:prstGeom prst="rect">
            <a:avLst/>
          </a:prstGeom>
        </p:spPr>
      </p:pic>
      <p:pic>
        <p:nvPicPr>
          <p:cNvPr id="48" name="Picture 47" descr="A person taking a selfie&#10;&#10;AI-generated content may be incorrect.">
            <a:extLst>
              <a:ext uri="{FF2B5EF4-FFF2-40B4-BE49-F238E27FC236}">
                <a16:creationId xmlns:a16="http://schemas.microsoft.com/office/drawing/2014/main" id="{D890B27D-9089-4F2A-C6B8-49B5A425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750" y="2439529"/>
            <a:ext cx="1800807" cy="2743199"/>
          </a:xfrm>
          <a:prstGeom prst="rect">
            <a:avLst/>
          </a:prstGeom>
        </p:spPr>
      </p:pic>
      <p:pic>
        <p:nvPicPr>
          <p:cNvPr id="50" name="Picture 49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E856560E-1FCE-D04A-AABF-16B287BDB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046" y="2437806"/>
            <a:ext cx="1806825" cy="2784150"/>
          </a:xfrm>
          <a:prstGeom prst="rect">
            <a:avLst/>
          </a:prstGeom>
        </p:spPr>
      </p:pic>
      <p:pic>
        <p:nvPicPr>
          <p:cNvPr id="52" name="Picture 51" descr="A person in a suit smiling&#10;&#10;AI-generated content may be incorrect.">
            <a:extLst>
              <a:ext uri="{FF2B5EF4-FFF2-40B4-BE49-F238E27FC236}">
                <a16:creationId xmlns:a16="http://schemas.microsoft.com/office/drawing/2014/main" id="{534B5594-F3C0-8197-213E-5BF11F09E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115" y="2381390"/>
            <a:ext cx="1822425" cy="28551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2C8E6C1-A094-6B5B-5F42-6299C868DE79}"/>
              </a:ext>
            </a:extLst>
          </p:cNvPr>
          <p:cNvSpPr txBox="1"/>
          <p:nvPr/>
        </p:nvSpPr>
        <p:spPr>
          <a:xfrm>
            <a:off x="1138660" y="528138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Barlow"/>
              </a:rPr>
              <a:t>Zachary Garza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EBA552-FC27-4EC9-1431-49466FF2C318}"/>
              </a:ext>
            </a:extLst>
          </p:cNvPr>
          <p:cNvSpPr txBox="1"/>
          <p:nvPr/>
        </p:nvSpPr>
        <p:spPr>
          <a:xfrm>
            <a:off x="3740578" y="528530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Barlow"/>
              </a:rPr>
              <a:t>Jared </a:t>
            </a:r>
            <a:r>
              <a:rPr lang="en-US" sz="1600" err="1">
                <a:solidFill>
                  <a:srgbClr val="000000"/>
                </a:solidFill>
                <a:latin typeface="Barlow"/>
              </a:rPr>
              <a:t>Kagie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D9A65D-8DE9-C6F7-0085-DFE6FF7AE0E1}"/>
              </a:ext>
            </a:extLst>
          </p:cNvPr>
          <p:cNvSpPr txBox="1"/>
          <p:nvPr/>
        </p:nvSpPr>
        <p:spPr>
          <a:xfrm>
            <a:off x="6328537" y="528726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Barlow"/>
              </a:rPr>
              <a:t>Sean Weston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95F805-8F70-5EA8-404E-70C4FD8A53B8}"/>
              </a:ext>
            </a:extLst>
          </p:cNvPr>
          <p:cNvSpPr txBox="1"/>
          <p:nvPr/>
        </p:nvSpPr>
        <p:spPr>
          <a:xfrm>
            <a:off x="9294496" y="529522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Barlow"/>
              </a:rPr>
              <a:t>Christian Butler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EE91BA4-F00E-D6B4-DFBB-4383254638EB}"/>
              </a:ext>
            </a:extLst>
          </p:cNvPr>
          <p:cNvSpPr txBox="1"/>
          <p:nvPr/>
        </p:nvSpPr>
        <p:spPr>
          <a:xfrm>
            <a:off x="1132660" y="562338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>
                <a:latin typeface="Arial"/>
                <a:cs typeface="Arial"/>
              </a:rPr>
              <a:t>Computer Science Major</a:t>
            </a:r>
            <a:br>
              <a:rPr lang="en-US" sz="1000" i="1">
                <a:latin typeface="Arial"/>
                <a:cs typeface="Arial"/>
              </a:rPr>
            </a:br>
            <a:r>
              <a:rPr lang="en-US" sz="1000" i="1">
                <a:latin typeface="Arial"/>
                <a:cs typeface="Arial"/>
              </a:rPr>
              <a:t>Team Lead</a:t>
            </a:r>
            <a:endParaRPr lang="en-US" sz="10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1907AD7-B41C-7964-305F-DC656FABEB9A}"/>
              </a:ext>
            </a:extLst>
          </p:cNvPr>
          <p:cNvSpPr txBox="1"/>
          <p:nvPr/>
        </p:nvSpPr>
        <p:spPr>
          <a:xfrm>
            <a:off x="6328660" y="562338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>
                <a:latin typeface="Arial"/>
                <a:cs typeface="Arial"/>
              </a:rPr>
              <a:t>Software Engineering Major</a:t>
            </a:r>
            <a:br>
              <a:rPr lang="en-US" sz="1000" i="1">
                <a:latin typeface="Arial"/>
                <a:cs typeface="Arial"/>
              </a:rPr>
            </a:br>
            <a:r>
              <a:rPr lang="en-US" sz="1000" i="1">
                <a:latin typeface="Arial"/>
                <a:cs typeface="Arial"/>
              </a:rPr>
              <a:t>UI/UX Designer</a:t>
            </a:r>
            <a:endParaRPr lang="en-US" sz="10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1EEC8D-1653-60C2-0DBB-DB4D880B0DDF}"/>
              </a:ext>
            </a:extLst>
          </p:cNvPr>
          <p:cNvSpPr txBox="1"/>
          <p:nvPr/>
        </p:nvSpPr>
        <p:spPr>
          <a:xfrm>
            <a:off x="9172660" y="5629387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>
                <a:latin typeface="Arial"/>
                <a:cs typeface="Arial"/>
              </a:rPr>
              <a:t>Computer Science Major (Cybersecurity Minor)</a:t>
            </a:r>
            <a:br>
              <a:rPr lang="en-US" sz="1000" i="1">
                <a:latin typeface="Arial"/>
                <a:cs typeface="Arial"/>
              </a:rPr>
            </a:br>
            <a:r>
              <a:rPr lang="en-US" sz="1000" i="1">
                <a:latin typeface="Arial"/>
                <a:cs typeface="Arial"/>
              </a:rPr>
              <a:t>Release Manager</a:t>
            </a:r>
            <a:endParaRPr lang="en-US" sz="10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0A96144-A4B8-9818-BE23-C62E05AE80B1}"/>
              </a:ext>
            </a:extLst>
          </p:cNvPr>
          <p:cNvSpPr txBox="1"/>
          <p:nvPr/>
        </p:nvSpPr>
        <p:spPr>
          <a:xfrm>
            <a:off x="3742660" y="562338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>
                <a:latin typeface="Arial"/>
                <a:cs typeface="Arial"/>
              </a:rPr>
              <a:t>Software Engineering Major</a:t>
            </a:r>
            <a:br>
              <a:rPr lang="en-US" sz="1000" i="1">
                <a:latin typeface="Arial"/>
                <a:cs typeface="Arial"/>
              </a:rPr>
            </a:br>
            <a:r>
              <a:rPr lang="en-US" sz="1000" i="1">
                <a:latin typeface="Arial"/>
                <a:cs typeface="Arial"/>
              </a:rPr>
              <a:t>Recorder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4049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1912E-260A-12F3-1907-FC735D4D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8268-CB52-AF33-4F75-FE0E260F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10890928" cy="971550"/>
          </a:xfrm>
        </p:spPr>
        <p:txBody>
          <a:bodyPr anchor="t">
            <a:normAutofit/>
          </a:bodyPr>
          <a:lstStyle/>
          <a:p>
            <a:r>
              <a:rPr lang="en-US" err="1">
                <a:ea typeface="+mj-lt"/>
                <a:cs typeface="+mj-lt"/>
              </a:rPr>
              <a:t>HighViz</a:t>
            </a:r>
            <a:r>
              <a:rPr lang="en-US">
                <a:ea typeface="+mj-lt"/>
                <a:cs typeface="+mj-lt"/>
              </a:rPr>
              <a:t> Security</a:t>
            </a:r>
            <a:endParaRPr lang="en-US" b="0">
              <a:ea typeface="+mj-lt"/>
              <a:cs typeface="+mj-lt"/>
            </a:endParaRPr>
          </a:p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3BBBCA-91BC-61E3-F7B4-1531D338E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7F446-F1F2-DC34-37FD-80506D09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pic>
        <p:nvPicPr>
          <p:cNvPr id="4" name="Picture 3" descr="Medium shot of a person smiling&#10;&#10;AI-generated content may be incorrect.">
            <a:extLst>
              <a:ext uri="{FF2B5EF4-FFF2-40B4-BE49-F238E27FC236}">
                <a16:creationId xmlns:a16="http://schemas.microsoft.com/office/drawing/2014/main" id="{5909BB6D-A114-8A7D-08CC-DDCC7AB1A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6" y="2256287"/>
            <a:ext cx="5133732" cy="3760459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E59DF-EF0F-36A6-CBD8-4AFA3BD8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randview Display"/>
              </a:rPr>
              <a:t>Rick Belisle is the CEO and co-founder of the company with over 25 years of experience. </a:t>
            </a:r>
          </a:p>
          <a:p>
            <a:r>
              <a:rPr lang="en-US">
                <a:latin typeface="Grandview Display"/>
              </a:rPr>
              <a:t>Had training from the Army in cyber-warfare and created the first defense unit</a:t>
            </a:r>
          </a:p>
          <a:p>
            <a:r>
              <a:rPr lang="en-US">
                <a:latin typeface="Grandview Display"/>
              </a:rPr>
              <a:t>Other co-founders include </a:t>
            </a:r>
            <a:r>
              <a:rPr lang="en-US" err="1">
                <a:latin typeface="Grandview Display"/>
              </a:rPr>
              <a:t>Greag</a:t>
            </a:r>
            <a:r>
              <a:rPr lang="en-US">
                <a:latin typeface="Grandview Display"/>
              </a:rPr>
              <a:t> Johnson, Scott Miles, and Marty Sells</a:t>
            </a:r>
          </a:p>
        </p:txBody>
      </p:sp>
    </p:spTree>
    <p:extLst>
      <p:ext uri="{BB962C8B-B14F-4D97-AF65-F5344CB8AC3E}">
        <p14:creationId xmlns:p14="http://schemas.microsoft.com/office/powerpoint/2010/main" val="149073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818F-AA69-E52A-6B4A-7975D557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10890928" cy="971550"/>
          </a:xfrm>
        </p:spPr>
        <p:txBody>
          <a:bodyPr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Introduction &amp; Industry Overview</a:t>
            </a:r>
            <a:endParaRPr lang="en-US" b="0">
              <a:ea typeface="+mj-lt"/>
              <a:cs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AA7464-1EB7-A869-C7D3-AA680BBA9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e chart with a number of percentages&#10;&#10;AI-generated content may be incorrect.">
            <a:extLst>
              <a:ext uri="{FF2B5EF4-FFF2-40B4-BE49-F238E27FC236}">
                <a16:creationId xmlns:a16="http://schemas.microsoft.com/office/drawing/2014/main" id="{E1CDBEFA-F291-F65F-B178-CCDB66A2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617329"/>
            <a:ext cx="5648193" cy="36007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1FD32-A45F-B3DF-0AB0-C7BBB1D6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063" y="2537460"/>
            <a:ext cx="4659945" cy="3760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b="1">
                <a:ea typeface="+mn-lt"/>
                <a:cs typeface="+mn-lt"/>
              </a:rPr>
              <a:t>Cybersecurity Crisis:</a:t>
            </a:r>
            <a:endParaRPr lang="en-US" sz="1500"/>
          </a:p>
          <a:p>
            <a:pPr marL="493395"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US" sz="1500">
                <a:ea typeface="+mn-lt"/>
                <a:cs typeface="+mn-lt"/>
              </a:rPr>
              <a:t>60% of small businesses fail within six months after a cyberattack.</a:t>
            </a:r>
            <a:endParaRPr lang="en-US" sz="1500"/>
          </a:p>
          <a:p>
            <a:pPr marL="493395"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US" sz="1500">
                <a:ea typeface="+mn-lt"/>
                <a:cs typeface="+mn-lt"/>
              </a:rPr>
              <a:t>Average cost of a data breach in the U.S.: $9.44 million.</a:t>
            </a:r>
            <a:endParaRPr lang="en-US" sz="1500"/>
          </a:p>
          <a:p>
            <a:pPr>
              <a:lnSpc>
                <a:spcPct val="110000"/>
              </a:lnSpc>
            </a:pPr>
            <a:r>
              <a:rPr lang="en-US" sz="1500" b="1">
                <a:ea typeface="+mn-lt"/>
                <a:cs typeface="+mn-lt"/>
              </a:rPr>
              <a:t>Market Demand:</a:t>
            </a:r>
            <a:endParaRPr lang="en-US" sz="1500"/>
          </a:p>
          <a:p>
            <a:pPr marL="493395"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US" sz="1500">
                <a:ea typeface="+mn-lt"/>
                <a:cs typeface="+mn-lt"/>
              </a:rPr>
              <a:t>Increasing reliance on third-party cybersecurity firms.</a:t>
            </a:r>
            <a:endParaRPr lang="en-US" sz="1500"/>
          </a:p>
          <a:p>
            <a:pPr>
              <a:lnSpc>
                <a:spcPct val="110000"/>
              </a:lnSpc>
            </a:pPr>
            <a:r>
              <a:rPr lang="en-US" sz="1500" b="1">
                <a:ea typeface="+mn-lt"/>
                <a:cs typeface="+mn-lt"/>
              </a:rPr>
              <a:t>Client Overview:</a:t>
            </a:r>
            <a:endParaRPr lang="en-US" sz="1500"/>
          </a:p>
          <a:p>
            <a:pPr marL="493395"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US" sz="1500" err="1">
                <a:ea typeface="+mn-lt"/>
                <a:cs typeface="+mn-lt"/>
              </a:rPr>
              <a:t>HighViz</a:t>
            </a:r>
            <a:r>
              <a:rPr lang="en-US" sz="1500">
                <a:ea typeface="+mn-lt"/>
                <a:cs typeface="+mn-lt"/>
              </a:rPr>
              <a:t> Security specializes in vulnerability detection using Nessus.</a:t>
            </a:r>
            <a:endParaRPr lang="en-US" sz="1500"/>
          </a:p>
          <a:p>
            <a:pPr>
              <a:lnSpc>
                <a:spcPct val="110000"/>
              </a:lnSpc>
            </a:pPr>
            <a:endParaRPr lang="en-US" sz="15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A7A-F56E-6261-9CB1-0E968DE5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99EE0-81F7-7655-101C-192FE1C947E9}"/>
              </a:ext>
            </a:extLst>
          </p:cNvPr>
          <p:cNvSpPr txBox="1"/>
          <p:nvPr/>
        </p:nvSpPr>
        <p:spPr>
          <a:xfrm>
            <a:off x="669847" y="6296308"/>
            <a:ext cx="5690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ea typeface="+mn-lt"/>
                <a:cs typeface="+mn-lt"/>
              </a:rPr>
              <a:t>https://www.inc.com/joe-galvin/60-percent-of-small-businesses-fold-within-6-months-of-a-cyber-attack-heres-how-to-protect-yourself.html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9689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0E90A-487E-49D8-DDE5-3245A6202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EF1C-2310-594E-5A97-8FC322F6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4B7C-D281-0735-8AE6-DEB936B52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/>
              <a:t>Current Workflow Issues:</a:t>
            </a:r>
            <a:endParaRPr lang="en-US"/>
          </a:p>
          <a:p>
            <a:pPr marL="493395" lvl="1">
              <a:lnSpc>
                <a:spcPct val="110000"/>
              </a:lnSpc>
              <a:buFont typeface="Courier New,monospace" panose="020B0604020202020204" pitchFamily="34" charset="0"/>
              <a:buChar char="o"/>
            </a:pPr>
            <a:r>
              <a:rPr lang="en-US"/>
              <a:t>Nessus scan outputs contain thousands of entries.</a:t>
            </a:r>
          </a:p>
          <a:p>
            <a:pPr marL="493395" lvl="1">
              <a:lnSpc>
                <a:spcPct val="110000"/>
              </a:lnSpc>
              <a:buFont typeface="Courier New,monospace" panose="020B0604020202020204" pitchFamily="34" charset="0"/>
              <a:buChar char="o"/>
            </a:pPr>
            <a:r>
              <a:rPr lang="en-US"/>
              <a:t>High false positives and irrelevant data overwhelm analysts.</a:t>
            </a:r>
          </a:p>
          <a:p>
            <a:pPr marL="493395" lvl="1">
              <a:lnSpc>
                <a:spcPct val="110000"/>
              </a:lnSpc>
              <a:buFont typeface="Courier New,monospace" panose="020B0604020202020204" pitchFamily="34" charset="0"/>
              <a:buChar char="o"/>
            </a:pPr>
            <a:r>
              <a:rPr lang="en-US"/>
              <a:t>Manual review is time-consuming and error-prone.</a:t>
            </a:r>
          </a:p>
          <a:p>
            <a:pPr>
              <a:lnSpc>
                <a:spcPct val="110000"/>
              </a:lnSpc>
            </a:pPr>
            <a:r>
              <a:rPr lang="en-US" b="1"/>
              <a:t>Impact:</a:t>
            </a:r>
            <a:endParaRPr lang="en-US"/>
          </a:p>
          <a:p>
            <a:pPr marL="493395" lvl="1">
              <a:lnSpc>
                <a:spcPct val="110000"/>
              </a:lnSpc>
              <a:buFont typeface="Courier New,monospace" panose="020B0604020202020204" pitchFamily="34" charset="0"/>
              <a:buChar char="o"/>
            </a:pPr>
            <a:r>
              <a:rPr lang="en-US"/>
              <a:t>Delayed decision-making.</a:t>
            </a:r>
          </a:p>
          <a:p>
            <a:pPr marL="493395" lvl="1">
              <a:lnSpc>
                <a:spcPct val="110000"/>
              </a:lnSpc>
              <a:buFont typeface="Courier New,monospace" panose="020B0604020202020204" pitchFamily="34" charset="0"/>
              <a:buChar char="o"/>
            </a:pPr>
            <a:r>
              <a:rPr lang="en-US"/>
              <a:t>Resource strain and risk of overlooking critical threats.</a:t>
            </a:r>
          </a:p>
        </p:txBody>
      </p:sp>
      <p:pic>
        <p:nvPicPr>
          <p:cNvPr id="5" name="Picture 4" descr="A diagram of a data flow&#10;&#10;AI-generated content may be incorrect.">
            <a:extLst>
              <a:ext uri="{FF2B5EF4-FFF2-40B4-BE49-F238E27FC236}">
                <a16:creationId xmlns:a16="http://schemas.microsoft.com/office/drawing/2014/main" id="{591FF952-CAC9-5F99-61FE-0CDF3EEA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024" y="675052"/>
            <a:ext cx="3069913" cy="53858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CE67-7D4E-371B-9AE4-0B5CDB9D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CDC2-6137-820A-792D-2B15E736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C6DE-58B1-568B-6149-B1A7463F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7164172" cy="3566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b="1"/>
              <a:t>Our Hybrid AI Approach:</a:t>
            </a:r>
            <a:endParaRPr lang="en-US" sz="1500"/>
          </a:p>
          <a:p>
            <a:pPr marL="493395" lvl="1">
              <a:lnSpc>
                <a:spcPct val="110000"/>
              </a:lnSpc>
            </a:pPr>
            <a:r>
              <a:rPr lang="en-US" sz="1500"/>
              <a:t>Uses NLP (fine-tuned BERT) plus structured ML (Random Forest/</a:t>
            </a:r>
            <a:r>
              <a:rPr lang="en-US" sz="1500" err="1"/>
              <a:t>XGBoost</a:t>
            </a:r>
            <a:r>
              <a:rPr lang="en-US" sz="1500"/>
              <a:t>).</a:t>
            </a:r>
          </a:p>
          <a:p>
            <a:pPr marL="493395" lvl="1">
              <a:lnSpc>
                <a:spcPct val="110000"/>
              </a:lnSpc>
            </a:pPr>
            <a:r>
              <a:rPr lang="en-US" sz="1500"/>
              <a:t>Enriches vulnerability data with external threat intelligence (CVE, KEV, EPSS).</a:t>
            </a:r>
          </a:p>
          <a:p>
            <a:pPr>
              <a:lnSpc>
                <a:spcPct val="110000"/>
              </a:lnSpc>
            </a:pPr>
            <a:r>
              <a:rPr lang="en-US" sz="1500" b="1"/>
              <a:t>Key Benefits:</a:t>
            </a:r>
            <a:endParaRPr lang="en-US" sz="1500"/>
          </a:p>
          <a:p>
            <a:pPr marL="493395" lvl="1">
              <a:lnSpc>
                <a:spcPct val="110000"/>
              </a:lnSpc>
            </a:pPr>
            <a:r>
              <a:rPr lang="en-US" sz="1500"/>
              <a:t>Local execution on Apple M2 hardware ensures speed and data privacy.</a:t>
            </a:r>
          </a:p>
          <a:p>
            <a:pPr marL="493395" lvl="1">
              <a:lnSpc>
                <a:spcPct val="110000"/>
              </a:lnSpc>
            </a:pPr>
            <a:r>
              <a:rPr lang="en-US" sz="1500"/>
              <a:t>Outputs prioritized, actionable reports for faster remediation.</a:t>
            </a:r>
          </a:p>
          <a:p>
            <a:pPr marL="493395" lvl="1">
              <a:lnSpc>
                <a:spcPct val="110000"/>
              </a:lnSpc>
            </a:pPr>
            <a:r>
              <a:rPr lang="en-US" sz="1500"/>
              <a:t>Scalable through secure cloud collaboration if needed.</a:t>
            </a:r>
          </a:p>
          <a:p>
            <a:pPr>
              <a:lnSpc>
                <a:spcPct val="110000"/>
              </a:lnSpc>
            </a:pPr>
            <a:r>
              <a:rPr lang="en-US" sz="1700" b="1"/>
              <a:t>Requirement Acquisition:</a:t>
            </a:r>
          </a:p>
          <a:p>
            <a:pPr marL="493395" lvl="1">
              <a:lnSpc>
                <a:spcPct val="110000"/>
              </a:lnSpc>
            </a:pPr>
            <a:r>
              <a:rPr lang="en-US" sz="1500"/>
              <a:t>Weekly team meetings</a:t>
            </a:r>
          </a:p>
          <a:p>
            <a:pPr marL="493395" lvl="1">
              <a:lnSpc>
                <a:spcPct val="110000"/>
              </a:lnSpc>
            </a:pPr>
            <a:r>
              <a:rPr lang="en-US" sz="1500"/>
              <a:t>Client has given specific needs in documentation</a:t>
            </a:r>
          </a:p>
        </p:txBody>
      </p:sp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3EF7B252-AEFE-5C61-BFFE-56F75FB55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687" y="471488"/>
            <a:ext cx="3257550" cy="59150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B6288-88F4-923D-0D8B-5E9D91EE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787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A339-A25E-A848-7BCA-85BDB73E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6712-5FF7-C544-5701-9DE035BB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5947534" cy="3566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Functional:</a:t>
            </a:r>
            <a:endParaRPr lang="en-US"/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Parse &amp; normalize Nessus CSV/JSON files.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Enrich data using CVE/KEV/EPSS feeds.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Generate prioritized risk reports.</a:t>
            </a:r>
          </a:p>
          <a:p>
            <a:r>
              <a:rPr lang="en-US" b="1"/>
              <a:t>Performance:</a:t>
            </a:r>
            <a:endParaRPr lang="en-US"/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Process 10,000 records in under 5 minutes.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Model inference under 100 milliseconds per entry.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3B43A-713D-B537-A825-E03D90CB2E5A}"/>
              </a:ext>
            </a:extLst>
          </p:cNvPr>
          <p:cNvSpPr txBox="1"/>
          <p:nvPr/>
        </p:nvSpPr>
        <p:spPr>
          <a:xfrm>
            <a:off x="6088316" y="2630501"/>
            <a:ext cx="5317350" cy="18783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3900"/>
              </a:lnSpc>
              <a:buFont typeface="Arial,Sans-Serif"/>
              <a:buChar char="•"/>
            </a:pPr>
            <a:r>
              <a:rPr lang="en-US" sz="2000" b="1">
                <a:cs typeface="Arial"/>
              </a:rPr>
              <a:t>Environmental:</a:t>
            </a:r>
            <a:r>
              <a:rPr lang="en-US" sz="2000">
                <a:cs typeface="Arial"/>
              </a:rPr>
              <a:t>​</a:t>
            </a:r>
          </a:p>
          <a:p>
            <a:pPr marL="493395" lvl="1" indent="-285750">
              <a:lnSpc>
                <a:spcPts val="3525"/>
              </a:lnSpc>
              <a:buFont typeface="Courier New,monospace"/>
              <a:buChar char="o"/>
            </a:pPr>
            <a:r>
              <a:rPr lang="en-US">
                <a:cs typeface="Arial"/>
              </a:rPr>
              <a:t>Native support on macOS 13+ (Apple M2).​</a:t>
            </a:r>
          </a:p>
          <a:p>
            <a:pPr marL="493395" lvl="1" indent="-285750">
              <a:lnSpc>
                <a:spcPts val="3525"/>
              </a:lnSpc>
              <a:buFont typeface="Courier New,monospace"/>
              <a:buChar char="o"/>
            </a:pPr>
            <a:r>
              <a:rPr lang="en-US">
                <a:cs typeface="Arial"/>
              </a:rPr>
              <a:t>Offline functionality with secure periodic feed updates.​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2A3BF-8823-B46D-5014-C45D762F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7091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0118-F524-6495-CA23-2E176EF6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 &amp; Feasibility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05E6A-433A-EE15-9E08-B94506FB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4807735" cy="3566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Key Risks:</a:t>
            </a:r>
            <a:endParaRPr lang="en-US"/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Model Bias &amp; Misclassification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Dependency Vulnerabilities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Performance Bottlenecks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Threat Feed Staleness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Cloud Security Breach Risks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37D8A9-2807-3F1A-83B4-1F9A827CFFEB}"/>
              </a:ext>
            </a:extLst>
          </p:cNvPr>
          <p:cNvSpPr txBox="1">
            <a:spLocks/>
          </p:cNvSpPr>
          <p:nvPr/>
        </p:nvSpPr>
        <p:spPr>
          <a:xfrm>
            <a:off x="6011219" y="2632191"/>
            <a:ext cx="4807735" cy="3566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Mitigation:</a:t>
            </a:r>
            <a:endParaRPr lang="en-US"/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Human-in-the-loop feedback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Regular security scans of dependencies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Continuous profiling and load testing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Automated feed updates and alerts</a:t>
            </a:r>
          </a:p>
          <a:p>
            <a:pPr marL="493395" lvl="1">
              <a:buFont typeface="Courier New,monospace" panose="020B0604020202020204" pitchFamily="34" charset="0"/>
              <a:buChar char="o"/>
            </a:pPr>
            <a:r>
              <a:rPr lang="en-US"/>
              <a:t>Secure HTTPS with mutual authentication for cloud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CAF60-3E52-B1C2-2094-E7278144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EDF46-6CD3-5ED4-2AF4-EAAED9BE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10890928" cy="971550"/>
          </a:xfrm>
        </p:spPr>
        <p:txBody>
          <a:bodyPr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Project Plan &amp; Schedule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AA7464-1EB7-A869-C7D3-AA680BBA9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5F3B0-530B-0311-156D-4B5D110E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line with text on it&#10;&#10;AI-generated content may be incorrect.">
            <a:extLst>
              <a:ext uri="{FF2B5EF4-FFF2-40B4-BE49-F238E27FC236}">
                <a16:creationId xmlns:a16="http://schemas.microsoft.com/office/drawing/2014/main" id="{AA07AA6C-5D19-FAC7-D483-3BF41F502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6" y="2055252"/>
            <a:ext cx="12111318" cy="43806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52158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6694590A081469E7559D73AB18B79" ma:contentTypeVersion="8" ma:contentTypeDescription="Create a new document." ma:contentTypeScope="" ma:versionID="37b4eac411017dd91fd8a0498e4c65b9">
  <xsd:schema xmlns:xsd="http://www.w3.org/2001/XMLSchema" xmlns:xs="http://www.w3.org/2001/XMLSchema" xmlns:p="http://schemas.microsoft.com/office/2006/metadata/properties" xmlns:ns2="58811485-7820-444a-948e-0f6088b94580" targetNamespace="http://schemas.microsoft.com/office/2006/metadata/properties" ma:root="true" ma:fieldsID="ba206d31934b97cc2ffb199fc2ab14fe" ns2:_="">
    <xsd:import namespace="58811485-7820-444a-948e-0f6088b94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11485-7820-444a-948e-0f6088b94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B046BD-A732-46E8-AC7E-43FDD4488A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50EA0F-D911-4223-9A88-857EFE0829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B563A7-4DC8-4A02-AB56-4024D64AFD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DashVTI</vt:lpstr>
      <vt:lpstr>Cyber Recon</vt:lpstr>
      <vt:lpstr>Our Team</vt:lpstr>
      <vt:lpstr>HighViz Security </vt:lpstr>
      <vt:lpstr>Introduction &amp; Industry Overview</vt:lpstr>
      <vt:lpstr>Problem Statement</vt:lpstr>
      <vt:lpstr>Solution Overview</vt:lpstr>
      <vt:lpstr>Key Requirements</vt:lpstr>
      <vt:lpstr>Risks &amp; Feasibility</vt:lpstr>
      <vt:lpstr>Project Plan &amp; Schedule</vt:lpstr>
      <vt:lpstr>Conclusion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2025-04-16T00:31:29Z</dcterms:created>
  <dcterms:modified xsi:type="dcterms:W3CDTF">2025-04-18T22:56:50Z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0x01010086C6694590A081469E7559D73AB18B79</vt:lpwstr>
  </property>
</Properties>
</file>