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swald Medium"/>
      <p:regular r:id="rId20"/>
      <p:bold r:id="rId21"/>
    </p:embeddedFont>
    <p:embeddedFont>
      <p:font typeface="Bebas Neue"/>
      <p:regular r:id="rId22"/>
    </p:embeddedFont>
    <p:embeddedFont>
      <p:font typeface="Barlow Medium"/>
      <p:regular r:id="rId23"/>
      <p:bold r:id="rId24"/>
      <p:italic r:id="rId25"/>
      <p:boldItalic r:id="rId26"/>
    </p:embeddedFont>
    <p:embeddedFont>
      <p:font typeface="PT Sans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  <p:embeddedFont>
      <p:font typeface="Barlow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Medium-regular.fntdata"/><Relationship Id="rId22" Type="http://schemas.openxmlformats.org/officeDocument/2006/relationships/font" Target="fonts/BebasNeue-regular.fntdata"/><Relationship Id="rId21" Type="http://schemas.openxmlformats.org/officeDocument/2006/relationships/font" Target="fonts/OswaldMedium-bold.fntdata"/><Relationship Id="rId24" Type="http://schemas.openxmlformats.org/officeDocument/2006/relationships/font" Target="fonts/BarlowMedium-bold.fntdata"/><Relationship Id="rId23" Type="http://schemas.openxmlformats.org/officeDocument/2006/relationships/font" Target="fonts/Barlow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Medium-boldItalic.fntdata"/><Relationship Id="rId25" Type="http://schemas.openxmlformats.org/officeDocument/2006/relationships/font" Target="fonts/BarlowMedium-italic.fntdata"/><Relationship Id="rId28" Type="http://schemas.openxmlformats.org/officeDocument/2006/relationships/font" Target="fonts/PTSans-bold.fntdata"/><Relationship Id="rId27" Type="http://schemas.openxmlformats.org/officeDocument/2006/relationships/font" Target="fonts/PT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regular.fntdata"/><Relationship Id="rId30" Type="http://schemas.openxmlformats.org/officeDocument/2006/relationships/font" Target="fonts/PTSans-boldItalic.fntdata"/><Relationship Id="rId11" Type="http://schemas.openxmlformats.org/officeDocument/2006/relationships/slide" Target="slides/slide6.xml"/><Relationship Id="rId33" Type="http://schemas.openxmlformats.org/officeDocument/2006/relationships/font" Target="fonts/Barlow-regular.fntdata"/><Relationship Id="rId10" Type="http://schemas.openxmlformats.org/officeDocument/2006/relationships/slide" Target="slides/slide5.xml"/><Relationship Id="rId32" Type="http://schemas.openxmlformats.org/officeDocument/2006/relationships/font" Target="fonts/Oswald-bold.fntdata"/><Relationship Id="rId13" Type="http://schemas.openxmlformats.org/officeDocument/2006/relationships/slide" Target="slides/slide8.xml"/><Relationship Id="rId35" Type="http://schemas.openxmlformats.org/officeDocument/2006/relationships/font" Target="fonts/Barlow-italic.fntdata"/><Relationship Id="rId12" Type="http://schemas.openxmlformats.org/officeDocument/2006/relationships/slide" Target="slides/slide7.xml"/><Relationship Id="rId34" Type="http://schemas.openxmlformats.org/officeDocument/2006/relationships/font" Target="fonts/Barlow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Barlow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9f78d50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19f78d50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19f78d50c2_0_1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19f78d50c2_0_1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19f78d50c2_0_1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219f78d50c2_0_1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219f78d50c2_0_1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219f78d50c2_0_1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23a2c906110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Google Shape;1116;g23a2c906110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3a2c90611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23a2c90611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19f78d50c2_0_8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19f78d50c2_0_8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19f78d50c2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19f78d50c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19f78d50c2_0_4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19f78d50c2_0_4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1a0f47a355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1a0f47a355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19f78d50c2_0_1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19f78d50c2_0_1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9f78d50c2_0_1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19f78d50c2_0_1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19f78d50c2_0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19f78d50c2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19f78d50c2_0_1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19f78d50c2_0_1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401138"/>
            <a:ext cx="4732500" cy="18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251275"/>
            <a:ext cx="4732500" cy="4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1361129" y="1725725"/>
            <a:ext cx="6421800" cy="161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1361025" y="3331178"/>
            <a:ext cx="64218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BOD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" name="Google Shape;59;p13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867119" y="2016933"/>
            <a:ext cx="21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3495006" y="2016933"/>
            <a:ext cx="21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subTitle"/>
          </p:nvPr>
        </p:nvSpPr>
        <p:spPr>
          <a:xfrm>
            <a:off x="867119" y="3723575"/>
            <a:ext cx="21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3495006" y="3723575"/>
            <a:ext cx="21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subTitle"/>
          </p:nvPr>
        </p:nvSpPr>
        <p:spPr>
          <a:xfrm>
            <a:off x="6122894" y="2016933"/>
            <a:ext cx="21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6122894" y="3723575"/>
            <a:ext cx="215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7" type="title"/>
          </p:nvPr>
        </p:nvSpPr>
        <p:spPr>
          <a:xfrm>
            <a:off x="867106" y="1434325"/>
            <a:ext cx="5766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hasCustomPrompt="1" idx="8" type="title"/>
          </p:nvPr>
        </p:nvSpPr>
        <p:spPr>
          <a:xfrm>
            <a:off x="867106" y="3172650"/>
            <a:ext cx="5766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hasCustomPrompt="1" idx="9" type="title"/>
          </p:nvPr>
        </p:nvSpPr>
        <p:spPr>
          <a:xfrm>
            <a:off x="3494994" y="1434325"/>
            <a:ext cx="5766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hasCustomPrompt="1" idx="13" type="title"/>
          </p:nvPr>
        </p:nvSpPr>
        <p:spPr>
          <a:xfrm>
            <a:off x="3494994" y="3172650"/>
            <a:ext cx="5766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hasCustomPrompt="1" idx="14" type="title"/>
          </p:nvPr>
        </p:nvSpPr>
        <p:spPr>
          <a:xfrm>
            <a:off x="6122881" y="1434325"/>
            <a:ext cx="5766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hasCustomPrompt="1" idx="15" type="title"/>
          </p:nvPr>
        </p:nvSpPr>
        <p:spPr>
          <a:xfrm>
            <a:off x="6122881" y="3172650"/>
            <a:ext cx="5766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16" type="subTitle"/>
          </p:nvPr>
        </p:nvSpPr>
        <p:spPr>
          <a:xfrm>
            <a:off x="1356719" y="1328950"/>
            <a:ext cx="16644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7" type="subTitle"/>
          </p:nvPr>
        </p:nvSpPr>
        <p:spPr>
          <a:xfrm>
            <a:off x="3984606" y="1328950"/>
            <a:ext cx="16644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8" type="subTitle"/>
          </p:nvPr>
        </p:nvSpPr>
        <p:spPr>
          <a:xfrm>
            <a:off x="6612494" y="1328950"/>
            <a:ext cx="16644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9" type="subTitle"/>
          </p:nvPr>
        </p:nvSpPr>
        <p:spPr>
          <a:xfrm>
            <a:off x="1356719" y="3036575"/>
            <a:ext cx="16644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20" type="subTitle"/>
          </p:nvPr>
        </p:nvSpPr>
        <p:spPr>
          <a:xfrm>
            <a:off x="3984606" y="3036575"/>
            <a:ext cx="16644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" name="Google Shape;78;p13"/>
          <p:cNvSpPr txBox="1"/>
          <p:nvPr>
            <p:ph idx="21" type="subTitle"/>
          </p:nvPr>
        </p:nvSpPr>
        <p:spPr>
          <a:xfrm>
            <a:off x="6612494" y="3036575"/>
            <a:ext cx="1664400" cy="7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" name="Google Shape;79;p13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" type="subTitle"/>
          </p:nvPr>
        </p:nvSpPr>
        <p:spPr>
          <a:xfrm>
            <a:off x="4832081" y="1941575"/>
            <a:ext cx="32541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2" type="subTitle"/>
          </p:nvPr>
        </p:nvSpPr>
        <p:spPr>
          <a:xfrm>
            <a:off x="1057900" y="1941575"/>
            <a:ext cx="3254100" cy="1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" type="subTitle"/>
          </p:nvPr>
        </p:nvSpPr>
        <p:spPr>
          <a:xfrm>
            <a:off x="4923088" y="2779498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2" type="subTitle"/>
          </p:nvPr>
        </p:nvSpPr>
        <p:spPr>
          <a:xfrm>
            <a:off x="1580912" y="2779498"/>
            <a:ext cx="26400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3" type="subTitle"/>
          </p:nvPr>
        </p:nvSpPr>
        <p:spPr>
          <a:xfrm>
            <a:off x="1580912" y="23248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4" type="subTitle"/>
          </p:nvPr>
        </p:nvSpPr>
        <p:spPr>
          <a:xfrm>
            <a:off x="4923088" y="2324825"/>
            <a:ext cx="26400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subTitle"/>
          </p:nvPr>
        </p:nvSpPr>
        <p:spPr>
          <a:xfrm>
            <a:off x="3482550" y="2779499"/>
            <a:ext cx="2178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2" type="subTitle"/>
          </p:nvPr>
        </p:nvSpPr>
        <p:spPr>
          <a:xfrm>
            <a:off x="713250" y="2779499"/>
            <a:ext cx="2178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3" type="subTitle"/>
          </p:nvPr>
        </p:nvSpPr>
        <p:spPr>
          <a:xfrm>
            <a:off x="713250" y="2324825"/>
            <a:ext cx="2178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4" type="subTitle"/>
          </p:nvPr>
        </p:nvSpPr>
        <p:spPr>
          <a:xfrm>
            <a:off x="3482550" y="2324825"/>
            <a:ext cx="2178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5" type="subTitle"/>
          </p:nvPr>
        </p:nvSpPr>
        <p:spPr>
          <a:xfrm>
            <a:off x="6251850" y="2779499"/>
            <a:ext cx="2178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6" type="subTitle"/>
          </p:nvPr>
        </p:nvSpPr>
        <p:spPr>
          <a:xfrm>
            <a:off x="6251850" y="2324825"/>
            <a:ext cx="2178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1_1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8338675" y="44502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subTitle"/>
          </p:nvPr>
        </p:nvSpPr>
        <p:spPr>
          <a:xfrm>
            <a:off x="5764539" y="1981799"/>
            <a:ext cx="21342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2" type="subTitle"/>
          </p:nvPr>
        </p:nvSpPr>
        <p:spPr>
          <a:xfrm>
            <a:off x="2056725" y="1981799"/>
            <a:ext cx="21342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3" type="subTitle"/>
          </p:nvPr>
        </p:nvSpPr>
        <p:spPr>
          <a:xfrm>
            <a:off x="2056734" y="1527125"/>
            <a:ext cx="2134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4" type="subTitle"/>
          </p:nvPr>
        </p:nvSpPr>
        <p:spPr>
          <a:xfrm>
            <a:off x="5764550" y="1527125"/>
            <a:ext cx="2134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5" type="subTitle"/>
          </p:nvPr>
        </p:nvSpPr>
        <p:spPr>
          <a:xfrm>
            <a:off x="5764539" y="3398475"/>
            <a:ext cx="21342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6" type="subTitle"/>
          </p:nvPr>
        </p:nvSpPr>
        <p:spPr>
          <a:xfrm>
            <a:off x="2056725" y="3398475"/>
            <a:ext cx="2134200" cy="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7" type="subTitle"/>
          </p:nvPr>
        </p:nvSpPr>
        <p:spPr>
          <a:xfrm>
            <a:off x="2056734" y="2943800"/>
            <a:ext cx="2134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8" type="subTitle"/>
          </p:nvPr>
        </p:nvSpPr>
        <p:spPr>
          <a:xfrm>
            <a:off x="5764550" y="2943800"/>
            <a:ext cx="2134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3482550" y="2134174"/>
            <a:ext cx="21789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2" type="subTitle"/>
          </p:nvPr>
        </p:nvSpPr>
        <p:spPr>
          <a:xfrm>
            <a:off x="713250" y="2134174"/>
            <a:ext cx="21789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3" type="subTitle"/>
          </p:nvPr>
        </p:nvSpPr>
        <p:spPr>
          <a:xfrm>
            <a:off x="713250" y="1859300"/>
            <a:ext cx="2178900" cy="4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4" type="subTitle"/>
          </p:nvPr>
        </p:nvSpPr>
        <p:spPr>
          <a:xfrm>
            <a:off x="3482550" y="1859300"/>
            <a:ext cx="2178900" cy="4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8"/>
          <p:cNvSpPr txBox="1"/>
          <p:nvPr>
            <p:ph idx="5" type="subTitle"/>
          </p:nvPr>
        </p:nvSpPr>
        <p:spPr>
          <a:xfrm>
            <a:off x="6251850" y="2134174"/>
            <a:ext cx="21789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6" type="subTitle"/>
          </p:nvPr>
        </p:nvSpPr>
        <p:spPr>
          <a:xfrm>
            <a:off x="6251850" y="1859300"/>
            <a:ext cx="2178900" cy="4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7" type="subTitle"/>
          </p:nvPr>
        </p:nvSpPr>
        <p:spPr>
          <a:xfrm>
            <a:off x="3482550" y="3856175"/>
            <a:ext cx="21789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8" type="subTitle"/>
          </p:nvPr>
        </p:nvSpPr>
        <p:spPr>
          <a:xfrm>
            <a:off x="713250" y="3856175"/>
            <a:ext cx="21789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9" type="subTitle"/>
          </p:nvPr>
        </p:nvSpPr>
        <p:spPr>
          <a:xfrm>
            <a:off x="713250" y="3581300"/>
            <a:ext cx="2178900" cy="4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3" type="subTitle"/>
          </p:nvPr>
        </p:nvSpPr>
        <p:spPr>
          <a:xfrm>
            <a:off x="3482550" y="3581300"/>
            <a:ext cx="2178900" cy="4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4" type="subTitle"/>
          </p:nvPr>
        </p:nvSpPr>
        <p:spPr>
          <a:xfrm>
            <a:off x="6251850" y="3856175"/>
            <a:ext cx="2178900" cy="5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5" type="subTitle"/>
          </p:nvPr>
        </p:nvSpPr>
        <p:spPr>
          <a:xfrm>
            <a:off x="6251850" y="3581300"/>
            <a:ext cx="2178900" cy="4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TWO_COLUMNS_1_1_1_1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>
            <p:ph hasCustomPrompt="1" type="title"/>
          </p:nvPr>
        </p:nvSpPr>
        <p:spPr>
          <a:xfrm>
            <a:off x="2223600" y="641112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9"/>
          <p:cNvSpPr txBox="1"/>
          <p:nvPr>
            <p:ph idx="1" type="subTitle"/>
          </p:nvPr>
        </p:nvSpPr>
        <p:spPr>
          <a:xfrm>
            <a:off x="2223600" y="1319926"/>
            <a:ext cx="4696800" cy="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hasCustomPrompt="1" idx="2" type="title"/>
          </p:nvPr>
        </p:nvSpPr>
        <p:spPr>
          <a:xfrm>
            <a:off x="2223600" y="2053018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9"/>
          <p:cNvSpPr txBox="1"/>
          <p:nvPr>
            <p:ph idx="3" type="subTitle"/>
          </p:nvPr>
        </p:nvSpPr>
        <p:spPr>
          <a:xfrm>
            <a:off x="2223600" y="2731835"/>
            <a:ext cx="4696800" cy="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hasCustomPrompt="1" idx="4" type="title"/>
          </p:nvPr>
        </p:nvSpPr>
        <p:spPr>
          <a:xfrm>
            <a:off x="2223600" y="3464924"/>
            <a:ext cx="46968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9"/>
          <p:cNvSpPr txBox="1"/>
          <p:nvPr>
            <p:ph idx="5" type="subTitle"/>
          </p:nvPr>
        </p:nvSpPr>
        <p:spPr>
          <a:xfrm>
            <a:off x="2223600" y="4143744"/>
            <a:ext cx="4696800" cy="3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4" name="Google Shape;144;p19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_1_1_1_2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hasCustomPrompt="1" type="title"/>
          </p:nvPr>
        </p:nvSpPr>
        <p:spPr>
          <a:xfrm>
            <a:off x="817100" y="2582350"/>
            <a:ext cx="13989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/>
          <p:nvPr>
            <p:ph idx="1" type="subTitle"/>
          </p:nvPr>
        </p:nvSpPr>
        <p:spPr>
          <a:xfrm>
            <a:off x="2398800" y="2519450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2" type="subTitle"/>
          </p:nvPr>
        </p:nvSpPr>
        <p:spPr>
          <a:xfrm>
            <a:off x="2398800" y="21703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hasCustomPrompt="1" idx="3" type="title"/>
          </p:nvPr>
        </p:nvSpPr>
        <p:spPr>
          <a:xfrm>
            <a:off x="4677250" y="258710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0"/>
          <p:cNvSpPr txBox="1"/>
          <p:nvPr>
            <p:ph idx="4" type="subTitle"/>
          </p:nvPr>
        </p:nvSpPr>
        <p:spPr>
          <a:xfrm>
            <a:off x="6257575" y="2519450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5" type="subTitle"/>
          </p:nvPr>
        </p:nvSpPr>
        <p:spPr>
          <a:xfrm>
            <a:off x="6257575" y="21703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713225" y="2003375"/>
            <a:ext cx="30135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713225" y="860525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13225" y="3589325"/>
            <a:ext cx="30135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TITLE_AND_TWO_COLUMNS_1_1_1_1_2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hasCustomPrompt="1" idx="2" type="title"/>
          </p:nvPr>
        </p:nvSpPr>
        <p:spPr>
          <a:xfrm>
            <a:off x="1155113" y="1712675"/>
            <a:ext cx="15969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21"/>
          <p:cNvSpPr txBox="1"/>
          <p:nvPr>
            <p:ph idx="1" type="subTitle"/>
          </p:nvPr>
        </p:nvSpPr>
        <p:spPr>
          <a:xfrm>
            <a:off x="713213" y="3242300"/>
            <a:ext cx="24807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1" name="Google Shape;161;p21"/>
          <p:cNvSpPr txBox="1"/>
          <p:nvPr>
            <p:ph idx="3" type="subTitle"/>
          </p:nvPr>
        </p:nvSpPr>
        <p:spPr>
          <a:xfrm>
            <a:off x="713213" y="2850250"/>
            <a:ext cx="2480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2" name="Google Shape;162;p21"/>
          <p:cNvSpPr txBox="1"/>
          <p:nvPr>
            <p:ph hasCustomPrompt="1" idx="4" type="title"/>
          </p:nvPr>
        </p:nvSpPr>
        <p:spPr>
          <a:xfrm>
            <a:off x="3774172" y="1712675"/>
            <a:ext cx="15954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1"/>
          <p:cNvSpPr txBox="1"/>
          <p:nvPr>
            <p:ph idx="5" type="subTitle"/>
          </p:nvPr>
        </p:nvSpPr>
        <p:spPr>
          <a:xfrm>
            <a:off x="3331631" y="3242300"/>
            <a:ext cx="24807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4" name="Google Shape;164;p21"/>
          <p:cNvSpPr txBox="1"/>
          <p:nvPr>
            <p:ph idx="6" type="subTitle"/>
          </p:nvPr>
        </p:nvSpPr>
        <p:spPr>
          <a:xfrm>
            <a:off x="3331631" y="2850250"/>
            <a:ext cx="2480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5" name="Google Shape;165;p21"/>
          <p:cNvSpPr txBox="1"/>
          <p:nvPr>
            <p:ph hasCustomPrompt="1" idx="7" type="title"/>
          </p:nvPr>
        </p:nvSpPr>
        <p:spPr>
          <a:xfrm>
            <a:off x="6392572" y="1712675"/>
            <a:ext cx="15954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1"/>
          <p:cNvSpPr txBox="1"/>
          <p:nvPr>
            <p:ph idx="8" type="subTitle"/>
          </p:nvPr>
        </p:nvSpPr>
        <p:spPr>
          <a:xfrm>
            <a:off x="5950031" y="3242300"/>
            <a:ext cx="24807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9" type="subTitle"/>
          </p:nvPr>
        </p:nvSpPr>
        <p:spPr>
          <a:xfrm>
            <a:off x="5950031" y="2850250"/>
            <a:ext cx="24807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AND_TWO_COLUMNS_1_1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type="title"/>
          </p:nvPr>
        </p:nvSpPr>
        <p:spPr>
          <a:xfrm>
            <a:off x="1739575" y="3100300"/>
            <a:ext cx="6691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2" name="Google Shape;172;p22"/>
          <p:cNvSpPr txBox="1"/>
          <p:nvPr>
            <p:ph idx="1" type="subTitle"/>
          </p:nvPr>
        </p:nvSpPr>
        <p:spPr>
          <a:xfrm>
            <a:off x="1739550" y="1126425"/>
            <a:ext cx="66912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_AND_TWO_COLUMNS_1_1_1_1_1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type="title"/>
          </p:nvPr>
        </p:nvSpPr>
        <p:spPr>
          <a:xfrm>
            <a:off x="1014825" y="1183300"/>
            <a:ext cx="35196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23"/>
          <p:cNvSpPr txBox="1"/>
          <p:nvPr>
            <p:ph idx="1" type="subTitle"/>
          </p:nvPr>
        </p:nvSpPr>
        <p:spPr>
          <a:xfrm>
            <a:off x="1014825" y="3036800"/>
            <a:ext cx="3519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TWO_COLUMNS_1_1_1_1_1_1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 txBox="1"/>
          <p:nvPr>
            <p:ph type="title"/>
          </p:nvPr>
        </p:nvSpPr>
        <p:spPr>
          <a:xfrm>
            <a:off x="972775" y="1741538"/>
            <a:ext cx="35196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4" name="Google Shape;184;p24"/>
          <p:cNvSpPr txBox="1"/>
          <p:nvPr>
            <p:ph idx="1" type="subTitle"/>
          </p:nvPr>
        </p:nvSpPr>
        <p:spPr>
          <a:xfrm>
            <a:off x="972775" y="2478563"/>
            <a:ext cx="3519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AND_TWO_COLUMNS_1_1_1_1_1_1_1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 txBox="1"/>
          <p:nvPr>
            <p:ph type="title"/>
          </p:nvPr>
        </p:nvSpPr>
        <p:spPr>
          <a:xfrm>
            <a:off x="4113675" y="1741538"/>
            <a:ext cx="35196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1" type="subTitle"/>
          </p:nvPr>
        </p:nvSpPr>
        <p:spPr>
          <a:xfrm>
            <a:off x="4113675" y="2478563"/>
            <a:ext cx="35196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AND_TWO_COLUMNS_1_1_1_1_1_1_1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>
            <p:ph type="title"/>
          </p:nvPr>
        </p:nvSpPr>
        <p:spPr>
          <a:xfrm>
            <a:off x="713263" y="6775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4" name="Google Shape;194;p26"/>
          <p:cNvSpPr txBox="1"/>
          <p:nvPr>
            <p:ph idx="1" type="subTitle"/>
          </p:nvPr>
        </p:nvSpPr>
        <p:spPr>
          <a:xfrm>
            <a:off x="713225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6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b="1" sz="1200" u="sng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AND_TWO_COLUMNS_1_1_1_1_1_1_1_1_1_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AND_TWO_COLUMNS_1_1_1_1_1_1_1_1_1_1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TITLE_AND_TWO_COLUMNS_1_1_1_1_1_1_1_1_1_1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993150" y="3854300"/>
            <a:ext cx="527700" cy="5277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535581" y="4280656"/>
            <a:ext cx="304200" cy="30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7782800" y="737450"/>
            <a:ext cx="527700" cy="5277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8379706" y="530356"/>
            <a:ext cx="304200" cy="30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2420100" y="1471500"/>
            <a:ext cx="4303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9" name="Google Shape;209;p30"/>
          <p:cNvSpPr txBox="1"/>
          <p:nvPr>
            <p:ph idx="1" type="subTitle"/>
          </p:nvPr>
        </p:nvSpPr>
        <p:spPr>
          <a:xfrm>
            <a:off x="2420100" y="3041400"/>
            <a:ext cx="43038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13225" y="1191287"/>
            <a:ext cx="77175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1"/>
          <p:cNvSpPr txBox="1"/>
          <p:nvPr>
            <p:ph type="title"/>
          </p:nvPr>
        </p:nvSpPr>
        <p:spPr>
          <a:xfrm>
            <a:off x="713225" y="2003375"/>
            <a:ext cx="30135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5" name="Google Shape;215;p31"/>
          <p:cNvSpPr txBox="1"/>
          <p:nvPr>
            <p:ph hasCustomPrompt="1" idx="2" type="title"/>
          </p:nvPr>
        </p:nvSpPr>
        <p:spPr>
          <a:xfrm>
            <a:off x="713225" y="860525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/>
          <p:nvPr>
            <p:ph idx="1" type="subTitle"/>
          </p:nvPr>
        </p:nvSpPr>
        <p:spPr>
          <a:xfrm>
            <a:off x="713225" y="3589325"/>
            <a:ext cx="30135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713225" y="1138400"/>
            <a:ext cx="44415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9" name="Google Shape;219;p32"/>
          <p:cNvSpPr txBox="1"/>
          <p:nvPr>
            <p:ph idx="1" type="subTitle"/>
          </p:nvPr>
        </p:nvSpPr>
        <p:spPr>
          <a:xfrm>
            <a:off x="720231" y="1947700"/>
            <a:ext cx="4441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Light"/>
              <a:buChar char="★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20" name="Google Shape;220;p32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/>
          <p:nvPr>
            <p:ph idx="2" type="pic"/>
          </p:nvPr>
        </p:nvSpPr>
        <p:spPr>
          <a:xfrm>
            <a:off x="4650" y="0"/>
            <a:ext cx="9144000" cy="51528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1015950" y="3888650"/>
            <a:ext cx="7121400" cy="7200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hasCustomPrompt="1" type="title"/>
          </p:nvPr>
        </p:nvSpPr>
        <p:spPr>
          <a:xfrm>
            <a:off x="1361129" y="1725725"/>
            <a:ext cx="6421800" cy="161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8" name="Google Shape;228;p34"/>
          <p:cNvSpPr txBox="1"/>
          <p:nvPr>
            <p:ph idx="1" type="subTitle"/>
          </p:nvPr>
        </p:nvSpPr>
        <p:spPr>
          <a:xfrm>
            <a:off x="1361025" y="3331178"/>
            <a:ext cx="6421800" cy="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5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5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35"/>
          <p:cNvSpPr txBox="1"/>
          <p:nvPr>
            <p:ph idx="1" type="subTitle"/>
          </p:nvPr>
        </p:nvSpPr>
        <p:spPr>
          <a:xfrm>
            <a:off x="5055284" y="37286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5" name="Google Shape;235;p35"/>
          <p:cNvSpPr txBox="1"/>
          <p:nvPr>
            <p:ph idx="2" type="subTitle"/>
          </p:nvPr>
        </p:nvSpPr>
        <p:spPr>
          <a:xfrm>
            <a:off x="1583300" y="37286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6" name="Google Shape;236;p35"/>
          <p:cNvSpPr txBox="1"/>
          <p:nvPr>
            <p:ph idx="3" type="subTitle"/>
          </p:nvPr>
        </p:nvSpPr>
        <p:spPr>
          <a:xfrm>
            <a:off x="5055275" y="33038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4" type="subTitle"/>
          </p:nvPr>
        </p:nvSpPr>
        <p:spPr>
          <a:xfrm>
            <a:off x="1583075" y="33038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5055284" y="37286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1583300" y="37286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3" type="subTitle"/>
          </p:nvPr>
        </p:nvSpPr>
        <p:spPr>
          <a:xfrm>
            <a:off x="5055275" y="33038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4" type="subTitle"/>
          </p:nvPr>
        </p:nvSpPr>
        <p:spPr>
          <a:xfrm>
            <a:off x="1583075" y="33038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l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833867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713225" y="1138400"/>
            <a:ext cx="44415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720231" y="1947700"/>
            <a:ext cx="4441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 Light"/>
              <a:buChar char="★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>
            <a:off x="833867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621125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621125" y="4382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388100" y="1705825"/>
            <a:ext cx="6367800" cy="17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2420100" y="1471500"/>
            <a:ext cx="43038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420100" y="3041400"/>
            <a:ext cx="43038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>
            <p:ph idx="2" type="pic"/>
          </p:nvPr>
        </p:nvSpPr>
        <p:spPr>
          <a:xfrm>
            <a:off x="4650" y="0"/>
            <a:ext cx="9144000" cy="5152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1015950" y="3888650"/>
            <a:ext cx="7121400" cy="7200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>
                <a:latin typeface="Oswald Medium"/>
                <a:ea typeface="Oswald Medium"/>
                <a:cs typeface="Oswald Medium"/>
                <a:sym typeface="Oswald Medium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 Medium"/>
              <a:buNone/>
              <a:defRPr sz="35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>
            <p:ph type="ctrTitle"/>
          </p:nvPr>
        </p:nvSpPr>
        <p:spPr>
          <a:xfrm>
            <a:off x="713225" y="1401138"/>
            <a:ext cx="4732500" cy="181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GeoKings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Design Review I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3" name="Google Shape;243;p36"/>
          <p:cNvSpPr txBox="1"/>
          <p:nvPr>
            <p:ph idx="1" type="subTitle"/>
          </p:nvPr>
        </p:nvSpPr>
        <p:spPr>
          <a:xfrm>
            <a:off x="894750" y="3251300"/>
            <a:ext cx="1797600" cy="4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Team Members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</a:t>
            </a:r>
            <a:r>
              <a:rPr lang="en" sz="1200"/>
              <a:t>Andrew Usvat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Zack Bryant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John Cardeccia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Jackson Brittain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Alex Poole</a:t>
            </a:r>
            <a:endParaRPr sz="1200"/>
          </a:p>
        </p:txBody>
      </p:sp>
      <p:sp>
        <p:nvSpPr>
          <p:cNvPr id="244" name="Google Shape;244;p36"/>
          <p:cNvSpPr/>
          <p:nvPr/>
        </p:nvSpPr>
        <p:spPr>
          <a:xfrm>
            <a:off x="8271025" y="864325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5953675" y="4196975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6362900" y="4516475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36"/>
          <p:cNvGrpSpPr/>
          <p:nvPr/>
        </p:nvGrpSpPr>
        <p:grpSpPr>
          <a:xfrm>
            <a:off x="5544917" y="1001382"/>
            <a:ext cx="3178622" cy="3140737"/>
            <a:chOff x="5544917" y="1001382"/>
            <a:chExt cx="3178622" cy="3140737"/>
          </a:xfrm>
        </p:grpSpPr>
        <p:grpSp>
          <p:nvGrpSpPr>
            <p:cNvPr id="248" name="Google Shape;248;p36"/>
            <p:cNvGrpSpPr/>
            <p:nvPr/>
          </p:nvGrpSpPr>
          <p:grpSpPr>
            <a:xfrm>
              <a:off x="5544917" y="1001382"/>
              <a:ext cx="3178622" cy="3140737"/>
              <a:chOff x="1081978" y="1734763"/>
              <a:chExt cx="3031879" cy="2995743"/>
            </a:xfrm>
          </p:grpSpPr>
          <p:sp>
            <p:nvSpPr>
              <p:cNvPr id="249" name="Google Shape;249;p36"/>
              <p:cNvSpPr/>
              <p:nvPr/>
            </p:nvSpPr>
            <p:spPr>
              <a:xfrm>
                <a:off x="2611136" y="3160356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241" y="1"/>
                    </a:moveTo>
                    <a:lnTo>
                      <a:pt x="1" y="1300"/>
                    </a:lnTo>
                    <a:lnTo>
                      <a:pt x="2958" y="6364"/>
                    </a:lnTo>
                    <a:lnTo>
                      <a:pt x="5154" y="506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>
                <a:off x="2488337" y="3232638"/>
                <a:ext cx="274570" cy="339583"/>
              </a:xfrm>
              <a:custGeom>
                <a:rect b="b" l="l" r="r" t="t"/>
                <a:pathLst>
                  <a:path extrusionOk="0" h="6319" w="5109">
                    <a:moveTo>
                      <a:pt x="2196" y="0"/>
                    </a:moveTo>
                    <a:lnTo>
                      <a:pt x="0" y="1255"/>
                    </a:lnTo>
                    <a:lnTo>
                      <a:pt x="2913" y="6318"/>
                    </a:lnTo>
                    <a:lnTo>
                      <a:pt x="5109" y="5064"/>
                    </a:lnTo>
                    <a:lnTo>
                      <a:pt x="2196" y="0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6"/>
              <p:cNvSpPr/>
              <p:nvPr/>
            </p:nvSpPr>
            <p:spPr>
              <a:xfrm>
                <a:off x="2363120" y="3304866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196" y="0"/>
                    </a:moveTo>
                    <a:lnTo>
                      <a:pt x="0" y="1300"/>
                    </a:lnTo>
                    <a:lnTo>
                      <a:pt x="2913" y="6363"/>
                    </a:lnTo>
                    <a:lnTo>
                      <a:pt x="5153" y="5064"/>
                    </a:lnTo>
                    <a:lnTo>
                      <a:pt x="2196" y="0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6"/>
              <p:cNvSpPr/>
              <p:nvPr/>
            </p:nvSpPr>
            <p:spPr>
              <a:xfrm>
                <a:off x="2237902" y="3377094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241" y="1"/>
                    </a:moveTo>
                    <a:lnTo>
                      <a:pt x="0" y="1300"/>
                    </a:lnTo>
                    <a:lnTo>
                      <a:pt x="2958" y="6364"/>
                    </a:lnTo>
                    <a:lnTo>
                      <a:pt x="5153" y="506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6"/>
              <p:cNvSpPr/>
              <p:nvPr/>
            </p:nvSpPr>
            <p:spPr>
              <a:xfrm>
                <a:off x="2112631" y="3449323"/>
                <a:ext cx="277043" cy="342001"/>
              </a:xfrm>
              <a:custGeom>
                <a:rect b="b" l="l" r="r" t="t"/>
                <a:pathLst>
                  <a:path extrusionOk="0" h="6364" w="5155">
                    <a:moveTo>
                      <a:pt x="2241" y="1"/>
                    </a:moveTo>
                    <a:lnTo>
                      <a:pt x="1" y="1300"/>
                    </a:lnTo>
                    <a:lnTo>
                      <a:pt x="2958" y="6364"/>
                    </a:lnTo>
                    <a:lnTo>
                      <a:pt x="5154" y="506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6"/>
              <p:cNvSpPr/>
              <p:nvPr/>
            </p:nvSpPr>
            <p:spPr>
              <a:xfrm>
                <a:off x="2782141" y="3232638"/>
                <a:ext cx="84322" cy="110812"/>
              </a:xfrm>
              <a:custGeom>
                <a:rect b="b" l="l" r="r" t="t"/>
                <a:pathLst>
                  <a:path extrusionOk="0" h="2062" w="1569">
                    <a:moveTo>
                      <a:pt x="538" y="0"/>
                    </a:moveTo>
                    <a:lnTo>
                      <a:pt x="0" y="314"/>
                    </a:lnTo>
                    <a:lnTo>
                      <a:pt x="1031" y="2061"/>
                    </a:lnTo>
                    <a:lnTo>
                      <a:pt x="1568" y="1748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6"/>
              <p:cNvSpPr/>
              <p:nvPr/>
            </p:nvSpPr>
            <p:spPr>
              <a:xfrm>
                <a:off x="3006082" y="4463151"/>
                <a:ext cx="38587" cy="204749"/>
              </a:xfrm>
              <a:custGeom>
                <a:rect b="b" l="l" r="r" t="t"/>
                <a:pathLst>
                  <a:path extrusionOk="0" h="3810" w="718">
                    <a:moveTo>
                      <a:pt x="717" y="1"/>
                    </a:moveTo>
                    <a:lnTo>
                      <a:pt x="135" y="45"/>
                    </a:lnTo>
                    <a:lnTo>
                      <a:pt x="0" y="3317"/>
                    </a:lnTo>
                    <a:lnTo>
                      <a:pt x="359" y="3809"/>
                    </a:lnTo>
                    <a:lnTo>
                      <a:pt x="717" y="3585"/>
                    </a:lnTo>
                    <a:lnTo>
                      <a:pt x="7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6"/>
              <p:cNvSpPr/>
              <p:nvPr/>
            </p:nvSpPr>
            <p:spPr>
              <a:xfrm>
                <a:off x="2803799" y="4333097"/>
                <a:ext cx="240874" cy="139724"/>
              </a:xfrm>
              <a:custGeom>
                <a:rect b="b" l="l" r="r" t="t"/>
                <a:pathLst>
                  <a:path extrusionOk="0" h="2600" w="4482">
                    <a:moveTo>
                      <a:pt x="314" y="1"/>
                    </a:moveTo>
                    <a:lnTo>
                      <a:pt x="0" y="225"/>
                    </a:lnTo>
                    <a:lnTo>
                      <a:pt x="2241" y="2152"/>
                    </a:lnTo>
                    <a:lnTo>
                      <a:pt x="4123" y="2600"/>
                    </a:lnTo>
                    <a:lnTo>
                      <a:pt x="4481" y="2421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6"/>
              <p:cNvSpPr/>
              <p:nvPr/>
            </p:nvSpPr>
            <p:spPr>
              <a:xfrm>
                <a:off x="2803799" y="4345189"/>
                <a:ext cx="221580" cy="322709"/>
              </a:xfrm>
              <a:custGeom>
                <a:rect b="b" l="l" r="r" t="t"/>
                <a:pathLst>
                  <a:path extrusionOk="0" h="6005" w="4123">
                    <a:moveTo>
                      <a:pt x="0" y="0"/>
                    </a:moveTo>
                    <a:lnTo>
                      <a:pt x="0" y="3585"/>
                    </a:lnTo>
                    <a:lnTo>
                      <a:pt x="4123" y="6004"/>
                    </a:lnTo>
                    <a:lnTo>
                      <a:pt x="4123" y="2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6"/>
              <p:cNvSpPr/>
              <p:nvPr/>
            </p:nvSpPr>
            <p:spPr>
              <a:xfrm>
                <a:off x="3006082" y="4258450"/>
                <a:ext cx="38587" cy="204749"/>
              </a:xfrm>
              <a:custGeom>
                <a:rect b="b" l="l" r="r" t="t"/>
                <a:pathLst>
                  <a:path extrusionOk="0" h="3810" w="718">
                    <a:moveTo>
                      <a:pt x="717" y="1"/>
                    </a:moveTo>
                    <a:lnTo>
                      <a:pt x="135" y="90"/>
                    </a:lnTo>
                    <a:lnTo>
                      <a:pt x="0" y="3317"/>
                    </a:lnTo>
                    <a:lnTo>
                      <a:pt x="359" y="3810"/>
                    </a:lnTo>
                    <a:lnTo>
                      <a:pt x="717" y="3630"/>
                    </a:lnTo>
                    <a:lnTo>
                      <a:pt x="7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6"/>
              <p:cNvSpPr/>
              <p:nvPr/>
            </p:nvSpPr>
            <p:spPr>
              <a:xfrm>
                <a:off x="2803799" y="4130815"/>
                <a:ext cx="240874" cy="137359"/>
              </a:xfrm>
              <a:custGeom>
                <a:rect b="b" l="l" r="r" t="t"/>
                <a:pathLst>
                  <a:path extrusionOk="0" h="2556" w="4482">
                    <a:moveTo>
                      <a:pt x="314" y="1"/>
                    </a:moveTo>
                    <a:lnTo>
                      <a:pt x="0" y="180"/>
                    </a:lnTo>
                    <a:lnTo>
                      <a:pt x="2241" y="2107"/>
                    </a:lnTo>
                    <a:lnTo>
                      <a:pt x="4123" y="2555"/>
                    </a:lnTo>
                    <a:lnTo>
                      <a:pt x="4481" y="2376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6"/>
              <p:cNvSpPr/>
              <p:nvPr/>
            </p:nvSpPr>
            <p:spPr>
              <a:xfrm>
                <a:off x="2803799" y="4140488"/>
                <a:ext cx="221580" cy="322709"/>
              </a:xfrm>
              <a:custGeom>
                <a:rect b="b" l="l" r="r" t="t"/>
                <a:pathLst>
                  <a:path extrusionOk="0" h="6005" w="4123">
                    <a:moveTo>
                      <a:pt x="0" y="0"/>
                    </a:moveTo>
                    <a:lnTo>
                      <a:pt x="0" y="3630"/>
                    </a:lnTo>
                    <a:lnTo>
                      <a:pt x="4123" y="6005"/>
                    </a:lnTo>
                    <a:lnTo>
                      <a:pt x="4123" y="2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6"/>
              <p:cNvSpPr/>
              <p:nvPr/>
            </p:nvSpPr>
            <p:spPr>
              <a:xfrm>
                <a:off x="3006082" y="4053804"/>
                <a:ext cx="38587" cy="204696"/>
              </a:xfrm>
              <a:custGeom>
                <a:rect b="b" l="l" r="r" t="t"/>
                <a:pathLst>
                  <a:path extrusionOk="0" h="3809" w="718">
                    <a:moveTo>
                      <a:pt x="717" y="0"/>
                    </a:moveTo>
                    <a:lnTo>
                      <a:pt x="135" y="90"/>
                    </a:lnTo>
                    <a:lnTo>
                      <a:pt x="0" y="3316"/>
                    </a:lnTo>
                    <a:lnTo>
                      <a:pt x="359" y="3809"/>
                    </a:lnTo>
                    <a:lnTo>
                      <a:pt x="717" y="3630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6"/>
              <p:cNvSpPr/>
              <p:nvPr/>
            </p:nvSpPr>
            <p:spPr>
              <a:xfrm>
                <a:off x="2803799" y="3926168"/>
                <a:ext cx="240874" cy="139724"/>
              </a:xfrm>
              <a:custGeom>
                <a:rect b="b" l="l" r="r" t="t"/>
                <a:pathLst>
                  <a:path extrusionOk="0" h="2600" w="4482">
                    <a:moveTo>
                      <a:pt x="314" y="0"/>
                    </a:moveTo>
                    <a:lnTo>
                      <a:pt x="0" y="179"/>
                    </a:lnTo>
                    <a:lnTo>
                      <a:pt x="2241" y="2151"/>
                    </a:lnTo>
                    <a:lnTo>
                      <a:pt x="4123" y="2599"/>
                    </a:lnTo>
                    <a:lnTo>
                      <a:pt x="4481" y="2375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6"/>
              <p:cNvSpPr/>
              <p:nvPr/>
            </p:nvSpPr>
            <p:spPr>
              <a:xfrm>
                <a:off x="2803799" y="3935788"/>
                <a:ext cx="221580" cy="322709"/>
              </a:xfrm>
              <a:custGeom>
                <a:rect b="b" l="l" r="r" t="t"/>
                <a:pathLst>
                  <a:path extrusionOk="0" h="6005" w="4123">
                    <a:moveTo>
                      <a:pt x="0" y="0"/>
                    </a:moveTo>
                    <a:lnTo>
                      <a:pt x="0" y="3630"/>
                    </a:lnTo>
                    <a:lnTo>
                      <a:pt x="4123" y="6005"/>
                    </a:lnTo>
                    <a:lnTo>
                      <a:pt x="4123" y="2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36"/>
              <p:cNvSpPr/>
              <p:nvPr/>
            </p:nvSpPr>
            <p:spPr>
              <a:xfrm>
                <a:off x="3006082" y="3851522"/>
                <a:ext cx="38587" cy="204696"/>
              </a:xfrm>
              <a:custGeom>
                <a:rect b="b" l="l" r="r" t="t"/>
                <a:pathLst>
                  <a:path extrusionOk="0" h="3809" w="718">
                    <a:moveTo>
                      <a:pt x="717" y="0"/>
                    </a:moveTo>
                    <a:lnTo>
                      <a:pt x="135" y="45"/>
                    </a:lnTo>
                    <a:lnTo>
                      <a:pt x="0" y="3316"/>
                    </a:lnTo>
                    <a:lnTo>
                      <a:pt x="359" y="3809"/>
                    </a:lnTo>
                    <a:lnTo>
                      <a:pt x="717" y="3585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6"/>
              <p:cNvSpPr/>
              <p:nvPr/>
            </p:nvSpPr>
            <p:spPr>
              <a:xfrm>
                <a:off x="2803799" y="3721468"/>
                <a:ext cx="240874" cy="139724"/>
              </a:xfrm>
              <a:custGeom>
                <a:rect b="b" l="l" r="r" t="t"/>
                <a:pathLst>
                  <a:path extrusionOk="0" h="2600" w="4482">
                    <a:moveTo>
                      <a:pt x="314" y="0"/>
                    </a:moveTo>
                    <a:lnTo>
                      <a:pt x="0" y="224"/>
                    </a:lnTo>
                    <a:lnTo>
                      <a:pt x="2241" y="2151"/>
                    </a:lnTo>
                    <a:lnTo>
                      <a:pt x="4123" y="2599"/>
                    </a:lnTo>
                    <a:lnTo>
                      <a:pt x="4481" y="242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6"/>
              <p:cNvSpPr/>
              <p:nvPr/>
            </p:nvSpPr>
            <p:spPr>
              <a:xfrm>
                <a:off x="2803799" y="3733506"/>
                <a:ext cx="221580" cy="322709"/>
              </a:xfrm>
              <a:custGeom>
                <a:rect b="b" l="l" r="r" t="t"/>
                <a:pathLst>
                  <a:path extrusionOk="0" h="6005" w="4123">
                    <a:moveTo>
                      <a:pt x="0" y="0"/>
                    </a:moveTo>
                    <a:lnTo>
                      <a:pt x="0" y="3585"/>
                    </a:lnTo>
                    <a:lnTo>
                      <a:pt x="4123" y="6005"/>
                    </a:lnTo>
                    <a:lnTo>
                      <a:pt x="4123" y="2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6"/>
              <p:cNvSpPr/>
              <p:nvPr/>
            </p:nvSpPr>
            <p:spPr>
              <a:xfrm>
                <a:off x="3006082" y="3646822"/>
                <a:ext cx="38587" cy="204749"/>
              </a:xfrm>
              <a:custGeom>
                <a:rect b="b" l="l" r="r" t="t"/>
                <a:pathLst>
                  <a:path extrusionOk="0" h="3810" w="718">
                    <a:moveTo>
                      <a:pt x="717" y="0"/>
                    </a:moveTo>
                    <a:lnTo>
                      <a:pt x="135" y="90"/>
                    </a:lnTo>
                    <a:lnTo>
                      <a:pt x="0" y="3316"/>
                    </a:lnTo>
                    <a:lnTo>
                      <a:pt x="359" y="3809"/>
                    </a:lnTo>
                    <a:lnTo>
                      <a:pt x="717" y="3630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6"/>
              <p:cNvSpPr/>
              <p:nvPr/>
            </p:nvSpPr>
            <p:spPr>
              <a:xfrm>
                <a:off x="2803799" y="3519186"/>
                <a:ext cx="240874" cy="139724"/>
              </a:xfrm>
              <a:custGeom>
                <a:rect b="b" l="l" r="r" t="t"/>
                <a:pathLst>
                  <a:path extrusionOk="0" h="2600" w="4482">
                    <a:moveTo>
                      <a:pt x="314" y="0"/>
                    </a:moveTo>
                    <a:lnTo>
                      <a:pt x="0" y="180"/>
                    </a:lnTo>
                    <a:lnTo>
                      <a:pt x="2241" y="2106"/>
                    </a:lnTo>
                    <a:lnTo>
                      <a:pt x="4123" y="2599"/>
                    </a:lnTo>
                    <a:lnTo>
                      <a:pt x="4481" y="2375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6"/>
              <p:cNvSpPr/>
              <p:nvPr/>
            </p:nvSpPr>
            <p:spPr>
              <a:xfrm>
                <a:off x="2803799" y="3528806"/>
                <a:ext cx="221580" cy="322762"/>
              </a:xfrm>
              <a:custGeom>
                <a:rect b="b" l="l" r="r" t="t"/>
                <a:pathLst>
                  <a:path extrusionOk="0" h="6006" w="4123">
                    <a:moveTo>
                      <a:pt x="0" y="1"/>
                    </a:moveTo>
                    <a:lnTo>
                      <a:pt x="0" y="3630"/>
                    </a:lnTo>
                    <a:lnTo>
                      <a:pt x="4123" y="6005"/>
                    </a:lnTo>
                    <a:lnTo>
                      <a:pt x="4123" y="24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6"/>
              <p:cNvSpPr/>
              <p:nvPr/>
            </p:nvSpPr>
            <p:spPr>
              <a:xfrm>
                <a:off x="2876028" y="3514349"/>
                <a:ext cx="93996" cy="101192"/>
              </a:xfrm>
              <a:custGeom>
                <a:rect b="b" l="l" r="r" t="t"/>
                <a:pathLst>
                  <a:path extrusionOk="0" h="1883" w="1749">
                    <a:moveTo>
                      <a:pt x="314" y="1"/>
                    </a:moveTo>
                    <a:lnTo>
                      <a:pt x="1" y="225"/>
                    </a:lnTo>
                    <a:lnTo>
                      <a:pt x="1435" y="1883"/>
                    </a:lnTo>
                    <a:lnTo>
                      <a:pt x="1748" y="1704"/>
                    </a:lnTo>
                    <a:lnTo>
                      <a:pt x="1748" y="852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6"/>
              <p:cNvSpPr/>
              <p:nvPr/>
            </p:nvSpPr>
            <p:spPr>
              <a:xfrm>
                <a:off x="2876028" y="3526388"/>
                <a:ext cx="77120" cy="89155"/>
              </a:xfrm>
              <a:custGeom>
                <a:rect b="b" l="l" r="r" t="t"/>
                <a:pathLst>
                  <a:path extrusionOk="0" h="1659" w="1435">
                    <a:moveTo>
                      <a:pt x="1" y="1"/>
                    </a:moveTo>
                    <a:lnTo>
                      <a:pt x="1" y="852"/>
                    </a:lnTo>
                    <a:lnTo>
                      <a:pt x="1435" y="1659"/>
                    </a:lnTo>
                    <a:lnTo>
                      <a:pt x="1435" y="8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36"/>
              <p:cNvSpPr/>
              <p:nvPr/>
            </p:nvSpPr>
            <p:spPr>
              <a:xfrm>
                <a:off x="2497957" y="3225383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196" y="1"/>
                    </a:moveTo>
                    <a:lnTo>
                      <a:pt x="1" y="1300"/>
                    </a:lnTo>
                    <a:lnTo>
                      <a:pt x="2913" y="6364"/>
                    </a:lnTo>
                    <a:lnTo>
                      <a:pt x="5154" y="5064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36"/>
              <p:cNvSpPr/>
              <p:nvPr/>
            </p:nvSpPr>
            <p:spPr>
              <a:xfrm>
                <a:off x="2372739" y="3297611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241" y="1"/>
                    </a:moveTo>
                    <a:lnTo>
                      <a:pt x="0" y="1300"/>
                    </a:lnTo>
                    <a:lnTo>
                      <a:pt x="2958" y="6364"/>
                    </a:lnTo>
                    <a:lnTo>
                      <a:pt x="5154" y="506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36"/>
              <p:cNvSpPr/>
              <p:nvPr/>
            </p:nvSpPr>
            <p:spPr>
              <a:xfrm>
                <a:off x="2247522" y="3369893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241" y="0"/>
                    </a:moveTo>
                    <a:lnTo>
                      <a:pt x="0" y="1300"/>
                    </a:lnTo>
                    <a:lnTo>
                      <a:pt x="2958" y="6363"/>
                    </a:lnTo>
                    <a:lnTo>
                      <a:pt x="5153" y="5064"/>
                    </a:lnTo>
                    <a:lnTo>
                      <a:pt x="2241" y="0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6"/>
              <p:cNvSpPr/>
              <p:nvPr/>
            </p:nvSpPr>
            <p:spPr>
              <a:xfrm>
                <a:off x="2124723" y="3444540"/>
                <a:ext cx="276989" cy="339583"/>
              </a:xfrm>
              <a:custGeom>
                <a:rect b="b" l="l" r="r" t="t"/>
                <a:pathLst>
                  <a:path extrusionOk="0" h="6319" w="5154">
                    <a:moveTo>
                      <a:pt x="2196" y="0"/>
                    </a:moveTo>
                    <a:lnTo>
                      <a:pt x="0" y="1255"/>
                    </a:lnTo>
                    <a:lnTo>
                      <a:pt x="2913" y="6318"/>
                    </a:lnTo>
                    <a:lnTo>
                      <a:pt x="5153" y="5064"/>
                    </a:lnTo>
                    <a:lnTo>
                      <a:pt x="2196" y="0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6"/>
              <p:cNvSpPr/>
              <p:nvPr/>
            </p:nvSpPr>
            <p:spPr>
              <a:xfrm>
                <a:off x="1999452" y="3514349"/>
                <a:ext cx="277043" cy="342001"/>
              </a:xfrm>
              <a:custGeom>
                <a:rect b="b" l="l" r="r" t="t"/>
                <a:pathLst>
                  <a:path extrusionOk="0" h="6364" w="5155">
                    <a:moveTo>
                      <a:pt x="2197" y="1"/>
                    </a:moveTo>
                    <a:lnTo>
                      <a:pt x="1" y="1300"/>
                    </a:lnTo>
                    <a:lnTo>
                      <a:pt x="2914" y="6364"/>
                    </a:lnTo>
                    <a:lnTo>
                      <a:pt x="5154" y="5064"/>
                    </a:lnTo>
                    <a:lnTo>
                      <a:pt x="2197" y="1"/>
                    </a:lnTo>
                    <a:close/>
                  </a:path>
                </a:pathLst>
              </a:custGeom>
              <a:solidFill>
                <a:srgbClr val="428A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36"/>
              <p:cNvSpPr/>
              <p:nvPr/>
            </p:nvSpPr>
            <p:spPr>
              <a:xfrm>
                <a:off x="2668908" y="3300030"/>
                <a:ext cx="81957" cy="110812"/>
              </a:xfrm>
              <a:custGeom>
                <a:rect b="b" l="l" r="r" t="t"/>
                <a:pathLst>
                  <a:path extrusionOk="0" h="2062" w="1525">
                    <a:moveTo>
                      <a:pt x="539" y="1"/>
                    </a:moveTo>
                    <a:lnTo>
                      <a:pt x="1" y="314"/>
                    </a:lnTo>
                    <a:lnTo>
                      <a:pt x="1032" y="2062"/>
                    </a:lnTo>
                    <a:lnTo>
                      <a:pt x="1525" y="1748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36"/>
              <p:cNvSpPr/>
              <p:nvPr/>
            </p:nvSpPr>
            <p:spPr>
              <a:xfrm>
                <a:off x="1888691" y="2512613"/>
                <a:ext cx="28967" cy="267303"/>
              </a:xfrm>
              <a:custGeom>
                <a:rect b="b" l="l" r="r" t="t"/>
                <a:pathLst>
                  <a:path extrusionOk="0" h="4974" w="539">
                    <a:moveTo>
                      <a:pt x="538" y="0"/>
                    </a:moveTo>
                    <a:lnTo>
                      <a:pt x="1" y="90"/>
                    </a:lnTo>
                    <a:lnTo>
                      <a:pt x="225" y="4974"/>
                    </a:lnTo>
                    <a:lnTo>
                      <a:pt x="538" y="4795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6"/>
              <p:cNvSpPr/>
              <p:nvPr/>
            </p:nvSpPr>
            <p:spPr>
              <a:xfrm>
                <a:off x="1732196" y="2416255"/>
                <a:ext cx="185465" cy="108447"/>
              </a:xfrm>
              <a:custGeom>
                <a:rect b="b" l="l" r="r" t="t"/>
                <a:pathLst>
                  <a:path extrusionOk="0" h="2018" w="3451">
                    <a:moveTo>
                      <a:pt x="314" y="1"/>
                    </a:moveTo>
                    <a:lnTo>
                      <a:pt x="0" y="180"/>
                    </a:lnTo>
                    <a:lnTo>
                      <a:pt x="1568" y="1748"/>
                    </a:lnTo>
                    <a:lnTo>
                      <a:pt x="3137" y="2017"/>
                    </a:lnTo>
                    <a:lnTo>
                      <a:pt x="3450" y="1793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6"/>
              <p:cNvSpPr/>
              <p:nvPr/>
            </p:nvSpPr>
            <p:spPr>
              <a:xfrm>
                <a:off x="1732196" y="2425875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1"/>
                    </a:moveTo>
                    <a:lnTo>
                      <a:pt x="0" y="4795"/>
                    </a:lnTo>
                    <a:lnTo>
                      <a:pt x="3137" y="6588"/>
                    </a:lnTo>
                    <a:lnTo>
                      <a:pt x="3137" y="18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6"/>
              <p:cNvSpPr/>
              <p:nvPr/>
            </p:nvSpPr>
            <p:spPr>
              <a:xfrm>
                <a:off x="2064479" y="2616119"/>
                <a:ext cx="31386" cy="267356"/>
              </a:xfrm>
              <a:custGeom>
                <a:rect b="b" l="l" r="r" t="t"/>
                <a:pathLst>
                  <a:path extrusionOk="0" h="4975" w="584">
                    <a:moveTo>
                      <a:pt x="583" y="1"/>
                    </a:moveTo>
                    <a:lnTo>
                      <a:pt x="1" y="46"/>
                    </a:lnTo>
                    <a:lnTo>
                      <a:pt x="225" y="4975"/>
                    </a:lnTo>
                    <a:lnTo>
                      <a:pt x="583" y="4751"/>
                    </a:lnTo>
                    <a:lnTo>
                      <a:pt x="583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1907984" y="2517396"/>
                <a:ext cx="187884" cy="108447"/>
              </a:xfrm>
              <a:custGeom>
                <a:rect b="b" l="l" r="r" t="t"/>
                <a:pathLst>
                  <a:path extrusionOk="0" h="2018" w="3496">
                    <a:moveTo>
                      <a:pt x="359" y="1"/>
                    </a:moveTo>
                    <a:lnTo>
                      <a:pt x="0" y="225"/>
                    </a:lnTo>
                    <a:lnTo>
                      <a:pt x="1569" y="1793"/>
                    </a:lnTo>
                    <a:lnTo>
                      <a:pt x="3137" y="2017"/>
                    </a:lnTo>
                    <a:lnTo>
                      <a:pt x="3495" y="1838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1907984" y="2529434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1"/>
                    </a:moveTo>
                    <a:lnTo>
                      <a:pt x="0" y="4750"/>
                    </a:lnTo>
                    <a:lnTo>
                      <a:pt x="3137" y="6588"/>
                    </a:lnTo>
                    <a:lnTo>
                      <a:pt x="3137" y="179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2240267" y="2717260"/>
                <a:ext cx="31386" cy="267356"/>
              </a:xfrm>
              <a:custGeom>
                <a:rect b="b" l="l" r="r" t="t"/>
                <a:pathLst>
                  <a:path extrusionOk="0" h="4975" w="584">
                    <a:moveTo>
                      <a:pt x="583" y="1"/>
                    </a:moveTo>
                    <a:lnTo>
                      <a:pt x="1" y="46"/>
                    </a:lnTo>
                    <a:lnTo>
                      <a:pt x="225" y="4975"/>
                    </a:lnTo>
                    <a:lnTo>
                      <a:pt x="583" y="4795"/>
                    </a:lnTo>
                    <a:lnTo>
                      <a:pt x="583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2086190" y="2620956"/>
                <a:ext cx="185465" cy="106029"/>
              </a:xfrm>
              <a:custGeom>
                <a:rect b="b" l="l" r="r" t="t"/>
                <a:pathLst>
                  <a:path extrusionOk="0" h="1973" w="3451">
                    <a:moveTo>
                      <a:pt x="314" y="0"/>
                    </a:moveTo>
                    <a:lnTo>
                      <a:pt x="0" y="180"/>
                    </a:lnTo>
                    <a:lnTo>
                      <a:pt x="1524" y="1748"/>
                    </a:lnTo>
                    <a:lnTo>
                      <a:pt x="3092" y="1972"/>
                    </a:lnTo>
                    <a:lnTo>
                      <a:pt x="3450" y="179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2086190" y="2630575"/>
                <a:ext cx="166172" cy="354039"/>
              </a:xfrm>
              <a:custGeom>
                <a:rect b="b" l="l" r="r" t="t"/>
                <a:pathLst>
                  <a:path extrusionOk="0" h="6588" w="3092">
                    <a:moveTo>
                      <a:pt x="0" y="1"/>
                    </a:moveTo>
                    <a:lnTo>
                      <a:pt x="0" y="4795"/>
                    </a:lnTo>
                    <a:lnTo>
                      <a:pt x="3092" y="6588"/>
                    </a:lnTo>
                    <a:lnTo>
                      <a:pt x="3092" y="179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6"/>
              <p:cNvSpPr/>
              <p:nvPr/>
            </p:nvSpPr>
            <p:spPr>
              <a:xfrm>
                <a:off x="2418473" y="2818401"/>
                <a:ext cx="28967" cy="267356"/>
              </a:xfrm>
              <a:custGeom>
                <a:rect b="b" l="l" r="r" t="t"/>
                <a:pathLst>
                  <a:path extrusionOk="0" h="4975" w="539">
                    <a:moveTo>
                      <a:pt x="539" y="1"/>
                    </a:moveTo>
                    <a:lnTo>
                      <a:pt x="1" y="90"/>
                    </a:lnTo>
                    <a:lnTo>
                      <a:pt x="225" y="4975"/>
                    </a:lnTo>
                    <a:lnTo>
                      <a:pt x="539" y="4795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6"/>
              <p:cNvSpPr/>
              <p:nvPr/>
            </p:nvSpPr>
            <p:spPr>
              <a:xfrm>
                <a:off x="2261978" y="2722097"/>
                <a:ext cx="185465" cy="106029"/>
              </a:xfrm>
              <a:custGeom>
                <a:rect b="b" l="l" r="r" t="t"/>
                <a:pathLst>
                  <a:path extrusionOk="0" h="1973" w="3451">
                    <a:moveTo>
                      <a:pt x="314" y="0"/>
                    </a:moveTo>
                    <a:lnTo>
                      <a:pt x="0" y="180"/>
                    </a:lnTo>
                    <a:lnTo>
                      <a:pt x="1569" y="1748"/>
                    </a:lnTo>
                    <a:lnTo>
                      <a:pt x="3137" y="1972"/>
                    </a:lnTo>
                    <a:lnTo>
                      <a:pt x="3451" y="179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6"/>
              <p:cNvSpPr/>
              <p:nvPr/>
            </p:nvSpPr>
            <p:spPr>
              <a:xfrm>
                <a:off x="2261978" y="2731716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1"/>
                    </a:moveTo>
                    <a:lnTo>
                      <a:pt x="0" y="4795"/>
                    </a:lnTo>
                    <a:lnTo>
                      <a:pt x="3137" y="6588"/>
                    </a:lnTo>
                    <a:lnTo>
                      <a:pt x="3137" y="179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6"/>
              <p:cNvSpPr/>
              <p:nvPr/>
            </p:nvSpPr>
            <p:spPr>
              <a:xfrm>
                <a:off x="2594261" y="2919542"/>
                <a:ext cx="28967" cy="267356"/>
              </a:xfrm>
              <a:custGeom>
                <a:rect b="b" l="l" r="r" t="t"/>
                <a:pathLst>
                  <a:path extrusionOk="0" h="4975" w="539">
                    <a:moveTo>
                      <a:pt x="539" y="1"/>
                    </a:moveTo>
                    <a:lnTo>
                      <a:pt x="1" y="90"/>
                    </a:lnTo>
                    <a:lnTo>
                      <a:pt x="225" y="4975"/>
                    </a:lnTo>
                    <a:lnTo>
                      <a:pt x="539" y="4795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6"/>
              <p:cNvSpPr/>
              <p:nvPr/>
            </p:nvSpPr>
            <p:spPr>
              <a:xfrm>
                <a:off x="2437766" y="2823238"/>
                <a:ext cx="185465" cy="108394"/>
              </a:xfrm>
              <a:custGeom>
                <a:rect b="b" l="l" r="r" t="t"/>
                <a:pathLst>
                  <a:path extrusionOk="0" h="2017" w="3451">
                    <a:moveTo>
                      <a:pt x="359" y="0"/>
                    </a:moveTo>
                    <a:lnTo>
                      <a:pt x="0" y="224"/>
                    </a:lnTo>
                    <a:lnTo>
                      <a:pt x="1569" y="1793"/>
                    </a:lnTo>
                    <a:lnTo>
                      <a:pt x="3137" y="2017"/>
                    </a:lnTo>
                    <a:lnTo>
                      <a:pt x="3451" y="1793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6"/>
              <p:cNvSpPr/>
              <p:nvPr/>
            </p:nvSpPr>
            <p:spPr>
              <a:xfrm>
                <a:off x="2437766" y="2835276"/>
                <a:ext cx="168590" cy="351621"/>
              </a:xfrm>
              <a:custGeom>
                <a:rect b="b" l="l" r="r" t="t"/>
                <a:pathLst>
                  <a:path extrusionOk="0" h="6543" w="3137">
                    <a:moveTo>
                      <a:pt x="0" y="0"/>
                    </a:moveTo>
                    <a:lnTo>
                      <a:pt x="0" y="4750"/>
                    </a:lnTo>
                    <a:lnTo>
                      <a:pt x="3137" y="6543"/>
                    </a:lnTo>
                    <a:lnTo>
                      <a:pt x="3137" y="1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6"/>
              <p:cNvSpPr/>
              <p:nvPr/>
            </p:nvSpPr>
            <p:spPr>
              <a:xfrm>
                <a:off x="2606300" y="3003862"/>
                <a:ext cx="57881" cy="122850"/>
              </a:xfrm>
              <a:custGeom>
                <a:rect b="b" l="l" r="r" t="t"/>
                <a:pathLst>
                  <a:path extrusionOk="0" h="2286" w="1077">
                    <a:moveTo>
                      <a:pt x="315" y="0"/>
                    </a:moveTo>
                    <a:lnTo>
                      <a:pt x="1" y="224"/>
                    </a:lnTo>
                    <a:lnTo>
                      <a:pt x="718" y="2285"/>
                    </a:lnTo>
                    <a:lnTo>
                      <a:pt x="1076" y="2106"/>
                    </a:lnTo>
                    <a:lnTo>
                      <a:pt x="1076" y="448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6"/>
              <p:cNvSpPr/>
              <p:nvPr/>
            </p:nvSpPr>
            <p:spPr>
              <a:xfrm>
                <a:off x="2606300" y="3015900"/>
                <a:ext cx="38587" cy="110812"/>
              </a:xfrm>
              <a:custGeom>
                <a:rect b="b" l="l" r="r" t="t"/>
                <a:pathLst>
                  <a:path extrusionOk="0" h="2062" w="718">
                    <a:moveTo>
                      <a:pt x="1" y="0"/>
                    </a:moveTo>
                    <a:lnTo>
                      <a:pt x="1" y="1658"/>
                    </a:lnTo>
                    <a:lnTo>
                      <a:pt x="718" y="2061"/>
                    </a:lnTo>
                    <a:lnTo>
                      <a:pt x="718" y="4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6"/>
              <p:cNvSpPr/>
              <p:nvPr/>
            </p:nvSpPr>
            <p:spPr>
              <a:xfrm>
                <a:off x="2473881" y="3208508"/>
                <a:ext cx="804364" cy="681584"/>
              </a:xfrm>
              <a:custGeom>
                <a:rect b="b" l="l" r="r" t="t"/>
                <a:pathLst>
                  <a:path extrusionOk="0" h="12683" w="14967">
                    <a:moveTo>
                      <a:pt x="14967" y="1"/>
                    </a:moveTo>
                    <a:lnTo>
                      <a:pt x="0" y="6991"/>
                    </a:lnTo>
                    <a:lnTo>
                      <a:pt x="135" y="11651"/>
                    </a:lnTo>
                    <a:lnTo>
                      <a:pt x="1255" y="12682"/>
                    </a:lnTo>
                    <a:lnTo>
                      <a:pt x="14967" y="4796"/>
                    </a:lnTo>
                    <a:lnTo>
                      <a:pt x="149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6"/>
              <p:cNvSpPr/>
              <p:nvPr/>
            </p:nvSpPr>
            <p:spPr>
              <a:xfrm>
                <a:off x="2327005" y="2936417"/>
                <a:ext cx="951242" cy="698405"/>
              </a:xfrm>
              <a:custGeom>
                <a:rect b="b" l="l" r="r" t="t"/>
                <a:pathLst>
                  <a:path extrusionOk="0" h="12996" w="17700">
                    <a:moveTo>
                      <a:pt x="14787" y="0"/>
                    </a:moveTo>
                    <a:lnTo>
                      <a:pt x="1792" y="6408"/>
                    </a:lnTo>
                    <a:lnTo>
                      <a:pt x="0" y="7932"/>
                    </a:lnTo>
                    <a:lnTo>
                      <a:pt x="3988" y="12995"/>
                    </a:lnTo>
                    <a:lnTo>
                      <a:pt x="17700" y="5064"/>
                    </a:lnTo>
                    <a:lnTo>
                      <a:pt x="147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6"/>
              <p:cNvSpPr/>
              <p:nvPr/>
            </p:nvSpPr>
            <p:spPr>
              <a:xfrm>
                <a:off x="2664125" y="3201307"/>
                <a:ext cx="370931" cy="289014"/>
              </a:xfrm>
              <a:custGeom>
                <a:rect b="b" l="l" r="r" t="t"/>
                <a:pathLst>
                  <a:path extrusionOk="0" h="5378" w="6902">
                    <a:moveTo>
                      <a:pt x="5691" y="1"/>
                    </a:moveTo>
                    <a:lnTo>
                      <a:pt x="0" y="3272"/>
                    </a:lnTo>
                    <a:lnTo>
                      <a:pt x="1210" y="5378"/>
                    </a:lnTo>
                    <a:lnTo>
                      <a:pt x="6901" y="2107"/>
                    </a:lnTo>
                    <a:lnTo>
                      <a:pt x="56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6"/>
              <p:cNvSpPr/>
              <p:nvPr/>
            </p:nvSpPr>
            <p:spPr>
              <a:xfrm>
                <a:off x="2160837" y="2808781"/>
                <a:ext cx="960916" cy="553898"/>
              </a:xfrm>
              <a:custGeom>
                <a:rect b="b" l="l" r="r" t="t"/>
                <a:pathLst>
                  <a:path extrusionOk="0" h="10307" w="17880">
                    <a:moveTo>
                      <a:pt x="13757" y="1"/>
                    </a:moveTo>
                    <a:lnTo>
                      <a:pt x="0" y="7932"/>
                    </a:lnTo>
                    <a:lnTo>
                      <a:pt x="672" y="10217"/>
                    </a:lnTo>
                    <a:lnTo>
                      <a:pt x="4123" y="10307"/>
                    </a:lnTo>
                    <a:lnTo>
                      <a:pt x="17879" y="2375"/>
                    </a:lnTo>
                    <a:lnTo>
                      <a:pt x="137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6"/>
              <p:cNvSpPr/>
              <p:nvPr/>
            </p:nvSpPr>
            <p:spPr>
              <a:xfrm>
                <a:off x="2004288" y="3235003"/>
                <a:ext cx="537103" cy="746556"/>
              </a:xfrm>
              <a:custGeom>
                <a:rect b="b" l="l" r="r" t="t"/>
                <a:pathLst>
                  <a:path extrusionOk="0" h="13892" w="9994">
                    <a:moveTo>
                      <a:pt x="2913" y="1"/>
                    </a:moveTo>
                    <a:lnTo>
                      <a:pt x="1" y="1659"/>
                    </a:lnTo>
                    <a:lnTo>
                      <a:pt x="1" y="6453"/>
                    </a:lnTo>
                    <a:lnTo>
                      <a:pt x="2913" y="11517"/>
                    </a:lnTo>
                    <a:lnTo>
                      <a:pt x="7036" y="13892"/>
                    </a:lnTo>
                    <a:lnTo>
                      <a:pt x="9993" y="12189"/>
                    </a:lnTo>
                    <a:lnTo>
                      <a:pt x="9993" y="7439"/>
                    </a:lnTo>
                    <a:lnTo>
                      <a:pt x="7036" y="2376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6"/>
              <p:cNvSpPr/>
              <p:nvPr/>
            </p:nvSpPr>
            <p:spPr>
              <a:xfrm>
                <a:off x="2141544" y="1908132"/>
                <a:ext cx="599713" cy="968126"/>
              </a:xfrm>
              <a:custGeom>
                <a:rect b="b" l="l" r="r" t="t"/>
                <a:pathLst>
                  <a:path extrusionOk="0" h="18015" w="11159">
                    <a:moveTo>
                      <a:pt x="1345" y="1"/>
                    </a:moveTo>
                    <a:lnTo>
                      <a:pt x="1" y="763"/>
                    </a:lnTo>
                    <a:lnTo>
                      <a:pt x="9814" y="18014"/>
                    </a:lnTo>
                    <a:lnTo>
                      <a:pt x="11158" y="17208"/>
                    </a:lnTo>
                    <a:lnTo>
                      <a:pt x="13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6"/>
              <p:cNvSpPr/>
              <p:nvPr/>
            </p:nvSpPr>
            <p:spPr>
              <a:xfrm>
                <a:off x="2656870" y="2599298"/>
                <a:ext cx="137366" cy="214369"/>
              </a:xfrm>
              <a:custGeom>
                <a:rect b="b" l="l" r="r" t="t"/>
                <a:pathLst>
                  <a:path extrusionOk="0" h="3989" w="2556">
                    <a:moveTo>
                      <a:pt x="315" y="0"/>
                    </a:moveTo>
                    <a:lnTo>
                      <a:pt x="1" y="179"/>
                    </a:lnTo>
                    <a:lnTo>
                      <a:pt x="583" y="2465"/>
                    </a:lnTo>
                    <a:lnTo>
                      <a:pt x="2197" y="3988"/>
                    </a:lnTo>
                    <a:lnTo>
                      <a:pt x="2555" y="3809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6"/>
              <p:cNvSpPr/>
              <p:nvPr/>
            </p:nvSpPr>
            <p:spPr>
              <a:xfrm>
                <a:off x="2497957" y="2608918"/>
                <a:ext cx="276989" cy="296215"/>
              </a:xfrm>
              <a:custGeom>
                <a:rect b="b" l="l" r="r" t="t"/>
                <a:pathLst>
                  <a:path extrusionOk="0" h="5512" w="5154">
                    <a:moveTo>
                      <a:pt x="2958" y="0"/>
                    </a:moveTo>
                    <a:lnTo>
                      <a:pt x="1" y="1703"/>
                    </a:lnTo>
                    <a:lnTo>
                      <a:pt x="2241" y="5512"/>
                    </a:lnTo>
                    <a:lnTo>
                      <a:pt x="5154" y="3809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6"/>
              <p:cNvSpPr/>
              <p:nvPr/>
            </p:nvSpPr>
            <p:spPr>
              <a:xfrm>
                <a:off x="2531653" y="2382560"/>
                <a:ext cx="137312" cy="216787"/>
              </a:xfrm>
              <a:custGeom>
                <a:rect b="b" l="l" r="r" t="t"/>
                <a:pathLst>
                  <a:path extrusionOk="0" h="4034" w="2555">
                    <a:moveTo>
                      <a:pt x="315" y="0"/>
                    </a:moveTo>
                    <a:lnTo>
                      <a:pt x="1" y="180"/>
                    </a:lnTo>
                    <a:lnTo>
                      <a:pt x="628" y="2465"/>
                    </a:lnTo>
                    <a:lnTo>
                      <a:pt x="2197" y="4033"/>
                    </a:lnTo>
                    <a:lnTo>
                      <a:pt x="2555" y="3809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6"/>
              <p:cNvSpPr/>
              <p:nvPr/>
            </p:nvSpPr>
            <p:spPr>
              <a:xfrm>
                <a:off x="2375158" y="2392179"/>
                <a:ext cx="274570" cy="298633"/>
              </a:xfrm>
              <a:custGeom>
                <a:rect b="b" l="l" r="r" t="t"/>
                <a:pathLst>
                  <a:path extrusionOk="0" h="5557" w="5109">
                    <a:moveTo>
                      <a:pt x="2913" y="1"/>
                    </a:moveTo>
                    <a:lnTo>
                      <a:pt x="0" y="1703"/>
                    </a:lnTo>
                    <a:lnTo>
                      <a:pt x="2196" y="5557"/>
                    </a:lnTo>
                    <a:lnTo>
                      <a:pt x="5109" y="3854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6"/>
              <p:cNvSpPr/>
              <p:nvPr/>
            </p:nvSpPr>
            <p:spPr>
              <a:xfrm>
                <a:off x="2406435" y="2165821"/>
                <a:ext cx="137312" cy="216787"/>
              </a:xfrm>
              <a:custGeom>
                <a:rect b="b" l="l" r="r" t="t"/>
                <a:pathLst>
                  <a:path extrusionOk="0" h="4034" w="2555">
                    <a:moveTo>
                      <a:pt x="359" y="0"/>
                    </a:moveTo>
                    <a:lnTo>
                      <a:pt x="1" y="225"/>
                    </a:lnTo>
                    <a:lnTo>
                      <a:pt x="628" y="2510"/>
                    </a:lnTo>
                    <a:lnTo>
                      <a:pt x="2196" y="4033"/>
                    </a:lnTo>
                    <a:lnTo>
                      <a:pt x="2555" y="3854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6"/>
              <p:cNvSpPr/>
              <p:nvPr/>
            </p:nvSpPr>
            <p:spPr>
              <a:xfrm>
                <a:off x="2249940" y="2177859"/>
                <a:ext cx="274570" cy="296269"/>
              </a:xfrm>
              <a:custGeom>
                <a:rect b="b" l="l" r="r" t="t"/>
                <a:pathLst>
                  <a:path extrusionOk="0" h="5513" w="5109">
                    <a:moveTo>
                      <a:pt x="2913" y="1"/>
                    </a:moveTo>
                    <a:lnTo>
                      <a:pt x="0" y="1658"/>
                    </a:lnTo>
                    <a:lnTo>
                      <a:pt x="2196" y="5512"/>
                    </a:lnTo>
                    <a:lnTo>
                      <a:pt x="5108" y="3809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6"/>
              <p:cNvSpPr/>
              <p:nvPr/>
            </p:nvSpPr>
            <p:spPr>
              <a:xfrm>
                <a:off x="2281218" y="1949083"/>
                <a:ext cx="137312" cy="216787"/>
              </a:xfrm>
              <a:custGeom>
                <a:rect b="b" l="l" r="r" t="t"/>
                <a:pathLst>
                  <a:path extrusionOk="0" h="4034" w="2555">
                    <a:moveTo>
                      <a:pt x="359" y="1"/>
                    </a:moveTo>
                    <a:lnTo>
                      <a:pt x="1" y="225"/>
                    </a:lnTo>
                    <a:lnTo>
                      <a:pt x="628" y="2510"/>
                    </a:lnTo>
                    <a:lnTo>
                      <a:pt x="2241" y="4033"/>
                    </a:lnTo>
                    <a:lnTo>
                      <a:pt x="2555" y="3854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6"/>
              <p:cNvSpPr/>
              <p:nvPr/>
            </p:nvSpPr>
            <p:spPr>
              <a:xfrm>
                <a:off x="2124723" y="1961121"/>
                <a:ext cx="276989" cy="296269"/>
              </a:xfrm>
              <a:custGeom>
                <a:rect b="b" l="l" r="r" t="t"/>
                <a:pathLst>
                  <a:path extrusionOk="0" h="5513" w="5154">
                    <a:moveTo>
                      <a:pt x="2913" y="1"/>
                    </a:moveTo>
                    <a:lnTo>
                      <a:pt x="0" y="1659"/>
                    </a:lnTo>
                    <a:lnTo>
                      <a:pt x="2196" y="5512"/>
                    </a:lnTo>
                    <a:lnTo>
                      <a:pt x="5153" y="3809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6"/>
              <p:cNvSpPr/>
              <p:nvPr/>
            </p:nvSpPr>
            <p:spPr>
              <a:xfrm>
                <a:off x="2156000" y="1734763"/>
                <a:ext cx="137312" cy="214369"/>
              </a:xfrm>
              <a:custGeom>
                <a:rect b="b" l="l" r="r" t="t"/>
                <a:pathLst>
                  <a:path extrusionOk="0" h="3989" w="2555">
                    <a:moveTo>
                      <a:pt x="359" y="1"/>
                    </a:moveTo>
                    <a:lnTo>
                      <a:pt x="1" y="180"/>
                    </a:lnTo>
                    <a:lnTo>
                      <a:pt x="628" y="2465"/>
                    </a:lnTo>
                    <a:lnTo>
                      <a:pt x="2241" y="3989"/>
                    </a:lnTo>
                    <a:lnTo>
                      <a:pt x="2555" y="3809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6"/>
              <p:cNvSpPr/>
              <p:nvPr/>
            </p:nvSpPr>
            <p:spPr>
              <a:xfrm>
                <a:off x="1999452" y="1744383"/>
                <a:ext cx="277043" cy="296269"/>
              </a:xfrm>
              <a:custGeom>
                <a:rect b="b" l="l" r="r" t="t"/>
                <a:pathLst>
                  <a:path extrusionOk="0" h="5513" w="5155">
                    <a:moveTo>
                      <a:pt x="2914" y="1"/>
                    </a:moveTo>
                    <a:lnTo>
                      <a:pt x="1" y="1704"/>
                    </a:lnTo>
                    <a:lnTo>
                      <a:pt x="2197" y="5512"/>
                    </a:lnTo>
                    <a:lnTo>
                      <a:pt x="5154" y="3810"/>
                    </a:lnTo>
                    <a:lnTo>
                      <a:pt x="29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6"/>
              <p:cNvSpPr/>
              <p:nvPr/>
            </p:nvSpPr>
            <p:spPr>
              <a:xfrm>
                <a:off x="2721897" y="2832857"/>
                <a:ext cx="48207" cy="60243"/>
              </a:xfrm>
              <a:custGeom>
                <a:rect b="b" l="l" r="r" t="t"/>
                <a:pathLst>
                  <a:path extrusionOk="0" h="1121" w="897">
                    <a:moveTo>
                      <a:pt x="359" y="1"/>
                    </a:moveTo>
                    <a:lnTo>
                      <a:pt x="46" y="225"/>
                    </a:lnTo>
                    <a:lnTo>
                      <a:pt x="1" y="852"/>
                    </a:lnTo>
                    <a:lnTo>
                      <a:pt x="539" y="1121"/>
                    </a:lnTo>
                    <a:lnTo>
                      <a:pt x="897" y="942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6"/>
              <p:cNvSpPr/>
              <p:nvPr/>
            </p:nvSpPr>
            <p:spPr>
              <a:xfrm>
                <a:off x="2668908" y="2842477"/>
                <a:ext cx="81957" cy="81953"/>
              </a:xfrm>
              <a:custGeom>
                <a:rect b="b" l="l" r="r" t="t"/>
                <a:pathLst>
                  <a:path extrusionOk="0" h="1525" w="1525">
                    <a:moveTo>
                      <a:pt x="1032" y="1"/>
                    </a:moveTo>
                    <a:lnTo>
                      <a:pt x="1" y="583"/>
                    </a:lnTo>
                    <a:lnTo>
                      <a:pt x="539" y="1524"/>
                    </a:lnTo>
                    <a:lnTo>
                      <a:pt x="1525" y="942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6"/>
              <p:cNvSpPr/>
              <p:nvPr/>
            </p:nvSpPr>
            <p:spPr>
              <a:xfrm>
                <a:off x="2876028" y="2849732"/>
                <a:ext cx="93996" cy="98774"/>
              </a:xfrm>
              <a:custGeom>
                <a:rect b="b" l="l" r="r" t="t"/>
                <a:pathLst>
                  <a:path extrusionOk="0" h="1838" w="1749">
                    <a:moveTo>
                      <a:pt x="314" y="0"/>
                    </a:moveTo>
                    <a:lnTo>
                      <a:pt x="1" y="180"/>
                    </a:lnTo>
                    <a:lnTo>
                      <a:pt x="1435" y="1838"/>
                    </a:lnTo>
                    <a:lnTo>
                      <a:pt x="1748" y="1658"/>
                    </a:lnTo>
                    <a:lnTo>
                      <a:pt x="1748" y="807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6"/>
              <p:cNvSpPr/>
              <p:nvPr/>
            </p:nvSpPr>
            <p:spPr>
              <a:xfrm>
                <a:off x="2876028" y="2859352"/>
                <a:ext cx="77120" cy="89155"/>
              </a:xfrm>
              <a:custGeom>
                <a:rect b="b" l="l" r="r" t="t"/>
                <a:pathLst>
                  <a:path extrusionOk="0" h="1659" w="1435">
                    <a:moveTo>
                      <a:pt x="1" y="1"/>
                    </a:moveTo>
                    <a:lnTo>
                      <a:pt x="1" y="852"/>
                    </a:lnTo>
                    <a:lnTo>
                      <a:pt x="1435" y="1659"/>
                    </a:lnTo>
                    <a:lnTo>
                      <a:pt x="1435" y="8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6"/>
              <p:cNvSpPr/>
              <p:nvPr/>
            </p:nvSpPr>
            <p:spPr>
              <a:xfrm>
                <a:off x="3006082" y="2741336"/>
                <a:ext cx="38587" cy="204749"/>
              </a:xfrm>
              <a:custGeom>
                <a:rect b="b" l="l" r="r" t="t"/>
                <a:pathLst>
                  <a:path extrusionOk="0" h="3810" w="718">
                    <a:moveTo>
                      <a:pt x="717" y="1"/>
                    </a:moveTo>
                    <a:lnTo>
                      <a:pt x="135" y="46"/>
                    </a:lnTo>
                    <a:lnTo>
                      <a:pt x="0" y="3317"/>
                    </a:lnTo>
                    <a:lnTo>
                      <a:pt x="359" y="3810"/>
                    </a:lnTo>
                    <a:lnTo>
                      <a:pt x="717" y="3630"/>
                    </a:lnTo>
                    <a:lnTo>
                      <a:pt x="7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6"/>
              <p:cNvSpPr/>
              <p:nvPr/>
            </p:nvSpPr>
            <p:spPr>
              <a:xfrm>
                <a:off x="2803799" y="2613754"/>
                <a:ext cx="240874" cy="137306"/>
              </a:xfrm>
              <a:custGeom>
                <a:rect b="b" l="l" r="r" t="t"/>
                <a:pathLst>
                  <a:path extrusionOk="0" h="2555" w="4482">
                    <a:moveTo>
                      <a:pt x="314" y="0"/>
                    </a:moveTo>
                    <a:lnTo>
                      <a:pt x="0" y="179"/>
                    </a:lnTo>
                    <a:lnTo>
                      <a:pt x="2241" y="2106"/>
                    </a:lnTo>
                    <a:lnTo>
                      <a:pt x="4123" y="2554"/>
                    </a:lnTo>
                    <a:lnTo>
                      <a:pt x="4481" y="2375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>
                <a:off x="2803799" y="2623374"/>
                <a:ext cx="221580" cy="322709"/>
              </a:xfrm>
              <a:custGeom>
                <a:rect b="b" l="l" r="r" t="t"/>
                <a:pathLst>
                  <a:path extrusionOk="0" h="6005" w="4123">
                    <a:moveTo>
                      <a:pt x="0" y="0"/>
                    </a:moveTo>
                    <a:lnTo>
                      <a:pt x="0" y="3630"/>
                    </a:lnTo>
                    <a:lnTo>
                      <a:pt x="4123" y="6005"/>
                    </a:lnTo>
                    <a:lnTo>
                      <a:pt x="4123" y="2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>
                <a:off x="3006082" y="2536689"/>
                <a:ext cx="38587" cy="204696"/>
              </a:xfrm>
              <a:custGeom>
                <a:rect b="b" l="l" r="r" t="t"/>
                <a:pathLst>
                  <a:path extrusionOk="0" h="3809" w="718">
                    <a:moveTo>
                      <a:pt x="717" y="0"/>
                    </a:moveTo>
                    <a:lnTo>
                      <a:pt x="135" y="90"/>
                    </a:lnTo>
                    <a:lnTo>
                      <a:pt x="0" y="3316"/>
                    </a:lnTo>
                    <a:lnTo>
                      <a:pt x="359" y="3809"/>
                    </a:lnTo>
                    <a:lnTo>
                      <a:pt x="717" y="3630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>
                <a:off x="2803799" y="2409054"/>
                <a:ext cx="240874" cy="139724"/>
              </a:xfrm>
              <a:custGeom>
                <a:rect b="b" l="l" r="r" t="t"/>
                <a:pathLst>
                  <a:path extrusionOk="0" h="2600" w="4482">
                    <a:moveTo>
                      <a:pt x="314" y="0"/>
                    </a:moveTo>
                    <a:lnTo>
                      <a:pt x="0" y="179"/>
                    </a:lnTo>
                    <a:lnTo>
                      <a:pt x="2241" y="2151"/>
                    </a:lnTo>
                    <a:lnTo>
                      <a:pt x="4123" y="2599"/>
                    </a:lnTo>
                    <a:lnTo>
                      <a:pt x="4481" y="2375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>
                <a:off x="2803799" y="2418674"/>
                <a:ext cx="221580" cy="322709"/>
              </a:xfrm>
              <a:custGeom>
                <a:rect b="b" l="l" r="r" t="t"/>
                <a:pathLst>
                  <a:path extrusionOk="0" h="6005" w="4123">
                    <a:moveTo>
                      <a:pt x="0" y="0"/>
                    </a:moveTo>
                    <a:lnTo>
                      <a:pt x="0" y="3630"/>
                    </a:lnTo>
                    <a:lnTo>
                      <a:pt x="4123" y="6005"/>
                    </a:lnTo>
                    <a:lnTo>
                      <a:pt x="4123" y="2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>
                <a:off x="3006082" y="2334407"/>
                <a:ext cx="38587" cy="204696"/>
              </a:xfrm>
              <a:custGeom>
                <a:rect b="b" l="l" r="r" t="t"/>
                <a:pathLst>
                  <a:path extrusionOk="0" h="3809" w="718">
                    <a:moveTo>
                      <a:pt x="717" y="0"/>
                    </a:moveTo>
                    <a:lnTo>
                      <a:pt x="135" y="45"/>
                    </a:lnTo>
                    <a:lnTo>
                      <a:pt x="0" y="3316"/>
                    </a:lnTo>
                    <a:lnTo>
                      <a:pt x="359" y="3809"/>
                    </a:lnTo>
                    <a:lnTo>
                      <a:pt x="717" y="3585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>
                <a:off x="2803799" y="2204354"/>
                <a:ext cx="240874" cy="139724"/>
              </a:xfrm>
              <a:custGeom>
                <a:rect b="b" l="l" r="r" t="t"/>
                <a:pathLst>
                  <a:path extrusionOk="0" h="2600" w="4482">
                    <a:moveTo>
                      <a:pt x="314" y="0"/>
                    </a:moveTo>
                    <a:lnTo>
                      <a:pt x="0" y="224"/>
                    </a:lnTo>
                    <a:lnTo>
                      <a:pt x="2241" y="2151"/>
                    </a:lnTo>
                    <a:lnTo>
                      <a:pt x="4123" y="2599"/>
                    </a:lnTo>
                    <a:lnTo>
                      <a:pt x="4481" y="242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>
                <a:off x="2803799" y="2216392"/>
                <a:ext cx="221580" cy="322709"/>
              </a:xfrm>
              <a:custGeom>
                <a:rect b="b" l="l" r="r" t="t"/>
                <a:pathLst>
                  <a:path extrusionOk="0" h="6005" w="4123">
                    <a:moveTo>
                      <a:pt x="0" y="0"/>
                    </a:moveTo>
                    <a:lnTo>
                      <a:pt x="0" y="3585"/>
                    </a:lnTo>
                    <a:lnTo>
                      <a:pt x="4123" y="6005"/>
                    </a:lnTo>
                    <a:lnTo>
                      <a:pt x="4123" y="23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6"/>
              <p:cNvSpPr/>
              <p:nvPr/>
            </p:nvSpPr>
            <p:spPr>
              <a:xfrm>
                <a:off x="3006082" y="2129707"/>
                <a:ext cx="38587" cy="204749"/>
              </a:xfrm>
              <a:custGeom>
                <a:rect b="b" l="l" r="r" t="t"/>
                <a:pathLst>
                  <a:path extrusionOk="0" h="3810" w="718">
                    <a:moveTo>
                      <a:pt x="717" y="0"/>
                    </a:moveTo>
                    <a:lnTo>
                      <a:pt x="135" y="90"/>
                    </a:lnTo>
                    <a:lnTo>
                      <a:pt x="0" y="3316"/>
                    </a:lnTo>
                    <a:lnTo>
                      <a:pt x="359" y="3809"/>
                    </a:lnTo>
                    <a:lnTo>
                      <a:pt x="717" y="3630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6"/>
              <p:cNvSpPr/>
              <p:nvPr/>
            </p:nvSpPr>
            <p:spPr>
              <a:xfrm>
                <a:off x="2803799" y="2002072"/>
                <a:ext cx="240874" cy="137306"/>
              </a:xfrm>
              <a:custGeom>
                <a:rect b="b" l="l" r="r" t="t"/>
                <a:pathLst>
                  <a:path extrusionOk="0" h="2555" w="4482">
                    <a:moveTo>
                      <a:pt x="314" y="0"/>
                    </a:moveTo>
                    <a:lnTo>
                      <a:pt x="0" y="180"/>
                    </a:lnTo>
                    <a:lnTo>
                      <a:pt x="2241" y="2106"/>
                    </a:lnTo>
                    <a:lnTo>
                      <a:pt x="4123" y="2555"/>
                    </a:lnTo>
                    <a:lnTo>
                      <a:pt x="4481" y="2375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6"/>
              <p:cNvSpPr/>
              <p:nvPr/>
            </p:nvSpPr>
            <p:spPr>
              <a:xfrm>
                <a:off x="2803799" y="2011692"/>
                <a:ext cx="221580" cy="322762"/>
              </a:xfrm>
              <a:custGeom>
                <a:rect b="b" l="l" r="r" t="t"/>
                <a:pathLst>
                  <a:path extrusionOk="0" h="6006" w="4123">
                    <a:moveTo>
                      <a:pt x="0" y="1"/>
                    </a:moveTo>
                    <a:lnTo>
                      <a:pt x="0" y="3630"/>
                    </a:lnTo>
                    <a:lnTo>
                      <a:pt x="4123" y="6005"/>
                    </a:lnTo>
                    <a:lnTo>
                      <a:pt x="4123" y="23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6"/>
              <p:cNvSpPr/>
              <p:nvPr/>
            </p:nvSpPr>
            <p:spPr>
              <a:xfrm>
                <a:off x="3006082" y="1927425"/>
                <a:ext cx="38587" cy="202331"/>
              </a:xfrm>
              <a:custGeom>
                <a:rect b="b" l="l" r="r" t="t"/>
                <a:pathLst>
                  <a:path extrusionOk="0" h="3765" w="718">
                    <a:moveTo>
                      <a:pt x="717" y="0"/>
                    </a:moveTo>
                    <a:lnTo>
                      <a:pt x="135" y="45"/>
                    </a:lnTo>
                    <a:lnTo>
                      <a:pt x="0" y="3271"/>
                    </a:lnTo>
                    <a:lnTo>
                      <a:pt x="359" y="3764"/>
                    </a:lnTo>
                    <a:lnTo>
                      <a:pt x="717" y="3585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6"/>
              <p:cNvSpPr/>
              <p:nvPr/>
            </p:nvSpPr>
            <p:spPr>
              <a:xfrm>
                <a:off x="2803799" y="1797372"/>
                <a:ext cx="240874" cy="139724"/>
              </a:xfrm>
              <a:custGeom>
                <a:rect b="b" l="l" r="r" t="t"/>
                <a:pathLst>
                  <a:path extrusionOk="0" h="2600" w="4482">
                    <a:moveTo>
                      <a:pt x="314" y="1"/>
                    </a:moveTo>
                    <a:lnTo>
                      <a:pt x="0" y="180"/>
                    </a:lnTo>
                    <a:lnTo>
                      <a:pt x="2241" y="2151"/>
                    </a:lnTo>
                    <a:lnTo>
                      <a:pt x="4123" y="2600"/>
                    </a:lnTo>
                    <a:lnTo>
                      <a:pt x="4481" y="2420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6"/>
              <p:cNvSpPr/>
              <p:nvPr/>
            </p:nvSpPr>
            <p:spPr>
              <a:xfrm>
                <a:off x="2803799" y="1806991"/>
                <a:ext cx="221580" cy="322762"/>
              </a:xfrm>
              <a:custGeom>
                <a:rect b="b" l="l" r="r" t="t"/>
                <a:pathLst>
                  <a:path extrusionOk="0" h="6006" w="4123">
                    <a:moveTo>
                      <a:pt x="0" y="1"/>
                    </a:moveTo>
                    <a:lnTo>
                      <a:pt x="0" y="3630"/>
                    </a:lnTo>
                    <a:lnTo>
                      <a:pt x="4123" y="6005"/>
                    </a:lnTo>
                    <a:lnTo>
                      <a:pt x="4123" y="242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6"/>
              <p:cNvSpPr/>
              <p:nvPr/>
            </p:nvSpPr>
            <p:spPr>
              <a:xfrm>
                <a:off x="3075892" y="3064052"/>
                <a:ext cx="81957" cy="110812"/>
              </a:xfrm>
              <a:custGeom>
                <a:rect b="b" l="l" r="r" t="t"/>
                <a:pathLst>
                  <a:path extrusionOk="0" h="2062" w="1525">
                    <a:moveTo>
                      <a:pt x="539" y="0"/>
                    </a:moveTo>
                    <a:lnTo>
                      <a:pt x="1" y="314"/>
                    </a:lnTo>
                    <a:lnTo>
                      <a:pt x="1031" y="2062"/>
                    </a:lnTo>
                    <a:lnTo>
                      <a:pt x="1524" y="1748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3172250" y="2895466"/>
                <a:ext cx="175845" cy="284231"/>
              </a:xfrm>
              <a:custGeom>
                <a:rect b="b" l="l" r="r" t="t"/>
                <a:pathLst>
                  <a:path extrusionOk="0" h="5289" w="3272">
                    <a:moveTo>
                      <a:pt x="359" y="1"/>
                    </a:moveTo>
                    <a:lnTo>
                      <a:pt x="0" y="225"/>
                    </a:lnTo>
                    <a:lnTo>
                      <a:pt x="896" y="3048"/>
                    </a:lnTo>
                    <a:lnTo>
                      <a:pt x="2913" y="5288"/>
                    </a:lnTo>
                    <a:lnTo>
                      <a:pt x="3271" y="5109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6"/>
              <p:cNvSpPr/>
              <p:nvPr/>
            </p:nvSpPr>
            <p:spPr>
              <a:xfrm>
                <a:off x="3054234" y="2907504"/>
                <a:ext cx="274570" cy="339583"/>
              </a:xfrm>
              <a:custGeom>
                <a:rect b="b" l="l" r="r" t="t"/>
                <a:pathLst>
                  <a:path extrusionOk="0" h="6319" w="5109">
                    <a:moveTo>
                      <a:pt x="2196" y="1"/>
                    </a:moveTo>
                    <a:lnTo>
                      <a:pt x="1" y="1255"/>
                    </a:lnTo>
                    <a:lnTo>
                      <a:pt x="2913" y="6319"/>
                    </a:lnTo>
                    <a:lnTo>
                      <a:pt x="5109" y="5064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6"/>
              <p:cNvSpPr/>
              <p:nvPr/>
            </p:nvSpPr>
            <p:spPr>
              <a:xfrm>
                <a:off x="3297468" y="2823238"/>
                <a:ext cx="175845" cy="284177"/>
              </a:xfrm>
              <a:custGeom>
                <a:rect b="b" l="l" r="r" t="t"/>
                <a:pathLst>
                  <a:path extrusionOk="0" h="5288" w="3272">
                    <a:moveTo>
                      <a:pt x="314" y="0"/>
                    </a:moveTo>
                    <a:lnTo>
                      <a:pt x="0" y="224"/>
                    </a:lnTo>
                    <a:lnTo>
                      <a:pt x="896" y="3047"/>
                    </a:lnTo>
                    <a:lnTo>
                      <a:pt x="2913" y="5288"/>
                    </a:lnTo>
                    <a:lnTo>
                      <a:pt x="3271" y="5109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6"/>
              <p:cNvSpPr/>
              <p:nvPr/>
            </p:nvSpPr>
            <p:spPr>
              <a:xfrm>
                <a:off x="3177033" y="2832857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241" y="1"/>
                    </a:moveTo>
                    <a:lnTo>
                      <a:pt x="1" y="1300"/>
                    </a:lnTo>
                    <a:lnTo>
                      <a:pt x="2958" y="6364"/>
                    </a:lnTo>
                    <a:lnTo>
                      <a:pt x="5154" y="506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6"/>
              <p:cNvSpPr/>
              <p:nvPr/>
            </p:nvSpPr>
            <p:spPr>
              <a:xfrm>
                <a:off x="3422685" y="2753374"/>
                <a:ext cx="175845" cy="281813"/>
              </a:xfrm>
              <a:custGeom>
                <a:rect b="b" l="l" r="r" t="t"/>
                <a:pathLst>
                  <a:path extrusionOk="0" h="5244" w="3272">
                    <a:moveTo>
                      <a:pt x="314" y="1"/>
                    </a:moveTo>
                    <a:lnTo>
                      <a:pt x="0" y="180"/>
                    </a:lnTo>
                    <a:lnTo>
                      <a:pt x="852" y="3003"/>
                    </a:lnTo>
                    <a:lnTo>
                      <a:pt x="2913" y="5244"/>
                    </a:lnTo>
                    <a:lnTo>
                      <a:pt x="3271" y="506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6"/>
              <p:cNvSpPr/>
              <p:nvPr/>
            </p:nvSpPr>
            <p:spPr>
              <a:xfrm>
                <a:off x="3302251" y="2763047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241" y="0"/>
                    </a:moveTo>
                    <a:lnTo>
                      <a:pt x="1" y="1300"/>
                    </a:lnTo>
                    <a:lnTo>
                      <a:pt x="2958" y="6363"/>
                    </a:lnTo>
                    <a:lnTo>
                      <a:pt x="5154" y="5064"/>
                    </a:lnTo>
                    <a:lnTo>
                      <a:pt x="224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6"/>
              <p:cNvSpPr/>
              <p:nvPr/>
            </p:nvSpPr>
            <p:spPr>
              <a:xfrm>
                <a:off x="3547903" y="2681146"/>
                <a:ext cx="173427" cy="281813"/>
              </a:xfrm>
              <a:custGeom>
                <a:rect b="b" l="l" r="r" t="t"/>
                <a:pathLst>
                  <a:path extrusionOk="0" h="5244" w="3227">
                    <a:moveTo>
                      <a:pt x="314" y="1"/>
                    </a:moveTo>
                    <a:lnTo>
                      <a:pt x="0" y="180"/>
                    </a:lnTo>
                    <a:lnTo>
                      <a:pt x="852" y="3003"/>
                    </a:lnTo>
                    <a:lnTo>
                      <a:pt x="2913" y="5243"/>
                    </a:lnTo>
                    <a:lnTo>
                      <a:pt x="3227" y="5064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6"/>
              <p:cNvSpPr/>
              <p:nvPr/>
            </p:nvSpPr>
            <p:spPr>
              <a:xfrm>
                <a:off x="3427468" y="2690765"/>
                <a:ext cx="277043" cy="342001"/>
              </a:xfrm>
              <a:custGeom>
                <a:rect b="b" l="l" r="r" t="t"/>
                <a:pathLst>
                  <a:path extrusionOk="0" h="6364" w="5155">
                    <a:moveTo>
                      <a:pt x="2241" y="1"/>
                    </a:moveTo>
                    <a:lnTo>
                      <a:pt x="1" y="1256"/>
                    </a:lnTo>
                    <a:lnTo>
                      <a:pt x="2914" y="6364"/>
                    </a:lnTo>
                    <a:lnTo>
                      <a:pt x="5154" y="5064"/>
                    </a:lnTo>
                    <a:lnTo>
                      <a:pt x="22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6"/>
              <p:cNvSpPr/>
              <p:nvPr/>
            </p:nvSpPr>
            <p:spPr>
              <a:xfrm>
                <a:off x="3670702" y="2608918"/>
                <a:ext cx="175845" cy="281813"/>
              </a:xfrm>
              <a:custGeom>
                <a:rect b="b" l="l" r="r" t="t"/>
                <a:pathLst>
                  <a:path extrusionOk="0" h="5244" w="3272">
                    <a:moveTo>
                      <a:pt x="359" y="0"/>
                    </a:moveTo>
                    <a:lnTo>
                      <a:pt x="1" y="180"/>
                    </a:lnTo>
                    <a:lnTo>
                      <a:pt x="897" y="3003"/>
                    </a:lnTo>
                    <a:lnTo>
                      <a:pt x="2958" y="5243"/>
                    </a:lnTo>
                    <a:lnTo>
                      <a:pt x="3272" y="5064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6"/>
              <p:cNvSpPr/>
              <p:nvPr/>
            </p:nvSpPr>
            <p:spPr>
              <a:xfrm>
                <a:off x="3552739" y="2618537"/>
                <a:ext cx="276989" cy="342001"/>
              </a:xfrm>
              <a:custGeom>
                <a:rect b="b" l="l" r="r" t="t"/>
                <a:pathLst>
                  <a:path extrusionOk="0" h="6364" w="5154">
                    <a:moveTo>
                      <a:pt x="2196" y="1"/>
                    </a:moveTo>
                    <a:lnTo>
                      <a:pt x="0" y="1300"/>
                    </a:lnTo>
                    <a:lnTo>
                      <a:pt x="2913" y="6364"/>
                    </a:lnTo>
                    <a:lnTo>
                      <a:pt x="5153" y="5109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6"/>
              <p:cNvSpPr/>
              <p:nvPr/>
            </p:nvSpPr>
            <p:spPr>
              <a:xfrm>
                <a:off x="3104805" y="3588996"/>
                <a:ext cx="599713" cy="965708"/>
              </a:xfrm>
              <a:custGeom>
                <a:rect b="b" l="l" r="r" t="t"/>
                <a:pathLst>
                  <a:path extrusionOk="0" h="17970" w="11159">
                    <a:moveTo>
                      <a:pt x="1345" y="1"/>
                    </a:moveTo>
                    <a:lnTo>
                      <a:pt x="1" y="763"/>
                    </a:lnTo>
                    <a:lnTo>
                      <a:pt x="9814" y="17969"/>
                    </a:lnTo>
                    <a:lnTo>
                      <a:pt x="11158" y="17208"/>
                    </a:lnTo>
                    <a:lnTo>
                      <a:pt x="13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36"/>
              <p:cNvSpPr/>
              <p:nvPr/>
            </p:nvSpPr>
            <p:spPr>
              <a:xfrm>
                <a:off x="3709234" y="4422200"/>
                <a:ext cx="137312" cy="216787"/>
              </a:xfrm>
              <a:custGeom>
                <a:rect b="b" l="l" r="r" t="t"/>
                <a:pathLst>
                  <a:path extrusionOk="0" h="4034" w="2555">
                    <a:moveTo>
                      <a:pt x="359" y="1"/>
                    </a:moveTo>
                    <a:lnTo>
                      <a:pt x="1" y="225"/>
                    </a:lnTo>
                    <a:lnTo>
                      <a:pt x="628" y="2510"/>
                    </a:lnTo>
                    <a:lnTo>
                      <a:pt x="2241" y="4034"/>
                    </a:lnTo>
                    <a:lnTo>
                      <a:pt x="2555" y="3855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6"/>
              <p:cNvSpPr/>
              <p:nvPr/>
            </p:nvSpPr>
            <p:spPr>
              <a:xfrm>
                <a:off x="3552739" y="4434238"/>
                <a:ext cx="276989" cy="296269"/>
              </a:xfrm>
              <a:custGeom>
                <a:rect b="b" l="l" r="r" t="t"/>
                <a:pathLst>
                  <a:path extrusionOk="0" h="5513" w="5154">
                    <a:moveTo>
                      <a:pt x="2913" y="1"/>
                    </a:moveTo>
                    <a:lnTo>
                      <a:pt x="0" y="1704"/>
                    </a:lnTo>
                    <a:lnTo>
                      <a:pt x="2196" y="5513"/>
                    </a:lnTo>
                    <a:lnTo>
                      <a:pt x="5153" y="3810"/>
                    </a:lnTo>
                    <a:lnTo>
                      <a:pt x="29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6"/>
              <p:cNvSpPr/>
              <p:nvPr/>
            </p:nvSpPr>
            <p:spPr>
              <a:xfrm>
                <a:off x="3584017" y="4207880"/>
                <a:ext cx="137312" cy="214369"/>
              </a:xfrm>
              <a:custGeom>
                <a:rect b="b" l="l" r="r" t="t"/>
                <a:pathLst>
                  <a:path extrusionOk="0" h="3989" w="2555">
                    <a:moveTo>
                      <a:pt x="359" y="1"/>
                    </a:moveTo>
                    <a:lnTo>
                      <a:pt x="1" y="180"/>
                    </a:lnTo>
                    <a:lnTo>
                      <a:pt x="628" y="2465"/>
                    </a:lnTo>
                    <a:lnTo>
                      <a:pt x="2241" y="3989"/>
                    </a:lnTo>
                    <a:lnTo>
                      <a:pt x="2555" y="3810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6"/>
              <p:cNvSpPr/>
              <p:nvPr/>
            </p:nvSpPr>
            <p:spPr>
              <a:xfrm>
                <a:off x="3427468" y="4217553"/>
                <a:ext cx="277043" cy="296215"/>
              </a:xfrm>
              <a:custGeom>
                <a:rect b="b" l="l" r="r" t="t"/>
                <a:pathLst>
                  <a:path extrusionOk="0" h="5512" w="5155">
                    <a:moveTo>
                      <a:pt x="2914" y="0"/>
                    </a:moveTo>
                    <a:lnTo>
                      <a:pt x="1" y="1703"/>
                    </a:lnTo>
                    <a:lnTo>
                      <a:pt x="2197" y="5512"/>
                    </a:lnTo>
                    <a:lnTo>
                      <a:pt x="5154" y="3809"/>
                    </a:lnTo>
                    <a:lnTo>
                      <a:pt x="29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36"/>
              <p:cNvSpPr/>
              <p:nvPr/>
            </p:nvSpPr>
            <p:spPr>
              <a:xfrm>
                <a:off x="3461218" y="3991195"/>
                <a:ext cx="134894" cy="216733"/>
              </a:xfrm>
              <a:custGeom>
                <a:rect b="b" l="l" r="r" t="t"/>
                <a:pathLst>
                  <a:path extrusionOk="0" h="4033" w="2510">
                    <a:moveTo>
                      <a:pt x="314" y="0"/>
                    </a:moveTo>
                    <a:lnTo>
                      <a:pt x="0" y="179"/>
                    </a:lnTo>
                    <a:lnTo>
                      <a:pt x="583" y="2509"/>
                    </a:lnTo>
                    <a:lnTo>
                      <a:pt x="2196" y="4033"/>
                    </a:lnTo>
                    <a:lnTo>
                      <a:pt x="2510" y="3809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36"/>
              <p:cNvSpPr/>
              <p:nvPr/>
            </p:nvSpPr>
            <p:spPr>
              <a:xfrm>
                <a:off x="3302251" y="4000815"/>
                <a:ext cx="276989" cy="296215"/>
              </a:xfrm>
              <a:custGeom>
                <a:rect b="b" l="l" r="r" t="t"/>
                <a:pathLst>
                  <a:path extrusionOk="0" h="5512" w="5154">
                    <a:moveTo>
                      <a:pt x="2958" y="0"/>
                    </a:moveTo>
                    <a:lnTo>
                      <a:pt x="1" y="1703"/>
                    </a:lnTo>
                    <a:lnTo>
                      <a:pt x="2197" y="5512"/>
                    </a:lnTo>
                    <a:lnTo>
                      <a:pt x="5154" y="3854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36"/>
              <p:cNvSpPr/>
              <p:nvPr/>
            </p:nvSpPr>
            <p:spPr>
              <a:xfrm>
                <a:off x="3336000" y="3774457"/>
                <a:ext cx="137312" cy="216787"/>
              </a:xfrm>
              <a:custGeom>
                <a:rect b="b" l="l" r="r" t="t"/>
                <a:pathLst>
                  <a:path extrusionOk="0" h="4034" w="2555">
                    <a:moveTo>
                      <a:pt x="314" y="0"/>
                    </a:moveTo>
                    <a:lnTo>
                      <a:pt x="0" y="224"/>
                    </a:lnTo>
                    <a:lnTo>
                      <a:pt x="583" y="2510"/>
                    </a:lnTo>
                    <a:lnTo>
                      <a:pt x="2196" y="4033"/>
                    </a:lnTo>
                    <a:lnTo>
                      <a:pt x="2554" y="3854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6"/>
              <p:cNvSpPr/>
              <p:nvPr/>
            </p:nvSpPr>
            <p:spPr>
              <a:xfrm>
                <a:off x="3179452" y="3786495"/>
                <a:ext cx="274570" cy="296215"/>
              </a:xfrm>
              <a:custGeom>
                <a:rect b="b" l="l" r="r" t="t"/>
                <a:pathLst>
                  <a:path extrusionOk="0" h="5512" w="5109">
                    <a:moveTo>
                      <a:pt x="2913" y="0"/>
                    </a:moveTo>
                    <a:lnTo>
                      <a:pt x="1" y="1703"/>
                    </a:lnTo>
                    <a:lnTo>
                      <a:pt x="2196" y="5512"/>
                    </a:lnTo>
                    <a:lnTo>
                      <a:pt x="5109" y="3809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6"/>
              <p:cNvSpPr/>
              <p:nvPr/>
            </p:nvSpPr>
            <p:spPr>
              <a:xfrm>
                <a:off x="3210783" y="3557719"/>
                <a:ext cx="137312" cy="216787"/>
              </a:xfrm>
              <a:custGeom>
                <a:rect b="b" l="l" r="r" t="t"/>
                <a:pathLst>
                  <a:path extrusionOk="0" h="4034" w="2555">
                    <a:moveTo>
                      <a:pt x="314" y="0"/>
                    </a:moveTo>
                    <a:lnTo>
                      <a:pt x="0" y="224"/>
                    </a:lnTo>
                    <a:lnTo>
                      <a:pt x="627" y="2510"/>
                    </a:lnTo>
                    <a:lnTo>
                      <a:pt x="2196" y="4033"/>
                    </a:lnTo>
                    <a:lnTo>
                      <a:pt x="2554" y="3854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3051816" y="3569757"/>
                <a:ext cx="276989" cy="296215"/>
              </a:xfrm>
              <a:custGeom>
                <a:rect b="b" l="l" r="r" t="t"/>
                <a:pathLst>
                  <a:path extrusionOk="0" h="5512" w="5154">
                    <a:moveTo>
                      <a:pt x="2958" y="0"/>
                    </a:moveTo>
                    <a:lnTo>
                      <a:pt x="1" y="1658"/>
                    </a:lnTo>
                    <a:lnTo>
                      <a:pt x="2241" y="5512"/>
                    </a:lnTo>
                    <a:lnTo>
                      <a:pt x="5154" y="3809"/>
                    </a:lnTo>
                    <a:lnTo>
                      <a:pt x="29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3128881" y="3540844"/>
                <a:ext cx="48207" cy="57878"/>
              </a:xfrm>
              <a:custGeom>
                <a:rect b="b" l="l" r="r" t="t"/>
                <a:pathLst>
                  <a:path extrusionOk="0" h="1077" w="897">
                    <a:moveTo>
                      <a:pt x="359" y="1"/>
                    </a:moveTo>
                    <a:lnTo>
                      <a:pt x="45" y="180"/>
                    </a:lnTo>
                    <a:lnTo>
                      <a:pt x="1" y="807"/>
                    </a:lnTo>
                    <a:lnTo>
                      <a:pt x="583" y="1076"/>
                    </a:lnTo>
                    <a:lnTo>
                      <a:pt x="897" y="897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3075892" y="3550464"/>
                <a:ext cx="81957" cy="79535"/>
              </a:xfrm>
              <a:custGeom>
                <a:rect b="b" l="l" r="r" t="t"/>
                <a:pathLst>
                  <a:path extrusionOk="0" h="1480" w="1525">
                    <a:moveTo>
                      <a:pt x="1031" y="1"/>
                    </a:moveTo>
                    <a:lnTo>
                      <a:pt x="1" y="583"/>
                    </a:lnTo>
                    <a:lnTo>
                      <a:pt x="539" y="1480"/>
                    </a:lnTo>
                    <a:lnTo>
                      <a:pt x="1524" y="897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3181870" y="3338562"/>
                <a:ext cx="57827" cy="120485"/>
              </a:xfrm>
              <a:custGeom>
                <a:rect b="b" l="l" r="r" t="t"/>
                <a:pathLst>
                  <a:path extrusionOk="0" h="2242" w="1076">
                    <a:moveTo>
                      <a:pt x="359" y="1"/>
                    </a:moveTo>
                    <a:lnTo>
                      <a:pt x="0" y="180"/>
                    </a:lnTo>
                    <a:lnTo>
                      <a:pt x="762" y="2241"/>
                    </a:lnTo>
                    <a:lnTo>
                      <a:pt x="1076" y="2062"/>
                    </a:lnTo>
                    <a:lnTo>
                      <a:pt x="1076" y="404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3181870" y="3348182"/>
                <a:ext cx="41006" cy="110866"/>
              </a:xfrm>
              <a:custGeom>
                <a:rect b="b" l="l" r="r" t="t"/>
                <a:pathLst>
                  <a:path extrusionOk="0" h="2063" w="763">
                    <a:moveTo>
                      <a:pt x="0" y="1"/>
                    </a:moveTo>
                    <a:lnTo>
                      <a:pt x="0" y="1659"/>
                    </a:lnTo>
                    <a:lnTo>
                      <a:pt x="762" y="2062"/>
                    </a:lnTo>
                    <a:lnTo>
                      <a:pt x="762" y="44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3379316" y="3374676"/>
                <a:ext cx="28967" cy="267357"/>
              </a:xfrm>
              <a:custGeom>
                <a:rect b="b" l="l" r="r" t="t"/>
                <a:pathLst>
                  <a:path extrusionOk="0" h="4975" w="539">
                    <a:moveTo>
                      <a:pt x="538" y="1"/>
                    </a:moveTo>
                    <a:lnTo>
                      <a:pt x="1" y="46"/>
                    </a:lnTo>
                    <a:lnTo>
                      <a:pt x="225" y="4975"/>
                    </a:lnTo>
                    <a:lnTo>
                      <a:pt x="538" y="4751"/>
                    </a:lnTo>
                    <a:lnTo>
                      <a:pt x="538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3222821" y="3275953"/>
                <a:ext cx="185465" cy="108447"/>
              </a:xfrm>
              <a:custGeom>
                <a:rect b="b" l="l" r="r" t="t"/>
                <a:pathLst>
                  <a:path extrusionOk="0" h="2018" w="3451">
                    <a:moveTo>
                      <a:pt x="314" y="1"/>
                    </a:moveTo>
                    <a:lnTo>
                      <a:pt x="0" y="225"/>
                    </a:lnTo>
                    <a:lnTo>
                      <a:pt x="1568" y="1793"/>
                    </a:lnTo>
                    <a:lnTo>
                      <a:pt x="3137" y="2017"/>
                    </a:lnTo>
                    <a:lnTo>
                      <a:pt x="3450" y="1838"/>
                    </a:ln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3222821" y="3287992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1"/>
                    </a:moveTo>
                    <a:lnTo>
                      <a:pt x="0" y="4750"/>
                    </a:lnTo>
                    <a:lnTo>
                      <a:pt x="3137" y="6588"/>
                    </a:lnTo>
                    <a:lnTo>
                      <a:pt x="3137" y="179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3555104" y="3475817"/>
                <a:ext cx="28967" cy="267357"/>
              </a:xfrm>
              <a:custGeom>
                <a:rect b="b" l="l" r="r" t="t"/>
                <a:pathLst>
                  <a:path extrusionOk="0" h="4975" w="539">
                    <a:moveTo>
                      <a:pt x="539" y="1"/>
                    </a:moveTo>
                    <a:lnTo>
                      <a:pt x="1" y="46"/>
                    </a:lnTo>
                    <a:lnTo>
                      <a:pt x="225" y="4975"/>
                    </a:lnTo>
                    <a:lnTo>
                      <a:pt x="539" y="4795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3398609" y="3379513"/>
                <a:ext cx="185465" cy="106029"/>
              </a:xfrm>
              <a:custGeom>
                <a:rect b="b" l="l" r="r" t="t"/>
                <a:pathLst>
                  <a:path extrusionOk="0" h="1973" w="3451">
                    <a:moveTo>
                      <a:pt x="359" y="0"/>
                    </a:moveTo>
                    <a:lnTo>
                      <a:pt x="0" y="180"/>
                    </a:lnTo>
                    <a:lnTo>
                      <a:pt x="1569" y="1748"/>
                    </a:lnTo>
                    <a:lnTo>
                      <a:pt x="3137" y="1972"/>
                    </a:lnTo>
                    <a:lnTo>
                      <a:pt x="3451" y="1793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3398609" y="3389132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1"/>
                    </a:moveTo>
                    <a:lnTo>
                      <a:pt x="0" y="4795"/>
                    </a:lnTo>
                    <a:lnTo>
                      <a:pt x="3137" y="6588"/>
                    </a:lnTo>
                    <a:lnTo>
                      <a:pt x="3137" y="179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3730892" y="3576958"/>
                <a:ext cx="31386" cy="267357"/>
              </a:xfrm>
              <a:custGeom>
                <a:rect b="b" l="l" r="r" t="t"/>
                <a:pathLst>
                  <a:path extrusionOk="0" h="4975" w="584">
                    <a:moveTo>
                      <a:pt x="583" y="1"/>
                    </a:moveTo>
                    <a:lnTo>
                      <a:pt x="1" y="90"/>
                    </a:lnTo>
                    <a:lnTo>
                      <a:pt x="225" y="4975"/>
                    </a:lnTo>
                    <a:lnTo>
                      <a:pt x="583" y="4795"/>
                    </a:lnTo>
                    <a:lnTo>
                      <a:pt x="583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3574397" y="3480654"/>
                <a:ext cx="187884" cy="108394"/>
              </a:xfrm>
              <a:custGeom>
                <a:rect b="b" l="l" r="r" t="t"/>
                <a:pathLst>
                  <a:path extrusionOk="0" h="2017" w="3496">
                    <a:moveTo>
                      <a:pt x="359" y="0"/>
                    </a:moveTo>
                    <a:lnTo>
                      <a:pt x="0" y="180"/>
                    </a:lnTo>
                    <a:lnTo>
                      <a:pt x="1569" y="1748"/>
                    </a:lnTo>
                    <a:lnTo>
                      <a:pt x="3137" y="2017"/>
                    </a:lnTo>
                    <a:lnTo>
                      <a:pt x="3495" y="1793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3574397" y="3490273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1"/>
                    </a:moveTo>
                    <a:lnTo>
                      <a:pt x="0" y="4795"/>
                    </a:lnTo>
                    <a:lnTo>
                      <a:pt x="3137" y="6588"/>
                    </a:lnTo>
                    <a:lnTo>
                      <a:pt x="3137" y="18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3909099" y="3678099"/>
                <a:ext cx="28967" cy="269775"/>
              </a:xfrm>
              <a:custGeom>
                <a:rect b="b" l="l" r="r" t="t"/>
                <a:pathLst>
                  <a:path extrusionOk="0" h="5020" w="539">
                    <a:moveTo>
                      <a:pt x="539" y="1"/>
                    </a:moveTo>
                    <a:lnTo>
                      <a:pt x="1" y="90"/>
                    </a:lnTo>
                    <a:lnTo>
                      <a:pt x="225" y="5019"/>
                    </a:lnTo>
                    <a:lnTo>
                      <a:pt x="539" y="4795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3752604" y="3581795"/>
                <a:ext cx="185465" cy="108394"/>
              </a:xfrm>
              <a:custGeom>
                <a:rect b="b" l="l" r="r" t="t"/>
                <a:pathLst>
                  <a:path extrusionOk="0" h="2017" w="3451">
                    <a:moveTo>
                      <a:pt x="314" y="0"/>
                    </a:moveTo>
                    <a:lnTo>
                      <a:pt x="0" y="224"/>
                    </a:lnTo>
                    <a:lnTo>
                      <a:pt x="1569" y="1793"/>
                    </a:lnTo>
                    <a:lnTo>
                      <a:pt x="3137" y="2017"/>
                    </a:lnTo>
                    <a:lnTo>
                      <a:pt x="3451" y="179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3752604" y="3593833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0"/>
                    </a:moveTo>
                    <a:lnTo>
                      <a:pt x="0" y="4750"/>
                    </a:lnTo>
                    <a:lnTo>
                      <a:pt x="3137" y="6587"/>
                    </a:lnTo>
                    <a:lnTo>
                      <a:pt x="3137" y="1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4084887" y="3781658"/>
                <a:ext cx="28967" cy="267357"/>
              </a:xfrm>
              <a:custGeom>
                <a:rect b="b" l="l" r="r" t="t"/>
                <a:pathLst>
                  <a:path extrusionOk="0" h="4975" w="539">
                    <a:moveTo>
                      <a:pt x="539" y="1"/>
                    </a:moveTo>
                    <a:lnTo>
                      <a:pt x="1" y="45"/>
                    </a:lnTo>
                    <a:lnTo>
                      <a:pt x="225" y="4974"/>
                    </a:lnTo>
                    <a:lnTo>
                      <a:pt x="539" y="4795"/>
                    </a:lnTo>
                    <a:lnTo>
                      <a:pt x="5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3928392" y="3685354"/>
                <a:ext cx="185465" cy="105975"/>
              </a:xfrm>
              <a:custGeom>
                <a:rect b="b" l="l" r="r" t="t"/>
                <a:pathLst>
                  <a:path extrusionOk="0" h="1972" w="3451">
                    <a:moveTo>
                      <a:pt x="359" y="0"/>
                    </a:moveTo>
                    <a:lnTo>
                      <a:pt x="0" y="179"/>
                    </a:lnTo>
                    <a:lnTo>
                      <a:pt x="1569" y="1748"/>
                    </a:lnTo>
                    <a:lnTo>
                      <a:pt x="3137" y="1972"/>
                    </a:lnTo>
                    <a:lnTo>
                      <a:pt x="3451" y="1793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3928392" y="3694974"/>
                <a:ext cx="168590" cy="354039"/>
              </a:xfrm>
              <a:custGeom>
                <a:rect b="b" l="l" r="r" t="t"/>
                <a:pathLst>
                  <a:path extrusionOk="0" h="6588" w="3137">
                    <a:moveTo>
                      <a:pt x="0" y="0"/>
                    </a:moveTo>
                    <a:lnTo>
                      <a:pt x="0" y="4795"/>
                    </a:lnTo>
                    <a:lnTo>
                      <a:pt x="3137" y="6587"/>
                    </a:lnTo>
                    <a:lnTo>
                      <a:pt x="3137" y="1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1857413" y="3646822"/>
                <a:ext cx="604496" cy="510530"/>
              </a:xfrm>
              <a:custGeom>
                <a:rect b="b" l="l" r="r" t="t"/>
                <a:pathLst>
                  <a:path extrusionOk="0" h="9500" w="11248">
                    <a:moveTo>
                      <a:pt x="11247" y="0"/>
                    </a:moveTo>
                    <a:lnTo>
                      <a:pt x="0" y="5243"/>
                    </a:lnTo>
                    <a:lnTo>
                      <a:pt x="90" y="8738"/>
                    </a:lnTo>
                    <a:lnTo>
                      <a:pt x="941" y="9500"/>
                    </a:lnTo>
                    <a:lnTo>
                      <a:pt x="11247" y="3585"/>
                    </a:lnTo>
                    <a:lnTo>
                      <a:pt x="112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1746598" y="3442121"/>
                <a:ext cx="715313" cy="522621"/>
              </a:xfrm>
              <a:custGeom>
                <a:rect b="b" l="l" r="r" t="t"/>
                <a:pathLst>
                  <a:path extrusionOk="0" h="9725" w="13310">
                    <a:moveTo>
                      <a:pt x="11114" y="0"/>
                    </a:moveTo>
                    <a:lnTo>
                      <a:pt x="1390" y="4795"/>
                    </a:lnTo>
                    <a:lnTo>
                      <a:pt x="1" y="5960"/>
                    </a:lnTo>
                    <a:lnTo>
                      <a:pt x="3003" y="9724"/>
                    </a:lnTo>
                    <a:lnTo>
                      <a:pt x="13309" y="3809"/>
                    </a:lnTo>
                    <a:lnTo>
                      <a:pt x="11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1869451" y="3687772"/>
                <a:ext cx="173427" cy="134887"/>
              </a:xfrm>
              <a:custGeom>
                <a:rect b="b" l="l" r="r" t="t"/>
                <a:pathLst>
                  <a:path extrusionOk="0" h="2510" w="3227">
                    <a:moveTo>
                      <a:pt x="2689" y="0"/>
                    </a:moveTo>
                    <a:lnTo>
                      <a:pt x="0" y="1524"/>
                    </a:lnTo>
                    <a:lnTo>
                      <a:pt x="583" y="2509"/>
                    </a:lnTo>
                    <a:lnTo>
                      <a:pt x="3227" y="986"/>
                    </a:lnTo>
                    <a:lnTo>
                      <a:pt x="2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1920022" y="3805734"/>
                <a:ext cx="105980" cy="81954"/>
              </a:xfrm>
              <a:custGeom>
                <a:rect b="b" l="l" r="r" t="t"/>
                <a:pathLst>
                  <a:path extrusionOk="0" h="1525" w="1972">
                    <a:moveTo>
                      <a:pt x="1613" y="1"/>
                    </a:moveTo>
                    <a:lnTo>
                      <a:pt x="0" y="942"/>
                    </a:lnTo>
                    <a:lnTo>
                      <a:pt x="314" y="1524"/>
                    </a:lnTo>
                    <a:lnTo>
                      <a:pt x="1972" y="583"/>
                    </a:lnTo>
                    <a:lnTo>
                      <a:pt x="16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1623799" y="3345817"/>
                <a:ext cx="720096" cy="416646"/>
              </a:xfrm>
              <a:custGeom>
                <a:rect b="b" l="l" r="r" t="t"/>
                <a:pathLst>
                  <a:path extrusionOk="0" h="7753" w="13399">
                    <a:moveTo>
                      <a:pt x="10262" y="0"/>
                    </a:moveTo>
                    <a:lnTo>
                      <a:pt x="1" y="5960"/>
                    </a:lnTo>
                    <a:lnTo>
                      <a:pt x="494" y="7663"/>
                    </a:lnTo>
                    <a:lnTo>
                      <a:pt x="3093" y="7752"/>
                    </a:lnTo>
                    <a:lnTo>
                      <a:pt x="13399" y="1792"/>
                    </a:lnTo>
                    <a:lnTo>
                      <a:pt x="10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1373364" y="3666061"/>
                <a:ext cx="250494" cy="308306"/>
              </a:xfrm>
              <a:custGeom>
                <a:rect b="b" l="l" r="r" t="t"/>
                <a:pathLst>
                  <a:path extrusionOk="0" h="5737" w="4661">
                    <a:moveTo>
                      <a:pt x="4661" y="1"/>
                    </a:moveTo>
                    <a:lnTo>
                      <a:pt x="2465" y="1255"/>
                    </a:lnTo>
                    <a:lnTo>
                      <a:pt x="0" y="5736"/>
                    </a:lnTo>
                    <a:lnTo>
                      <a:pt x="0" y="5736"/>
                    </a:lnTo>
                    <a:lnTo>
                      <a:pt x="1972" y="5019"/>
                    </a:lnTo>
                    <a:lnTo>
                      <a:pt x="46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1515457" y="4130815"/>
                <a:ext cx="392589" cy="93991"/>
              </a:xfrm>
              <a:custGeom>
                <a:rect b="b" l="l" r="r" t="t"/>
                <a:pathLst>
                  <a:path extrusionOk="0" h="1749" w="7305">
                    <a:moveTo>
                      <a:pt x="5333" y="1"/>
                    </a:moveTo>
                    <a:lnTo>
                      <a:pt x="717" y="494"/>
                    </a:lnTo>
                    <a:lnTo>
                      <a:pt x="0" y="1659"/>
                    </a:lnTo>
                    <a:lnTo>
                      <a:pt x="5109" y="1749"/>
                    </a:lnTo>
                    <a:lnTo>
                      <a:pt x="7304" y="494"/>
                    </a:lnTo>
                    <a:lnTo>
                      <a:pt x="53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1573229" y="3964701"/>
                <a:ext cx="334816" cy="221570"/>
              </a:xfrm>
              <a:custGeom>
                <a:rect b="b" l="l" r="r" t="t"/>
                <a:pathLst>
                  <a:path extrusionOk="0" h="4123" w="6230">
                    <a:moveTo>
                      <a:pt x="6229" y="0"/>
                    </a:moveTo>
                    <a:lnTo>
                      <a:pt x="1972" y="1165"/>
                    </a:lnTo>
                    <a:lnTo>
                      <a:pt x="1" y="2330"/>
                    </a:lnTo>
                    <a:lnTo>
                      <a:pt x="1" y="4123"/>
                    </a:lnTo>
                    <a:lnTo>
                      <a:pt x="6229" y="3585"/>
                    </a:lnTo>
                    <a:lnTo>
                      <a:pt x="62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1491380" y="3762419"/>
                <a:ext cx="416666" cy="327545"/>
              </a:xfrm>
              <a:custGeom>
                <a:rect b="b" l="l" r="r" t="t"/>
                <a:pathLst>
                  <a:path extrusionOk="0" h="6095" w="7753">
                    <a:moveTo>
                      <a:pt x="5557" y="0"/>
                    </a:moveTo>
                    <a:lnTo>
                      <a:pt x="0" y="3719"/>
                    </a:lnTo>
                    <a:lnTo>
                      <a:pt x="448" y="5019"/>
                    </a:lnTo>
                    <a:lnTo>
                      <a:pt x="1524" y="6094"/>
                    </a:lnTo>
                    <a:lnTo>
                      <a:pt x="7752" y="3764"/>
                    </a:lnTo>
                    <a:lnTo>
                      <a:pt x="555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1431136" y="3666061"/>
                <a:ext cx="358892" cy="322762"/>
              </a:xfrm>
              <a:custGeom>
                <a:rect b="b" l="l" r="r" t="t"/>
                <a:pathLst>
                  <a:path extrusionOk="0" h="6006" w="6678">
                    <a:moveTo>
                      <a:pt x="3586" y="1"/>
                    </a:moveTo>
                    <a:lnTo>
                      <a:pt x="1" y="5109"/>
                    </a:lnTo>
                    <a:lnTo>
                      <a:pt x="583" y="5871"/>
                    </a:lnTo>
                    <a:lnTo>
                      <a:pt x="1569" y="6005"/>
                    </a:lnTo>
                    <a:lnTo>
                      <a:pt x="6678" y="1793"/>
                    </a:lnTo>
                    <a:lnTo>
                      <a:pt x="35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1510620" y="4089918"/>
                <a:ext cx="62664" cy="118013"/>
              </a:xfrm>
              <a:custGeom>
                <a:rect b="b" l="l" r="r" t="t"/>
                <a:pathLst>
                  <a:path extrusionOk="0" h="2196" w="1166">
                    <a:moveTo>
                      <a:pt x="1166" y="0"/>
                    </a:moveTo>
                    <a:lnTo>
                      <a:pt x="1" y="90"/>
                    </a:lnTo>
                    <a:lnTo>
                      <a:pt x="45" y="1837"/>
                    </a:lnTo>
                    <a:lnTo>
                      <a:pt x="449" y="2196"/>
                    </a:lnTo>
                    <a:lnTo>
                      <a:pt x="1166" y="1793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1455266" y="3981522"/>
                <a:ext cx="118019" cy="130105"/>
              </a:xfrm>
              <a:custGeom>
                <a:rect b="b" l="l" r="r" t="t"/>
                <a:pathLst>
                  <a:path extrusionOk="0" h="2421" w="2196">
                    <a:moveTo>
                      <a:pt x="672" y="1"/>
                    </a:moveTo>
                    <a:lnTo>
                      <a:pt x="0" y="538"/>
                    </a:lnTo>
                    <a:lnTo>
                      <a:pt x="1479" y="2420"/>
                    </a:lnTo>
                    <a:lnTo>
                      <a:pt x="2196" y="2017"/>
                    </a:lnTo>
                    <a:lnTo>
                      <a:pt x="1120" y="135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1392604" y="3940625"/>
                <a:ext cx="122909" cy="69862"/>
              </a:xfrm>
              <a:custGeom>
                <a:rect b="b" l="l" r="r" t="t"/>
                <a:pathLst>
                  <a:path extrusionOk="0" h="1300" w="2287">
                    <a:moveTo>
                      <a:pt x="718" y="0"/>
                    </a:moveTo>
                    <a:lnTo>
                      <a:pt x="1" y="403"/>
                    </a:lnTo>
                    <a:lnTo>
                      <a:pt x="270" y="1299"/>
                    </a:lnTo>
                    <a:lnTo>
                      <a:pt x="1569" y="1299"/>
                    </a:lnTo>
                    <a:lnTo>
                      <a:pt x="2286" y="896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1334832" y="3962282"/>
                <a:ext cx="199922" cy="279394"/>
              </a:xfrm>
              <a:custGeom>
                <a:rect b="b" l="l" r="r" t="t"/>
                <a:pathLst>
                  <a:path extrusionOk="0" h="5199" w="3720">
                    <a:moveTo>
                      <a:pt x="1076" y="0"/>
                    </a:moveTo>
                    <a:lnTo>
                      <a:pt x="1" y="628"/>
                    </a:lnTo>
                    <a:lnTo>
                      <a:pt x="1" y="2420"/>
                    </a:lnTo>
                    <a:lnTo>
                      <a:pt x="1076" y="4302"/>
                    </a:lnTo>
                    <a:lnTo>
                      <a:pt x="2644" y="5198"/>
                    </a:lnTo>
                    <a:lnTo>
                      <a:pt x="3720" y="4571"/>
                    </a:lnTo>
                    <a:lnTo>
                      <a:pt x="3720" y="2778"/>
                    </a:lnTo>
                    <a:lnTo>
                      <a:pt x="2644" y="896"/>
                    </a:lnTo>
                    <a:lnTo>
                      <a:pt x="1076" y="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1166245" y="4268124"/>
                <a:ext cx="12092" cy="28912"/>
              </a:xfrm>
              <a:custGeom>
                <a:rect b="b" l="l" r="r" t="t"/>
                <a:pathLst>
                  <a:path extrusionOk="0" h="538" w="225">
                    <a:moveTo>
                      <a:pt x="1" y="0"/>
                    </a:moveTo>
                    <a:lnTo>
                      <a:pt x="90" y="538"/>
                    </a:lnTo>
                    <a:lnTo>
                      <a:pt x="225" y="448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49424" y="4241629"/>
                <a:ext cx="28913" cy="28912"/>
              </a:xfrm>
              <a:custGeom>
                <a:rect b="b" l="l" r="r" t="t"/>
                <a:pathLst>
                  <a:path extrusionOk="0" h="538" w="538">
                    <a:moveTo>
                      <a:pt x="269" y="0"/>
                    </a:moveTo>
                    <a:lnTo>
                      <a:pt x="0" y="90"/>
                    </a:lnTo>
                    <a:lnTo>
                      <a:pt x="90" y="359"/>
                    </a:lnTo>
                    <a:lnTo>
                      <a:pt x="269" y="493"/>
                    </a:lnTo>
                    <a:lnTo>
                      <a:pt x="403" y="538"/>
                    </a:lnTo>
                    <a:lnTo>
                      <a:pt x="538" y="493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134967" y="4229591"/>
                <a:ext cx="28967" cy="14510"/>
              </a:xfrm>
              <a:custGeom>
                <a:rect b="b" l="l" r="r" t="t"/>
                <a:pathLst>
                  <a:path extrusionOk="0" h="270" w="539">
                    <a:moveTo>
                      <a:pt x="135" y="0"/>
                    </a:moveTo>
                    <a:lnTo>
                      <a:pt x="0" y="45"/>
                    </a:lnTo>
                    <a:lnTo>
                      <a:pt x="0" y="269"/>
                    </a:lnTo>
                    <a:lnTo>
                      <a:pt x="404" y="269"/>
                    </a:lnTo>
                    <a:lnTo>
                      <a:pt x="538" y="224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1120511" y="4231956"/>
                <a:ext cx="50625" cy="74752"/>
              </a:xfrm>
              <a:custGeom>
                <a:rect b="b" l="l" r="r" t="t"/>
                <a:pathLst>
                  <a:path extrusionOk="0" h="1391" w="942">
                    <a:moveTo>
                      <a:pt x="269" y="1"/>
                    </a:moveTo>
                    <a:lnTo>
                      <a:pt x="0" y="180"/>
                    </a:lnTo>
                    <a:lnTo>
                      <a:pt x="0" y="628"/>
                    </a:lnTo>
                    <a:lnTo>
                      <a:pt x="269" y="1121"/>
                    </a:lnTo>
                    <a:lnTo>
                      <a:pt x="673" y="1390"/>
                    </a:lnTo>
                    <a:lnTo>
                      <a:pt x="941" y="1211"/>
                    </a:lnTo>
                    <a:lnTo>
                      <a:pt x="941" y="718"/>
                    </a:lnTo>
                    <a:lnTo>
                      <a:pt x="673" y="225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1250565" y="4352390"/>
                <a:ext cx="144514" cy="84318"/>
              </a:xfrm>
              <a:custGeom>
                <a:rect b="b" l="l" r="r" t="t"/>
                <a:pathLst>
                  <a:path extrusionOk="0" h="1569" w="2689">
                    <a:moveTo>
                      <a:pt x="2465" y="0"/>
                    </a:moveTo>
                    <a:lnTo>
                      <a:pt x="0" y="1434"/>
                    </a:lnTo>
                    <a:lnTo>
                      <a:pt x="224" y="1569"/>
                    </a:lnTo>
                    <a:lnTo>
                      <a:pt x="1300" y="1076"/>
                    </a:lnTo>
                    <a:lnTo>
                      <a:pt x="2689" y="135"/>
                    </a:lnTo>
                    <a:lnTo>
                      <a:pt x="24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1122929" y="4296983"/>
                <a:ext cx="272152" cy="154180"/>
              </a:xfrm>
              <a:custGeom>
                <a:rect b="b" l="l" r="r" t="t"/>
                <a:pathLst>
                  <a:path extrusionOk="0" h="2869" w="5064">
                    <a:moveTo>
                      <a:pt x="269" y="1"/>
                    </a:moveTo>
                    <a:lnTo>
                      <a:pt x="0" y="90"/>
                    </a:lnTo>
                    <a:lnTo>
                      <a:pt x="2330" y="2689"/>
                    </a:lnTo>
                    <a:lnTo>
                      <a:pt x="2510" y="2869"/>
                    </a:lnTo>
                    <a:lnTo>
                      <a:pt x="5064" y="1390"/>
                    </a:lnTo>
                    <a:lnTo>
                      <a:pt x="5064" y="1166"/>
                    </a:lnTo>
                    <a:lnTo>
                      <a:pt x="2599" y="260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1115674" y="4289781"/>
                <a:ext cx="21766" cy="12092"/>
              </a:xfrm>
              <a:custGeom>
                <a:rect b="b" l="l" r="r" t="t"/>
                <a:pathLst>
                  <a:path extrusionOk="0" h="225" w="405">
                    <a:moveTo>
                      <a:pt x="180" y="0"/>
                    </a:moveTo>
                    <a:lnTo>
                      <a:pt x="1" y="135"/>
                    </a:lnTo>
                    <a:lnTo>
                      <a:pt x="180" y="224"/>
                    </a:lnTo>
                    <a:lnTo>
                      <a:pt x="225" y="224"/>
                    </a:lnTo>
                    <a:lnTo>
                      <a:pt x="404" y="135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1115674" y="4296983"/>
                <a:ext cx="142149" cy="154180"/>
              </a:xfrm>
              <a:custGeom>
                <a:rect b="b" l="l" r="r" t="t"/>
                <a:pathLst>
                  <a:path extrusionOk="0" h="2869" w="2645">
                    <a:moveTo>
                      <a:pt x="1" y="1"/>
                    </a:moveTo>
                    <a:lnTo>
                      <a:pt x="2421" y="2734"/>
                    </a:lnTo>
                    <a:lnTo>
                      <a:pt x="2645" y="2869"/>
                    </a:lnTo>
                    <a:lnTo>
                      <a:pt x="225" y="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1106055" y="4270488"/>
                <a:ext cx="55462" cy="43422"/>
              </a:xfrm>
              <a:custGeom>
                <a:rect b="b" l="l" r="r" t="t"/>
                <a:pathLst>
                  <a:path extrusionOk="0" h="808" w="1032">
                    <a:moveTo>
                      <a:pt x="897" y="1"/>
                    </a:moveTo>
                    <a:lnTo>
                      <a:pt x="1" y="494"/>
                    </a:lnTo>
                    <a:lnTo>
                      <a:pt x="90" y="807"/>
                    </a:lnTo>
                    <a:lnTo>
                      <a:pt x="1031" y="270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1098853" y="4256086"/>
                <a:ext cx="62664" cy="43368"/>
              </a:xfrm>
              <a:custGeom>
                <a:rect b="b" l="l" r="r" t="t"/>
                <a:pathLst>
                  <a:path extrusionOk="0" h="807" w="1166">
                    <a:moveTo>
                      <a:pt x="986" y="0"/>
                    </a:moveTo>
                    <a:lnTo>
                      <a:pt x="807" y="45"/>
                    </a:lnTo>
                    <a:lnTo>
                      <a:pt x="0" y="538"/>
                    </a:lnTo>
                    <a:lnTo>
                      <a:pt x="135" y="762"/>
                    </a:lnTo>
                    <a:lnTo>
                      <a:pt x="224" y="807"/>
                    </a:lnTo>
                    <a:lnTo>
                      <a:pt x="1165" y="269"/>
                    </a:lnTo>
                    <a:lnTo>
                      <a:pt x="98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1089180" y="4248831"/>
                <a:ext cx="62717" cy="36167"/>
              </a:xfrm>
              <a:custGeom>
                <a:rect b="b" l="l" r="r" t="t"/>
                <a:pathLst>
                  <a:path extrusionOk="0" h="673" w="1167">
                    <a:moveTo>
                      <a:pt x="942" y="1"/>
                    </a:moveTo>
                    <a:lnTo>
                      <a:pt x="1" y="538"/>
                    </a:lnTo>
                    <a:lnTo>
                      <a:pt x="1" y="673"/>
                    </a:lnTo>
                    <a:lnTo>
                      <a:pt x="225" y="673"/>
                    </a:lnTo>
                    <a:lnTo>
                      <a:pt x="1166" y="135"/>
                    </a:lnTo>
                    <a:lnTo>
                      <a:pt x="9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1081978" y="4277743"/>
                <a:ext cx="28967" cy="41004"/>
              </a:xfrm>
              <a:custGeom>
                <a:rect b="b" l="l" r="r" t="t"/>
                <a:pathLst>
                  <a:path extrusionOk="0" h="763" w="539">
                    <a:moveTo>
                      <a:pt x="135" y="0"/>
                    </a:moveTo>
                    <a:lnTo>
                      <a:pt x="1" y="90"/>
                    </a:lnTo>
                    <a:lnTo>
                      <a:pt x="1" y="359"/>
                    </a:lnTo>
                    <a:lnTo>
                      <a:pt x="135" y="628"/>
                    </a:lnTo>
                    <a:lnTo>
                      <a:pt x="359" y="762"/>
                    </a:lnTo>
                    <a:lnTo>
                      <a:pt x="538" y="672"/>
                    </a:lnTo>
                    <a:lnTo>
                      <a:pt x="538" y="404"/>
                    </a:lnTo>
                    <a:lnTo>
                      <a:pt x="359" y="13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1484125" y="4140488"/>
                <a:ext cx="89159" cy="228825"/>
              </a:xfrm>
              <a:custGeom>
                <a:rect b="b" l="l" r="r" t="t"/>
                <a:pathLst>
                  <a:path extrusionOk="0" h="4258" w="1659">
                    <a:moveTo>
                      <a:pt x="1" y="0"/>
                    </a:moveTo>
                    <a:lnTo>
                      <a:pt x="90" y="3495"/>
                    </a:lnTo>
                    <a:lnTo>
                      <a:pt x="942" y="4257"/>
                    </a:lnTo>
                    <a:lnTo>
                      <a:pt x="1659" y="3854"/>
                    </a:lnTo>
                    <a:lnTo>
                      <a:pt x="1659" y="2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1373364" y="3935788"/>
                <a:ext cx="199922" cy="240863"/>
              </a:xfrm>
              <a:custGeom>
                <a:rect b="b" l="l" r="r" t="t"/>
                <a:pathLst>
                  <a:path extrusionOk="0" h="4482" w="3720">
                    <a:moveTo>
                      <a:pt x="673" y="0"/>
                    </a:moveTo>
                    <a:lnTo>
                      <a:pt x="0" y="717"/>
                    </a:lnTo>
                    <a:lnTo>
                      <a:pt x="3003" y="4481"/>
                    </a:lnTo>
                    <a:lnTo>
                      <a:pt x="3720" y="4078"/>
                    </a:lnTo>
                    <a:lnTo>
                      <a:pt x="1524" y="26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1250565" y="3856305"/>
                <a:ext cx="204705" cy="118067"/>
              </a:xfrm>
              <a:custGeom>
                <a:rect b="b" l="l" r="r" t="t"/>
                <a:pathLst>
                  <a:path extrusionOk="0" h="2197" w="3809">
                    <a:moveTo>
                      <a:pt x="717" y="1"/>
                    </a:moveTo>
                    <a:lnTo>
                      <a:pt x="0" y="404"/>
                    </a:lnTo>
                    <a:lnTo>
                      <a:pt x="493" y="2152"/>
                    </a:lnTo>
                    <a:lnTo>
                      <a:pt x="3092" y="2196"/>
                    </a:lnTo>
                    <a:lnTo>
                      <a:pt x="3809" y="1748"/>
                    </a:lnTo>
                    <a:lnTo>
                      <a:pt x="7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1132549" y="3877963"/>
                <a:ext cx="402209" cy="558735"/>
              </a:xfrm>
              <a:custGeom>
                <a:rect b="b" l="l" r="r" t="t"/>
                <a:pathLst>
                  <a:path extrusionOk="0" h="10397" w="7484">
                    <a:moveTo>
                      <a:pt x="2196" y="1"/>
                    </a:moveTo>
                    <a:lnTo>
                      <a:pt x="1" y="1256"/>
                    </a:lnTo>
                    <a:lnTo>
                      <a:pt x="1" y="4840"/>
                    </a:lnTo>
                    <a:lnTo>
                      <a:pt x="2196" y="8604"/>
                    </a:lnTo>
                    <a:lnTo>
                      <a:pt x="5288" y="10397"/>
                    </a:lnTo>
                    <a:lnTo>
                      <a:pt x="7484" y="9142"/>
                    </a:lnTo>
                    <a:lnTo>
                      <a:pt x="7484" y="5557"/>
                    </a:lnTo>
                    <a:lnTo>
                      <a:pt x="5288" y="1793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1346870" y="4162146"/>
                <a:ext cx="33750" cy="57824"/>
              </a:xfrm>
              <a:custGeom>
                <a:rect b="b" l="l" r="r" t="t"/>
                <a:pathLst>
                  <a:path extrusionOk="0" h="1076" w="628">
                    <a:moveTo>
                      <a:pt x="628" y="0"/>
                    </a:moveTo>
                    <a:lnTo>
                      <a:pt x="1" y="90"/>
                    </a:lnTo>
                    <a:lnTo>
                      <a:pt x="45" y="897"/>
                    </a:lnTo>
                    <a:lnTo>
                      <a:pt x="225" y="1076"/>
                    </a:lnTo>
                    <a:lnTo>
                      <a:pt x="628" y="85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6"/>
              <p:cNvSpPr/>
              <p:nvPr/>
            </p:nvSpPr>
            <p:spPr>
              <a:xfrm>
                <a:off x="1322794" y="4113994"/>
                <a:ext cx="57827" cy="60243"/>
              </a:xfrm>
              <a:custGeom>
                <a:rect b="b" l="l" r="r" t="t"/>
                <a:pathLst>
                  <a:path extrusionOk="0" h="1121" w="1076">
                    <a:moveTo>
                      <a:pt x="538" y="0"/>
                    </a:moveTo>
                    <a:lnTo>
                      <a:pt x="135" y="90"/>
                    </a:lnTo>
                    <a:lnTo>
                      <a:pt x="0" y="224"/>
                    </a:lnTo>
                    <a:lnTo>
                      <a:pt x="673" y="1121"/>
                    </a:lnTo>
                    <a:lnTo>
                      <a:pt x="1076" y="896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1293881" y="4092336"/>
                <a:ext cx="57881" cy="33749"/>
              </a:xfrm>
              <a:custGeom>
                <a:rect b="b" l="l" r="r" t="t"/>
                <a:pathLst>
                  <a:path extrusionOk="0" h="628" w="1077">
                    <a:moveTo>
                      <a:pt x="359" y="0"/>
                    </a:moveTo>
                    <a:lnTo>
                      <a:pt x="1" y="224"/>
                    </a:lnTo>
                    <a:lnTo>
                      <a:pt x="90" y="627"/>
                    </a:lnTo>
                    <a:lnTo>
                      <a:pt x="718" y="627"/>
                    </a:lnTo>
                    <a:lnTo>
                      <a:pt x="1076" y="403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1265022" y="4104374"/>
                <a:ext cx="93942" cy="130051"/>
              </a:xfrm>
              <a:custGeom>
                <a:rect b="b" l="l" r="r" t="t"/>
                <a:pathLst>
                  <a:path extrusionOk="0" h="2420" w="1748">
                    <a:moveTo>
                      <a:pt x="538" y="0"/>
                    </a:moveTo>
                    <a:lnTo>
                      <a:pt x="0" y="314"/>
                    </a:lnTo>
                    <a:lnTo>
                      <a:pt x="0" y="1120"/>
                    </a:lnTo>
                    <a:lnTo>
                      <a:pt x="538" y="2016"/>
                    </a:lnTo>
                    <a:lnTo>
                      <a:pt x="1255" y="2420"/>
                    </a:lnTo>
                    <a:lnTo>
                      <a:pt x="1748" y="2151"/>
                    </a:lnTo>
                    <a:lnTo>
                      <a:pt x="1748" y="1300"/>
                    </a:lnTo>
                    <a:lnTo>
                      <a:pt x="1255" y="403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5" name="Google Shape;405;p36"/>
            <p:cNvSpPr/>
            <p:nvPr/>
          </p:nvSpPr>
          <p:spPr>
            <a:xfrm>
              <a:off x="6288850" y="2791650"/>
              <a:ext cx="704375" cy="550298"/>
            </a:xfrm>
            <a:custGeom>
              <a:rect b="b" l="l" r="r" t="t"/>
              <a:pathLst>
                <a:path extrusionOk="0" h="22107" w="28175">
                  <a:moveTo>
                    <a:pt x="0" y="13500"/>
                  </a:moveTo>
                  <a:lnTo>
                    <a:pt x="4892" y="22107"/>
                  </a:lnTo>
                  <a:lnTo>
                    <a:pt x="28175" y="8655"/>
                  </a:lnTo>
                  <a:lnTo>
                    <a:pt x="23189" y="0"/>
                  </a:lnTo>
                  <a:close/>
                </a:path>
              </a:pathLst>
            </a:custGeom>
            <a:solidFill>
              <a:srgbClr val="1D1D1D">
                <a:alpha val="22640"/>
              </a:srgbClr>
            </a:solidFill>
            <a:ln>
              <a:noFill/>
            </a:ln>
          </p:spPr>
        </p:sp>
        <p:sp>
          <p:nvSpPr>
            <p:cNvPr id="406" name="Google Shape;406;p36"/>
            <p:cNvSpPr/>
            <p:nvPr/>
          </p:nvSpPr>
          <p:spPr>
            <a:xfrm>
              <a:off x="6408800" y="3008025"/>
              <a:ext cx="584443" cy="533875"/>
            </a:xfrm>
            <a:custGeom>
              <a:rect b="b" l="l" r="r" t="t"/>
              <a:pathLst>
                <a:path extrusionOk="0" h="21355" w="23236">
                  <a:moveTo>
                    <a:pt x="0" y="21355"/>
                  </a:moveTo>
                  <a:lnTo>
                    <a:pt x="0" y="13405"/>
                  </a:lnTo>
                  <a:lnTo>
                    <a:pt x="23236" y="0"/>
                  </a:lnTo>
                  <a:lnTo>
                    <a:pt x="23236" y="8090"/>
                  </a:lnTo>
                  <a:close/>
                </a:path>
              </a:pathLst>
            </a:custGeom>
            <a:solidFill>
              <a:srgbClr val="1D1D1D">
                <a:alpha val="38360"/>
              </a:srgbClr>
            </a:solidFill>
            <a:ln>
              <a:noFill/>
            </a:ln>
          </p:spPr>
        </p:sp>
      </p:grpSp>
      <p:sp>
        <p:nvSpPr>
          <p:cNvPr id="407" name="Google Shape;407;p36"/>
          <p:cNvSpPr txBox="1"/>
          <p:nvPr/>
        </p:nvSpPr>
        <p:spPr>
          <a:xfrm>
            <a:off x="2827000" y="3251300"/>
            <a:ext cx="2428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Client</a:t>
            </a:r>
            <a:endParaRPr sz="1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United States Geological Survey (USGS)</a:t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Astrogeology Science Center</a:t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45"/>
          <p:cNvGrpSpPr/>
          <p:nvPr/>
        </p:nvGrpSpPr>
        <p:grpSpPr>
          <a:xfrm flipH="1">
            <a:off x="335972" y="347182"/>
            <a:ext cx="1724489" cy="1308337"/>
            <a:chOff x="3179566" y="530397"/>
            <a:chExt cx="4972575" cy="3772598"/>
          </a:xfrm>
        </p:grpSpPr>
        <p:sp>
          <p:nvSpPr>
            <p:cNvPr id="619" name="Google Shape;619;p45"/>
            <p:cNvSpPr/>
            <p:nvPr/>
          </p:nvSpPr>
          <p:spPr>
            <a:xfrm>
              <a:off x="5946084" y="1531108"/>
              <a:ext cx="387865" cy="183467"/>
            </a:xfrm>
            <a:custGeom>
              <a:rect b="b" l="l" r="r" t="t"/>
              <a:pathLst>
                <a:path extrusionOk="0" h="1569" w="3317">
                  <a:moveTo>
                    <a:pt x="3317" y="1"/>
                  </a:moveTo>
                  <a:lnTo>
                    <a:pt x="1972" y="90"/>
                  </a:lnTo>
                  <a:lnTo>
                    <a:pt x="1" y="1255"/>
                  </a:lnTo>
                  <a:lnTo>
                    <a:pt x="359" y="1569"/>
                  </a:lnTo>
                  <a:lnTo>
                    <a:pt x="1569" y="1435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6433460" y="2264626"/>
              <a:ext cx="324955" cy="262163"/>
            </a:xfrm>
            <a:custGeom>
              <a:rect b="b" l="l" r="r" t="t"/>
              <a:pathLst>
                <a:path extrusionOk="0" h="2242" w="2779">
                  <a:moveTo>
                    <a:pt x="2778" y="1"/>
                  </a:moveTo>
                  <a:lnTo>
                    <a:pt x="627" y="897"/>
                  </a:lnTo>
                  <a:lnTo>
                    <a:pt x="0" y="2241"/>
                  </a:lnTo>
                  <a:lnTo>
                    <a:pt x="0" y="2241"/>
                  </a:lnTo>
                  <a:lnTo>
                    <a:pt x="2017" y="1121"/>
                  </a:lnTo>
                  <a:lnTo>
                    <a:pt x="2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6506777" y="2060345"/>
              <a:ext cx="251639" cy="340624"/>
            </a:xfrm>
            <a:custGeom>
              <a:rect b="b" l="l" r="r" t="t"/>
              <a:pathLst>
                <a:path extrusionOk="0" h="2913" w="2152">
                  <a:moveTo>
                    <a:pt x="2151" y="0"/>
                  </a:moveTo>
                  <a:lnTo>
                    <a:pt x="583" y="762"/>
                  </a:lnTo>
                  <a:lnTo>
                    <a:pt x="0" y="1076"/>
                  </a:lnTo>
                  <a:lnTo>
                    <a:pt x="135" y="2913"/>
                  </a:lnTo>
                  <a:lnTo>
                    <a:pt x="2151" y="1748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6417674" y="1824492"/>
              <a:ext cx="340741" cy="366934"/>
            </a:xfrm>
            <a:custGeom>
              <a:rect b="b" l="l" r="r" t="t"/>
              <a:pathLst>
                <a:path extrusionOk="0" h="3138" w="2914">
                  <a:moveTo>
                    <a:pt x="1793" y="1"/>
                  </a:moveTo>
                  <a:lnTo>
                    <a:pt x="1" y="1166"/>
                  </a:lnTo>
                  <a:lnTo>
                    <a:pt x="897" y="3138"/>
                  </a:lnTo>
                  <a:lnTo>
                    <a:pt x="2913" y="2017"/>
                  </a:lnTo>
                  <a:lnTo>
                    <a:pt x="2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6255254" y="1635879"/>
              <a:ext cx="414058" cy="324955"/>
            </a:xfrm>
            <a:custGeom>
              <a:rect b="b" l="l" r="r" t="t"/>
              <a:pathLst>
                <a:path extrusionOk="0" h="2779" w="3541">
                  <a:moveTo>
                    <a:pt x="2196" y="1"/>
                  </a:moveTo>
                  <a:lnTo>
                    <a:pt x="314" y="852"/>
                  </a:lnTo>
                  <a:lnTo>
                    <a:pt x="1" y="1121"/>
                  </a:lnTo>
                  <a:lnTo>
                    <a:pt x="1524" y="2779"/>
                  </a:lnTo>
                  <a:lnTo>
                    <a:pt x="3541" y="1614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6098096" y="1531108"/>
              <a:ext cx="414058" cy="235970"/>
            </a:xfrm>
            <a:custGeom>
              <a:rect b="b" l="l" r="r" t="t"/>
              <a:pathLst>
                <a:path extrusionOk="0" h="2018" w="3541">
                  <a:moveTo>
                    <a:pt x="2017" y="1"/>
                  </a:moveTo>
                  <a:lnTo>
                    <a:pt x="0" y="1121"/>
                  </a:lnTo>
                  <a:lnTo>
                    <a:pt x="359" y="1927"/>
                  </a:lnTo>
                  <a:lnTo>
                    <a:pt x="1569" y="2017"/>
                  </a:lnTo>
                  <a:lnTo>
                    <a:pt x="3540" y="8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5851836" y="1662072"/>
              <a:ext cx="670725" cy="880385"/>
            </a:xfrm>
            <a:custGeom>
              <a:rect b="b" l="l" r="r" t="t"/>
              <a:pathLst>
                <a:path extrusionOk="0" h="7529" w="5736">
                  <a:moveTo>
                    <a:pt x="2106" y="1"/>
                  </a:moveTo>
                  <a:lnTo>
                    <a:pt x="807" y="135"/>
                  </a:lnTo>
                  <a:lnTo>
                    <a:pt x="0" y="1211"/>
                  </a:lnTo>
                  <a:lnTo>
                    <a:pt x="0" y="3003"/>
                  </a:lnTo>
                  <a:lnTo>
                    <a:pt x="807" y="4975"/>
                  </a:lnTo>
                  <a:lnTo>
                    <a:pt x="2106" y="6633"/>
                  </a:lnTo>
                  <a:lnTo>
                    <a:pt x="3675" y="7529"/>
                  </a:lnTo>
                  <a:lnTo>
                    <a:pt x="4974" y="7394"/>
                  </a:lnTo>
                  <a:lnTo>
                    <a:pt x="5736" y="6319"/>
                  </a:lnTo>
                  <a:lnTo>
                    <a:pt x="5736" y="4527"/>
                  </a:lnTo>
                  <a:lnTo>
                    <a:pt x="4974" y="2555"/>
                  </a:lnTo>
                  <a:lnTo>
                    <a:pt x="3675" y="897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3211021" y="530397"/>
              <a:ext cx="314431" cy="209660"/>
            </a:xfrm>
            <a:custGeom>
              <a:rect b="b" l="l" r="r" t="t"/>
              <a:pathLst>
                <a:path extrusionOk="0" h="1793" w="2689">
                  <a:moveTo>
                    <a:pt x="224" y="0"/>
                  </a:moveTo>
                  <a:lnTo>
                    <a:pt x="0" y="134"/>
                  </a:lnTo>
                  <a:lnTo>
                    <a:pt x="45" y="314"/>
                  </a:lnTo>
                  <a:lnTo>
                    <a:pt x="2420" y="1792"/>
                  </a:lnTo>
                  <a:lnTo>
                    <a:pt x="2689" y="138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3499144" y="745203"/>
              <a:ext cx="57765" cy="885530"/>
            </a:xfrm>
            <a:custGeom>
              <a:rect b="b" l="l" r="r" t="t"/>
              <a:pathLst>
                <a:path extrusionOk="0" h="7573" w="494">
                  <a:moveTo>
                    <a:pt x="1" y="0"/>
                  </a:moveTo>
                  <a:lnTo>
                    <a:pt x="90" y="7304"/>
                  </a:lnTo>
                  <a:lnTo>
                    <a:pt x="270" y="7573"/>
                  </a:lnTo>
                  <a:lnTo>
                    <a:pt x="494" y="7439"/>
                  </a:lnTo>
                  <a:lnTo>
                    <a:pt x="494" y="4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3493882" y="692817"/>
              <a:ext cx="63027" cy="73434"/>
            </a:xfrm>
            <a:custGeom>
              <a:rect b="b" l="l" r="r" t="t"/>
              <a:pathLst>
                <a:path extrusionOk="0" h="628" w="539">
                  <a:moveTo>
                    <a:pt x="270" y="0"/>
                  </a:moveTo>
                  <a:lnTo>
                    <a:pt x="46" y="135"/>
                  </a:lnTo>
                  <a:lnTo>
                    <a:pt x="1" y="538"/>
                  </a:lnTo>
                  <a:lnTo>
                    <a:pt x="315" y="627"/>
                  </a:lnTo>
                  <a:lnTo>
                    <a:pt x="539" y="49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3179566" y="546066"/>
              <a:ext cx="351148" cy="1105714"/>
            </a:xfrm>
            <a:custGeom>
              <a:rect b="b" l="l" r="r" t="t"/>
              <a:pathLst>
                <a:path extrusionOk="0" h="9456" w="3003">
                  <a:moveTo>
                    <a:pt x="269" y="0"/>
                  </a:moveTo>
                  <a:lnTo>
                    <a:pt x="0" y="180"/>
                  </a:lnTo>
                  <a:lnTo>
                    <a:pt x="0" y="7573"/>
                  </a:lnTo>
                  <a:lnTo>
                    <a:pt x="269" y="8021"/>
                  </a:lnTo>
                  <a:lnTo>
                    <a:pt x="2734" y="9455"/>
                  </a:lnTo>
                  <a:lnTo>
                    <a:pt x="3003" y="9276"/>
                  </a:lnTo>
                  <a:lnTo>
                    <a:pt x="3003" y="1882"/>
                  </a:lnTo>
                  <a:lnTo>
                    <a:pt x="2734" y="139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3582985" y="745203"/>
              <a:ext cx="309286" cy="209660"/>
            </a:xfrm>
            <a:custGeom>
              <a:rect b="b" l="l" r="r" t="t"/>
              <a:pathLst>
                <a:path extrusionOk="0" h="1793" w="2645">
                  <a:moveTo>
                    <a:pt x="225" y="0"/>
                  </a:moveTo>
                  <a:lnTo>
                    <a:pt x="1" y="135"/>
                  </a:lnTo>
                  <a:lnTo>
                    <a:pt x="1" y="314"/>
                  </a:lnTo>
                  <a:lnTo>
                    <a:pt x="2420" y="1793"/>
                  </a:lnTo>
                  <a:lnTo>
                    <a:pt x="2645" y="138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3871225" y="960008"/>
              <a:ext cx="57765" cy="885647"/>
            </a:xfrm>
            <a:custGeom>
              <a:rect b="b" l="l" r="r" t="t"/>
              <a:pathLst>
                <a:path extrusionOk="0" h="7574" w="494">
                  <a:moveTo>
                    <a:pt x="0" y="0"/>
                  </a:moveTo>
                  <a:lnTo>
                    <a:pt x="90" y="7304"/>
                  </a:lnTo>
                  <a:lnTo>
                    <a:pt x="269" y="7573"/>
                  </a:lnTo>
                  <a:lnTo>
                    <a:pt x="493" y="7439"/>
                  </a:lnTo>
                  <a:lnTo>
                    <a:pt x="493" y="4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3865963" y="907622"/>
              <a:ext cx="63027" cy="73434"/>
            </a:xfrm>
            <a:custGeom>
              <a:rect b="b" l="l" r="r" t="t"/>
              <a:pathLst>
                <a:path extrusionOk="0" h="628" w="539">
                  <a:moveTo>
                    <a:pt x="225" y="0"/>
                  </a:moveTo>
                  <a:lnTo>
                    <a:pt x="0" y="135"/>
                  </a:lnTo>
                  <a:lnTo>
                    <a:pt x="0" y="493"/>
                  </a:lnTo>
                  <a:lnTo>
                    <a:pt x="314" y="628"/>
                  </a:lnTo>
                  <a:lnTo>
                    <a:pt x="538" y="49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3551530" y="760872"/>
              <a:ext cx="351265" cy="1105714"/>
            </a:xfrm>
            <a:custGeom>
              <a:rect b="b" l="l" r="r" t="t"/>
              <a:pathLst>
                <a:path extrusionOk="0" h="9456" w="3004">
                  <a:moveTo>
                    <a:pt x="270" y="1"/>
                  </a:moveTo>
                  <a:lnTo>
                    <a:pt x="1" y="135"/>
                  </a:lnTo>
                  <a:lnTo>
                    <a:pt x="1" y="7573"/>
                  </a:lnTo>
                  <a:lnTo>
                    <a:pt x="270" y="8022"/>
                  </a:lnTo>
                  <a:lnTo>
                    <a:pt x="2689" y="9455"/>
                  </a:lnTo>
                  <a:lnTo>
                    <a:pt x="3003" y="9276"/>
                  </a:lnTo>
                  <a:lnTo>
                    <a:pt x="3003" y="1883"/>
                  </a:lnTo>
                  <a:lnTo>
                    <a:pt x="2689" y="139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3955066" y="960008"/>
              <a:ext cx="309170" cy="204398"/>
            </a:xfrm>
            <a:custGeom>
              <a:rect b="b" l="l" r="r" t="t"/>
              <a:pathLst>
                <a:path extrusionOk="0" h="1748" w="2644">
                  <a:moveTo>
                    <a:pt x="224" y="0"/>
                  </a:moveTo>
                  <a:lnTo>
                    <a:pt x="0" y="135"/>
                  </a:lnTo>
                  <a:lnTo>
                    <a:pt x="0" y="314"/>
                  </a:lnTo>
                  <a:lnTo>
                    <a:pt x="2420" y="1748"/>
                  </a:lnTo>
                  <a:lnTo>
                    <a:pt x="2644" y="138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243189" y="1174814"/>
              <a:ext cx="52503" cy="885647"/>
            </a:xfrm>
            <a:custGeom>
              <a:rect b="b" l="l" r="r" t="t"/>
              <a:pathLst>
                <a:path extrusionOk="0" h="7574" w="449">
                  <a:moveTo>
                    <a:pt x="1" y="1"/>
                  </a:moveTo>
                  <a:lnTo>
                    <a:pt x="90" y="7305"/>
                  </a:lnTo>
                  <a:lnTo>
                    <a:pt x="225" y="7573"/>
                  </a:lnTo>
                  <a:lnTo>
                    <a:pt x="449" y="7439"/>
                  </a:lnTo>
                  <a:lnTo>
                    <a:pt x="449" y="45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232782" y="1122428"/>
              <a:ext cx="62910" cy="73434"/>
            </a:xfrm>
            <a:custGeom>
              <a:rect b="b" l="l" r="r" t="t"/>
              <a:pathLst>
                <a:path extrusionOk="0" h="628" w="538">
                  <a:moveTo>
                    <a:pt x="269" y="0"/>
                  </a:moveTo>
                  <a:lnTo>
                    <a:pt x="45" y="135"/>
                  </a:lnTo>
                  <a:lnTo>
                    <a:pt x="0" y="493"/>
                  </a:lnTo>
                  <a:lnTo>
                    <a:pt x="314" y="628"/>
                  </a:lnTo>
                  <a:lnTo>
                    <a:pt x="538" y="49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3923611" y="975677"/>
              <a:ext cx="345886" cy="1100452"/>
            </a:xfrm>
            <a:custGeom>
              <a:rect b="b" l="l" r="r" t="t"/>
              <a:pathLst>
                <a:path extrusionOk="0" h="9411" w="2958">
                  <a:moveTo>
                    <a:pt x="269" y="1"/>
                  </a:moveTo>
                  <a:lnTo>
                    <a:pt x="0" y="135"/>
                  </a:lnTo>
                  <a:lnTo>
                    <a:pt x="0" y="7529"/>
                  </a:lnTo>
                  <a:lnTo>
                    <a:pt x="269" y="8022"/>
                  </a:lnTo>
                  <a:lnTo>
                    <a:pt x="2689" y="9411"/>
                  </a:lnTo>
                  <a:lnTo>
                    <a:pt x="2958" y="9276"/>
                  </a:lnTo>
                  <a:lnTo>
                    <a:pt x="2958" y="1883"/>
                  </a:lnTo>
                  <a:lnTo>
                    <a:pt x="2689" y="1390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321768" y="1169552"/>
              <a:ext cx="314548" cy="209777"/>
            </a:xfrm>
            <a:custGeom>
              <a:rect b="b" l="l" r="r" t="t"/>
              <a:pathLst>
                <a:path extrusionOk="0" h="1794" w="2690">
                  <a:moveTo>
                    <a:pt x="225" y="1"/>
                  </a:moveTo>
                  <a:lnTo>
                    <a:pt x="1" y="135"/>
                  </a:lnTo>
                  <a:lnTo>
                    <a:pt x="46" y="359"/>
                  </a:lnTo>
                  <a:lnTo>
                    <a:pt x="2421" y="1793"/>
                  </a:lnTo>
                  <a:lnTo>
                    <a:pt x="2689" y="143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10007" y="1384357"/>
              <a:ext cx="57765" cy="890909"/>
            </a:xfrm>
            <a:custGeom>
              <a:rect b="b" l="l" r="r" t="t"/>
              <a:pathLst>
                <a:path extrusionOk="0" h="7619" w="494">
                  <a:moveTo>
                    <a:pt x="0" y="1"/>
                  </a:moveTo>
                  <a:lnTo>
                    <a:pt x="90" y="7350"/>
                  </a:lnTo>
                  <a:lnTo>
                    <a:pt x="269" y="7619"/>
                  </a:lnTo>
                  <a:lnTo>
                    <a:pt x="493" y="7484"/>
                  </a:lnTo>
                  <a:lnTo>
                    <a:pt x="493" y="91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604745" y="1337233"/>
              <a:ext cx="63027" cy="68289"/>
            </a:xfrm>
            <a:custGeom>
              <a:rect b="b" l="l" r="r" t="t"/>
              <a:pathLst>
                <a:path extrusionOk="0" h="584" w="539">
                  <a:moveTo>
                    <a:pt x="269" y="1"/>
                  </a:moveTo>
                  <a:lnTo>
                    <a:pt x="45" y="135"/>
                  </a:lnTo>
                  <a:lnTo>
                    <a:pt x="1" y="494"/>
                  </a:lnTo>
                  <a:lnTo>
                    <a:pt x="314" y="583"/>
                  </a:lnTo>
                  <a:lnTo>
                    <a:pt x="538" y="49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4290429" y="1185338"/>
              <a:ext cx="351148" cy="1105597"/>
            </a:xfrm>
            <a:custGeom>
              <a:rect b="b" l="l" r="r" t="t"/>
              <a:pathLst>
                <a:path extrusionOk="0" h="9455" w="3003">
                  <a:moveTo>
                    <a:pt x="269" y="0"/>
                  </a:moveTo>
                  <a:lnTo>
                    <a:pt x="0" y="179"/>
                  </a:lnTo>
                  <a:lnTo>
                    <a:pt x="0" y="7573"/>
                  </a:lnTo>
                  <a:lnTo>
                    <a:pt x="269" y="8066"/>
                  </a:lnTo>
                  <a:lnTo>
                    <a:pt x="2733" y="9455"/>
                  </a:lnTo>
                  <a:lnTo>
                    <a:pt x="3002" y="9321"/>
                  </a:lnTo>
                  <a:lnTo>
                    <a:pt x="3002" y="1882"/>
                  </a:lnTo>
                  <a:lnTo>
                    <a:pt x="2733" y="14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4693848" y="1384357"/>
              <a:ext cx="309286" cy="209777"/>
            </a:xfrm>
            <a:custGeom>
              <a:rect b="b" l="l" r="r" t="t"/>
              <a:pathLst>
                <a:path extrusionOk="0" h="1794" w="2645">
                  <a:moveTo>
                    <a:pt x="224" y="1"/>
                  </a:moveTo>
                  <a:lnTo>
                    <a:pt x="0" y="135"/>
                  </a:lnTo>
                  <a:lnTo>
                    <a:pt x="0" y="315"/>
                  </a:lnTo>
                  <a:lnTo>
                    <a:pt x="2420" y="1793"/>
                  </a:lnTo>
                  <a:lnTo>
                    <a:pt x="2644" y="1435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4981971" y="1599279"/>
              <a:ext cx="57765" cy="885530"/>
            </a:xfrm>
            <a:custGeom>
              <a:rect b="b" l="l" r="r" t="t"/>
              <a:pathLst>
                <a:path extrusionOk="0" h="7573" w="494">
                  <a:moveTo>
                    <a:pt x="1" y="0"/>
                  </a:moveTo>
                  <a:lnTo>
                    <a:pt x="91" y="7304"/>
                  </a:lnTo>
                  <a:lnTo>
                    <a:pt x="270" y="7573"/>
                  </a:lnTo>
                  <a:lnTo>
                    <a:pt x="494" y="7483"/>
                  </a:lnTo>
                  <a:lnTo>
                    <a:pt x="494" y="4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4976826" y="1552039"/>
              <a:ext cx="62910" cy="68289"/>
            </a:xfrm>
            <a:custGeom>
              <a:rect b="b" l="l" r="r" t="t"/>
              <a:pathLst>
                <a:path extrusionOk="0" h="584" w="538">
                  <a:moveTo>
                    <a:pt x="224" y="1"/>
                  </a:moveTo>
                  <a:lnTo>
                    <a:pt x="0" y="135"/>
                  </a:lnTo>
                  <a:lnTo>
                    <a:pt x="0" y="494"/>
                  </a:lnTo>
                  <a:lnTo>
                    <a:pt x="314" y="583"/>
                  </a:lnTo>
                  <a:lnTo>
                    <a:pt x="538" y="449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4662393" y="1400143"/>
              <a:ext cx="351148" cy="1105714"/>
            </a:xfrm>
            <a:custGeom>
              <a:rect b="b" l="l" r="r" t="t"/>
              <a:pathLst>
                <a:path extrusionOk="0" h="9456" w="3003">
                  <a:moveTo>
                    <a:pt x="269" y="0"/>
                  </a:moveTo>
                  <a:lnTo>
                    <a:pt x="1" y="180"/>
                  </a:lnTo>
                  <a:lnTo>
                    <a:pt x="1" y="7573"/>
                  </a:lnTo>
                  <a:lnTo>
                    <a:pt x="269" y="8066"/>
                  </a:lnTo>
                  <a:lnTo>
                    <a:pt x="2689" y="9455"/>
                  </a:lnTo>
                  <a:lnTo>
                    <a:pt x="3003" y="9276"/>
                  </a:lnTo>
                  <a:lnTo>
                    <a:pt x="3003" y="1882"/>
                  </a:lnTo>
                  <a:lnTo>
                    <a:pt x="2689" y="14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5013426" y="1719720"/>
              <a:ext cx="298763" cy="618456"/>
            </a:xfrm>
            <a:custGeom>
              <a:rect b="b" l="l" r="r" t="t"/>
              <a:pathLst>
                <a:path extrusionOk="0" h="5289" w="2555">
                  <a:moveTo>
                    <a:pt x="225" y="1"/>
                  </a:moveTo>
                  <a:lnTo>
                    <a:pt x="1" y="135"/>
                  </a:lnTo>
                  <a:lnTo>
                    <a:pt x="135" y="583"/>
                  </a:lnTo>
                  <a:lnTo>
                    <a:pt x="1345" y="2152"/>
                  </a:lnTo>
                  <a:lnTo>
                    <a:pt x="1390" y="4840"/>
                  </a:lnTo>
                  <a:lnTo>
                    <a:pt x="225" y="5064"/>
                  </a:lnTo>
                  <a:lnTo>
                    <a:pt x="1" y="5199"/>
                  </a:lnTo>
                  <a:lnTo>
                    <a:pt x="1076" y="5154"/>
                  </a:lnTo>
                  <a:lnTo>
                    <a:pt x="1524" y="5288"/>
                  </a:lnTo>
                  <a:lnTo>
                    <a:pt x="1748" y="5199"/>
                  </a:lnTo>
                  <a:lnTo>
                    <a:pt x="1748" y="3899"/>
                  </a:lnTo>
                  <a:lnTo>
                    <a:pt x="2331" y="4437"/>
                  </a:lnTo>
                  <a:lnTo>
                    <a:pt x="2555" y="4302"/>
                  </a:lnTo>
                  <a:lnTo>
                    <a:pt x="2555" y="3899"/>
                  </a:lnTo>
                  <a:lnTo>
                    <a:pt x="1748" y="3406"/>
                  </a:lnTo>
                  <a:lnTo>
                    <a:pt x="1748" y="206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5013426" y="1735506"/>
              <a:ext cx="272570" cy="634125"/>
            </a:xfrm>
            <a:custGeom>
              <a:rect b="b" l="l" r="r" t="t"/>
              <a:pathLst>
                <a:path extrusionOk="0" h="5423" w="2331">
                  <a:moveTo>
                    <a:pt x="1" y="0"/>
                  </a:moveTo>
                  <a:lnTo>
                    <a:pt x="1" y="403"/>
                  </a:lnTo>
                  <a:lnTo>
                    <a:pt x="1166" y="1972"/>
                  </a:lnTo>
                  <a:lnTo>
                    <a:pt x="1166" y="4840"/>
                  </a:lnTo>
                  <a:lnTo>
                    <a:pt x="1" y="5064"/>
                  </a:lnTo>
                  <a:lnTo>
                    <a:pt x="1" y="5422"/>
                  </a:lnTo>
                  <a:lnTo>
                    <a:pt x="1524" y="5153"/>
                  </a:lnTo>
                  <a:lnTo>
                    <a:pt x="1524" y="3809"/>
                  </a:lnTo>
                  <a:lnTo>
                    <a:pt x="2331" y="4302"/>
                  </a:lnTo>
                  <a:lnTo>
                    <a:pt x="2331" y="3899"/>
                  </a:lnTo>
                  <a:lnTo>
                    <a:pt x="1524" y="3406"/>
                  </a:lnTo>
                  <a:lnTo>
                    <a:pt x="1524" y="20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5453562" y="2138924"/>
              <a:ext cx="1100452" cy="932771"/>
            </a:xfrm>
            <a:custGeom>
              <a:rect b="b" l="l" r="r" t="t"/>
              <a:pathLst>
                <a:path extrusionOk="0" h="7977" w="9411">
                  <a:moveTo>
                    <a:pt x="9411" y="1"/>
                  </a:moveTo>
                  <a:lnTo>
                    <a:pt x="1" y="4392"/>
                  </a:lnTo>
                  <a:lnTo>
                    <a:pt x="90" y="7304"/>
                  </a:lnTo>
                  <a:lnTo>
                    <a:pt x="807" y="7977"/>
                  </a:lnTo>
                  <a:lnTo>
                    <a:pt x="9411" y="3003"/>
                  </a:lnTo>
                  <a:lnTo>
                    <a:pt x="9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5254425" y="1766961"/>
              <a:ext cx="1299588" cy="953701"/>
            </a:xfrm>
            <a:custGeom>
              <a:rect b="b" l="l" r="r" t="t"/>
              <a:pathLst>
                <a:path extrusionOk="0" h="8156" w="11114">
                  <a:moveTo>
                    <a:pt x="9277" y="0"/>
                  </a:moveTo>
                  <a:lnTo>
                    <a:pt x="1121" y="4033"/>
                  </a:lnTo>
                  <a:lnTo>
                    <a:pt x="1" y="4974"/>
                  </a:lnTo>
                  <a:lnTo>
                    <a:pt x="2510" y="8155"/>
                  </a:lnTo>
                  <a:lnTo>
                    <a:pt x="11114" y="3182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5474493" y="2212241"/>
              <a:ext cx="319810" cy="246377"/>
            </a:xfrm>
            <a:custGeom>
              <a:rect b="b" l="l" r="r" t="t"/>
              <a:pathLst>
                <a:path extrusionOk="0" h="2107" w="2735">
                  <a:moveTo>
                    <a:pt x="2241" y="1"/>
                  </a:moveTo>
                  <a:lnTo>
                    <a:pt x="1" y="1300"/>
                  </a:lnTo>
                  <a:lnTo>
                    <a:pt x="494" y="2107"/>
                  </a:lnTo>
                  <a:lnTo>
                    <a:pt x="2734" y="852"/>
                  </a:lnTo>
                  <a:lnTo>
                    <a:pt x="22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5568858" y="2427163"/>
              <a:ext cx="193991" cy="152012"/>
            </a:xfrm>
            <a:custGeom>
              <a:rect b="b" l="l" r="r" t="t"/>
              <a:pathLst>
                <a:path extrusionOk="0" h="1300" w="1659">
                  <a:moveTo>
                    <a:pt x="1345" y="0"/>
                  </a:moveTo>
                  <a:lnTo>
                    <a:pt x="1" y="807"/>
                  </a:lnTo>
                  <a:lnTo>
                    <a:pt x="269" y="1299"/>
                  </a:lnTo>
                  <a:lnTo>
                    <a:pt x="1658" y="493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5029212" y="1594017"/>
              <a:ext cx="1309995" cy="754565"/>
            </a:xfrm>
            <a:custGeom>
              <a:rect b="b" l="l" r="r" t="t"/>
              <a:pathLst>
                <a:path extrusionOk="0" h="6453" w="11203">
                  <a:moveTo>
                    <a:pt x="8604" y="0"/>
                  </a:moveTo>
                  <a:lnTo>
                    <a:pt x="0" y="4974"/>
                  </a:lnTo>
                  <a:lnTo>
                    <a:pt x="403" y="6408"/>
                  </a:lnTo>
                  <a:lnTo>
                    <a:pt x="2599" y="6453"/>
                  </a:lnTo>
                  <a:lnTo>
                    <a:pt x="11203" y="1479"/>
                  </a:lnTo>
                  <a:lnTo>
                    <a:pt x="86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4814289" y="2175641"/>
              <a:ext cx="733751" cy="1021873"/>
            </a:xfrm>
            <a:custGeom>
              <a:rect b="b" l="l" r="r" t="t"/>
              <a:pathLst>
                <a:path extrusionOk="0" h="8739" w="6275">
                  <a:moveTo>
                    <a:pt x="1838" y="0"/>
                  </a:moveTo>
                  <a:lnTo>
                    <a:pt x="1" y="1031"/>
                  </a:lnTo>
                  <a:lnTo>
                    <a:pt x="1" y="4033"/>
                  </a:lnTo>
                  <a:lnTo>
                    <a:pt x="1838" y="7214"/>
                  </a:lnTo>
                  <a:lnTo>
                    <a:pt x="4437" y="8738"/>
                  </a:lnTo>
                  <a:lnTo>
                    <a:pt x="6274" y="7663"/>
                  </a:lnTo>
                  <a:lnTo>
                    <a:pt x="6274" y="4660"/>
                  </a:lnTo>
                  <a:lnTo>
                    <a:pt x="4437" y="1479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019517" y="2463763"/>
              <a:ext cx="304025" cy="649911"/>
            </a:xfrm>
            <a:custGeom>
              <a:rect b="b" l="l" r="r" t="t"/>
              <a:pathLst>
                <a:path extrusionOk="0" h="5558" w="2600">
                  <a:moveTo>
                    <a:pt x="2599" y="1"/>
                  </a:moveTo>
                  <a:lnTo>
                    <a:pt x="1076" y="270"/>
                  </a:lnTo>
                  <a:lnTo>
                    <a:pt x="852" y="404"/>
                  </a:lnTo>
                  <a:lnTo>
                    <a:pt x="1076" y="628"/>
                  </a:lnTo>
                  <a:lnTo>
                    <a:pt x="1076" y="1659"/>
                  </a:lnTo>
                  <a:lnTo>
                    <a:pt x="224" y="1166"/>
                  </a:lnTo>
                  <a:lnTo>
                    <a:pt x="0" y="1300"/>
                  </a:lnTo>
                  <a:lnTo>
                    <a:pt x="224" y="1659"/>
                  </a:lnTo>
                  <a:lnTo>
                    <a:pt x="1076" y="2152"/>
                  </a:lnTo>
                  <a:lnTo>
                    <a:pt x="1076" y="3630"/>
                  </a:lnTo>
                  <a:lnTo>
                    <a:pt x="2151" y="5064"/>
                  </a:lnTo>
                  <a:lnTo>
                    <a:pt x="2375" y="5557"/>
                  </a:lnTo>
                  <a:lnTo>
                    <a:pt x="2599" y="5423"/>
                  </a:lnTo>
                  <a:lnTo>
                    <a:pt x="2599" y="5019"/>
                  </a:lnTo>
                  <a:lnTo>
                    <a:pt x="1389" y="3451"/>
                  </a:lnTo>
                  <a:lnTo>
                    <a:pt x="1389" y="583"/>
                  </a:lnTo>
                  <a:lnTo>
                    <a:pt x="2599" y="404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019517" y="2479549"/>
              <a:ext cx="277832" cy="634125"/>
            </a:xfrm>
            <a:custGeom>
              <a:rect b="b" l="l" r="r" t="t"/>
              <a:pathLst>
                <a:path extrusionOk="0" h="5423" w="2376">
                  <a:moveTo>
                    <a:pt x="2375" y="0"/>
                  </a:moveTo>
                  <a:lnTo>
                    <a:pt x="852" y="269"/>
                  </a:lnTo>
                  <a:lnTo>
                    <a:pt x="852" y="1658"/>
                  </a:lnTo>
                  <a:lnTo>
                    <a:pt x="0" y="1165"/>
                  </a:lnTo>
                  <a:lnTo>
                    <a:pt x="0" y="1524"/>
                  </a:lnTo>
                  <a:lnTo>
                    <a:pt x="852" y="2017"/>
                  </a:lnTo>
                  <a:lnTo>
                    <a:pt x="852" y="3406"/>
                  </a:lnTo>
                  <a:lnTo>
                    <a:pt x="2375" y="5422"/>
                  </a:lnTo>
                  <a:lnTo>
                    <a:pt x="2375" y="5019"/>
                  </a:lnTo>
                  <a:lnTo>
                    <a:pt x="1165" y="3450"/>
                  </a:lnTo>
                  <a:lnTo>
                    <a:pt x="1165" y="583"/>
                  </a:lnTo>
                  <a:lnTo>
                    <a:pt x="2375" y="359"/>
                  </a:lnTo>
                  <a:lnTo>
                    <a:pt x="2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328571" y="2327536"/>
              <a:ext cx="309286" cy="209777"/>
            </a:xfrm>
            <a:custGeom>
              <a:rect b="b" l="l" r="r" t="t"/>
              <a:pathLst>
                <a:path extrusionOk="0" h="1794" w="2645">
                  <a:moveTo>
                    <a:pt x="225" y="1"/>
                  </a:moveTo>
                  <a:lnTo>
                    <a:pt x="1" y="135"/>
                  </a:lnTo>
                  <a:lnTo>
                    <a:pt x="1" y="314"/>
                  </a:lnTo>
                  <a:lnTo>
                    <a:pt x="2421" y="1793"/>
                  </a:lnTo>
                  <a:lnTo>
                    <a:pt x="2645" y="143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616811" y="2542342"/>
              <a:ext cx="57765" cy="890909"/>
            </a:xfrm>
            <a:custGeom>
              <a:rect b="b" l="l" r="r" t="t"/>
              <a:pathLst>
                <a:path extrusionOk="0" h="7619" w="494">
                  <a:moveTo>
                    <a:pt x="0" y="1"/>
                  </a:moveTo>
                  <a:lnTo>
                    <a:pt x="90" y="7305"/>
                  </a:lnTo>
                  <a:lnTo>
                    <a:pt x="269" y="7618"/>
                  </a:lnTo>
                  <a:lnTo>
                    <a:pt x="493" y="7484"/>
                  </a:lnTo>
                  <a:lnTo>
                    <a:pt x="493" y="46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6611549" y="2495218"/>
              <a:ext cx="63027" cy="68289"/>
            </a:xfrm>
            <a:custGeom>
              <a:rect b="b" l="l" r="r" t="t"/>
              <a:pathLst>
                <a:path extrusionOk="0" h="584" w="539">
                  <a:moveTo>
                    <a:pt x="225" y="1"/>
                  </a:moveTo>
                  <a:lnTo>
                    <a:pt x="1" y="135"/>
                  </a:lnTo>
                  <a:lnTo>
                    <a:pt x="1" y="493"/>
                  </a:lnTo>
                  <a:lnTo>
                    <a:pt x="314" y="583"/>
                  </a:lnTo>
                  <a:lnTo>
                    <a:pt x="538" y="449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6297233" y="2343322"/>
              <a:ext cx="351148" cy="1105597"/>
            </a:xfrm>
            <a:custGeom>
              <a:rect b="b" l="l" r="r" t="t"/>
              <a:pathLst>
                <a:path extrusionOk="0" h="9455" w="3003">
                  <a:moveTo>
                    <a:pt x="269" y="0"/>
                  </a:moveTo>
                  <a:lnTo>
                    <a:pt x="0" y="179"/>
                  </a:lnTo>
                  <a:lnTo>
                    <a:pt x="0" y="7573"/>
                  </a:lnTo>
                  <a:lnTo>
                    <a:pt x="269" y="8066"/>
                  </a:lnTo>
                  <a:lnTo>
                    <a:pt x="2689" y="9455"/>
                  </a:lnTo>
                  <a:lnTo>
                    <a:pt x="3002" y="9320"/>
                  </a:lnTo>
                  <a:lnTo>
                    <a:pt x="3002" y="1882"/>
                  </a:lnTo>
                  <a:lnTo>
                    <a:pt x="2689" y="14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6700652" y="2542342"/>
              <a:ext cx="309286" cy="209777"/>
            </a:xfrm>
            <a:custGeom>
              <a:rect b="b" l="l" r="r" t="t"/>
              <a:pathLst>
                <a:path extrusionOk="0" h="1794" w="2645">
                  <a:moveTo>
                    <a:pt x="224" y="1"/>
                  </a:moveTo>
                  <a:lnTo>
                    <a:pt x="0" y="135"/>
                  </a:lnTo>
                  <a:lnTo>
                    <a:pt x="0" y="314"/>
                  </a:lnTo>
                  <a:lnTo>
                    <a:pt x="2420" y="1793"/>
                  </a:lnTo>
                  <a:lnTo>
                    <a:pt x="2644" y="139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6983630" y="2757264"/>
              <a:ext cx="57765" cy="885530"/>
            </a:xfrm>
            <a:custGeom>
              <a:rect b="b" l="l" r="r" t="t"/>
              <a:pathLst>
                <a:path extrusionOk="0" h="7573" w="494">
                  <a:moveTo>
                    <a:pt x="0" y="0"/>
                  </a:moveTo>
                  <a:lnTo>
                    <a:pt x="135" y="7304"/>
                  </a:lnTo>
                  <a:lnTo>
                    <a:pt x="269" y="7573"/>
                  </a:lnTo>
                  <a:lnTo>
                    <a:pt x="493" y="7438"/>
                  </a:lnTo>
                  <a:lnTo>
                    <a:pt x="493" y="4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6978368" y="2704761"/>
              <a:ext cx="63027" cy="73551"/>
            </a:xfrm>
            <a:custGeom>
              <a:rect b="b" l="l" r="r" t="t"/>
              <a:pathLst>
                <a:path extrusionOk="0" h="629" w="539">
                  <a:moveTo>
                    <a:pt x="269" y="1"/>
                  </a:moveTo>
                  <a:lnTo>
                    <a:pt x="45" y="135"/>
                  </a:lnTo>
                  <a:lnTo>
                    <a:pt x="0" y="539"/>
                  </a:lnTo>
                  <a:lnTo>
                    <a:pt x="314" y="628"/>
                  </a:lnTo>
                  <a:lnTo>
                    <a:pt x="538" y="49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6663935" y="2558128"/>
              <a:ext cx="351148" cy="1105714"/>
            </a:xfrm>
            <a:custGeom>
              <a:rect b="b" l="l" r="r" t="t"/>
              <a:pathLst>
                <a:path extrusionOk="0" h="9456" w="3003">
                  <a:moveTo>
                    <a:pt x="314" y="0"/>
                  </a:moveTo>
                  <a:lnTo>
                    <a:pt x="1" y="179"/>
                  </a:lnTo>
                  <a:lnTo>
                    <a:pt x="1" y="7573"/>
                  </a:lnTo>
                  <a:lnTo>
                    <a:pt x="314" y="8066"/>
                  </a:lnTo>
                  <a:lnTo>
                    <a:pt x="2734" y="9455"/>
                  </a:lnTo>
                  <a:lnTo>
                    <a:pt x="3003" y="9276"/>
                  </a:lnTo>
                  <a:lnTo>
                    <a:pt x="3003" y="1882"/>
                  </a:lnTo>
                  <a:lnTo>
                    <a:pt x="2734" y="13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7067471" y="2757264"/>
              <a:ext cx="314431" cy="204398"/>
            </a:xfrm>
            <a:custGeom>
              <a:rect b="b" l="l" r="r" t="t"/>
              <a:pathLst>
                <a:path extrusionOk="0" h="1748" w="2689">
                  <a:moveTo>
                    <a:pt x="224" y="0"/>
                  </a:moveTo>
                  <a:lnTo>
                    <a:pt x="0" y="134"/>
                  </a:lnTo>
                  <a:lnTo>
                    <a:pt x="45" y="314"/>
                  </a:lnTo>
                  <a:lnTo>
                    <a:pt x="2420" y="1748"/>
                  </a:lnTo>
                  <a:lnTo>
                    <a:pt x="2689" y="138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7355594" y="2972069"/>
              <a:ext cx="57765" cy="885530"/>
            </a:xfrm>
            <a:custGeom>
              <a:rect b="b" l="l" r="r" t="t"/>
              <a:pathLst>
                <a:path extrusionOk="0" h="7573" w="494">
                  <a:moveTo>
                    <a:pt x="1" y="0"/>
                  </a:moveTo>
                  <a:lnTo>
                    <a:pt x="90" y="7304"/>
                  </a:lnTo>
                  <a:lnTo>
                    <a:pt x="269" y="7573"/>
                  </a:lnTo>
                  <a:lnTo>
                    <a:pt x="493" y="7439"/>
                  </a:lnTo>
                  <a:lnTo>
                    <a:pt x="493" y="4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7350332" y="2919684"/>
              <a:ext cx="63027" cy="73434"/>
            </a:xfrm>
            <a:custGeom>
              <a:rect b="b" l="l" r="r" t="t"/>
              <a:pathLst>
                <a:path extrusionOk="0" h="628" w="539">
                  <a:moveTo>
                    <a:pt x="270" y="0"/>
                  </a:moveTo>
                  <a:lnTo>
                    <a:pt x="46" y="135"/>
                  </a:lnTo>
                  <a:lnTo>
                    <a:pt x="1" y="493"/>
                  </a:lnTo>
                  <a:lnTo>
                    <a:pt x="314" y="627"/>
                  </a:lnTo>
                  <a:lnTo>
                    <a:pt x="538" y="49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36016" y="2772933"/>
              <a:ext cx="351148" cy="1105714"/>
            </a:xfrm>
            <a:custGeom>
              <a:rect b="b" l="l" r="r" t="t"/>
              <a:pathLst>
                <a:path extrusionOk="0" h="9456" w="3003">
                  <a:moveTo>
                    <a:pt x="269" y="0"/>
                  </a:moveTo>
                  <a:lnTo>
                    <a:pt x="0" y="135"/>
                  </a:lnTo>
                  <a:lnTo>
                    <a:pt x="0" y="7573"/>
                  </a:lnTo>
                  <a:lnTo>
                    <a:pt x="269" y="8021"/>
                  </a:lnTo>
                  <a:lnTo>
                    <a:pt x="2734" y="9455"/>
                  </a:lnTo>
                  <a:lnTo>
                    <a:pt x="3002" y="9276"/>
                  </a:lnTo>
                  <a:lnTo>
                    <a:pt x="3002" y="1882"/>
                  </a:lnTo>
                  <a:lnTo>
                    <a:pt x="2734" y="139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7439435" y="2972069"/>
              <a:ext cx="309286" cy="204398"/>
            </a:xfrm>
            <a:custGeom>
              <a:rect b="b" l="l" r="r" t="t"/>
              <a:pathLst>
                <a:path extrusionOk="0" h="1748" w="2645">
                  <a:moveTo>
                    <a:pt x="225" y="0"/>
                  </a:moveTo>
                  <a:lnTo>
                    <a:pt x="1" y="90"/>
                  </a:lnTo>
                  <a:lnTo>
                    <a:pt x="1" y="314"/>
                  </a:lnTo>
                  <a:lnTo>
                    <a:pt x="2420" y="1748"/>
                  </a:lnTo>
                  <a:lnTo>
                    <a:pt x="2644" y="138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7727674" y="3186875"/>
              <a:ext cx="57648" cy="885647"/>
            </a:xfrm>
            <a:custGeom>
              <a:rect b="b" l="l" r="r" t="t"/>
              <a:pathLst>
                <a:path extrusionOk="0" h="7574" w="493">
                  <a:moveTo>
                    <a:pt x="0" y="0"/>
                  </a:moveTo>
                  <a:lnTo>
                    <a:pt x="90" y="7304"/>
                  </a:lnTo>
                  <a:lnTo>
                    <a:pt x="269" y="7573"/>
                  </a:lnTo>
                  <a:lnTo>
                    <a:pt x="493" y="7439"/>
                  </a:lnTo>
                  <a:lnTo>
                    <a:pt x="493" y="4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7722412" y="3134489"/>
              <a:ext cx="62910" cy="73434"/>
            </a:xfrm>
            <a:custGeom>
              <a:rect b="b" l="l" r="r" t="t"/>
              <a:pathLst>
                <a:path extrusionOk="0" h="628" w="538">
                  <a:moveTo>
                    <a:pt x="224" y="0"/>
                  </a:moveTo>
                  <a:lnTo>
                    <a:pt x="0" y="135"/>
                  </a:lnTo>
                  <a:lnTo>
                    <a:pt x="0" y="493"/>
                  </a:lnTo>
                  <a:lnTo>
                    <a:pt x="314" y="628"/>
                  </a:lnTo>
                  <a:lnTo>
                    <a:pt x="538" y="49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7407980" y="2982476"/>
              <a:ext cx="351148" cy="1110976"/>
            </a:xfrm>
            <a:custGeom>
              <a:rect b="b" l="l" r="r" t="t"/>
              <a:pathLst>
                <a:path extrusionOk="0" h="9501" w="3003">
                  <a:moveTo>
                    <a:pt x="270" y="1"/>
                  </a:moveTo>
                  <a:lnTo>
                    <a:pt x="1" y="180"/>
                  </a:lnTo>
                  <a:lnTo>
                    <a:pt x="1" y="7574"/>
                  </a:lnTo>
                  <a:lnTo>
                    <a:pt x="270" y="8067"/>
                  </a:lnTo>
                  <a:lnTo>
                    <a:pt x="2689" y="9500"/>
                  </a:lnTo>
                  <a:lnTo>
                    <a:pt x="3003" y="9321"/>
                  </a:lnTo>
                  <a:lnTo>
                    <a:pt x="3003" y="1928"/>
                  </a:lnTo>
                  <a:lnTo>
                    <a:pt x="2689" y="14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7811515" y="3181613"/>
              <a:ext cx="309170" cy="209660"/>
            </a:xfrm>
            <a:custGeom>
              <a:rect b="b" l="l" r="r" t="t"/>
              <a:pathLst>
                <a:path extrusionOk="0" h="1793" w="2644">
                  <a:moveTo>
                    <a:pt x="224" y="1"/>
                  </a:moveTo>
                  <a:lnTo>
                    <a:pt x="0" y="135"/>
                  </a:lnTo>
                  <a:lnTo>
                    <a:pt x="0" y="359"/>
                  </a:lnTo>
                  <a:lnTo>
                    <a:pt x="2420" y="1793"/>
                  </a:lnTo>
                  <a:lnTo>
                    <a:pt x="2644" y="143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8094376" y="3396418"/>
              <a:ext cx="57765" cy="890909"/>
            </a:xfrm>
            <a:custGeom>
              <a:rect b="b" l="l" r="r" t="t"/>
              <a:pathLst>
                <a:path extrusionOk="0" h="7619" w="494">
                  <a:moveTo>
                    <a:pt x="1" y="1"/>
                  </a:moveTo>
                  <a:lnTo>
                    <a:pt x="135" y="7350"/>
                  </a:lnTo>
                  <a:lnTo>
                    <a:pt x="270" y="7618"/>
                  </a:lnTo>
                  <a:lnTo>
                    <a:pt x="494" y="7484"/>
                  </a:lnTo>
                  <a:lnTo>
                    <a:pt x="494" y="90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8089114" y="3349294"/>
              <a:ext cx="63027" cy="73434"/>
            </a:xfrm>
            <a:custGeom>
              <a:rect b="b" l="l" r="r" t="t"/>
              <a:pathLst>
                <a:path extrusionOk="0" h="628" w="539">
                  <a:moveTo>
                    <a:pt x="270" y="0"/>
                  </a:moveTo>
                  <a:lnTo>
                    <a:pt x="46" y="135"/>
                  </a:lnTo>
                  <a:lnTo>
                    <a:pt x="1" y="493"/>
                  </a:lnTo>
                  <a:lnTo>
                    <a:pt x="315" y="628"/>
                  </a:lnTo>
                  <a:lnTo>
                    <a:pt x="539" y="49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7774798" y="3197399"/>
              <a:ext cx="351148" cy="1105597"/>
            </a:xfrm>
            <a:custGeom>
              <a:rect b="b" l="l" r="r" t="t"/>
              <a:pathLst>
                <a:path extrusionOk="0" h="9455" w="3003">
                  <a:moveTo>
                    <a:pt x="314" y="0"/>
                  </a:moveTo>
                  <a:lnTo>
                    <a:pt x="0" y="179"/>
                  </a:lnTo>
                  <a:lnTo>
                    <a:pt x="0" y="7573"/>
                  </a:lnTo>
                  <a:lnTo>
                    <a:pt x="314" y="8066"/>
                  </a:lnTo>
                  <a:lnTo>
                    <a:pt x="2734" y="9455"/>
                  </a:lnTo>
                  <a:lnTo>
                    <a:pt x="3003" y="9320"/>
                  </a:lnTo>
                  <a:lnTo>
                    <a:pt x="3003" y="1927"/>
                  </a:lnTo>
                  <a:lnTo>
                    <a:pt x="2734" y="143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280735" y="2736216"/>
              <a:ext cx="235853" cy="434989"/>
            </a:xfrm>
            <a:custGeom>
              <a:rect b="b" l="l" r="r" t="t"/>
              <a:pathLst>
                <a:path extrusionOk="0" h="3720" w="2017">
                  <a:moveTo>
                    <a:pt x="2016" y="1"/>
                  </a:moveTo>
                  <a:lnTo>
                    <a:pt x="0" y="135"/>
                  </a:lnTo>
                  <a:lnTo>
                    <a:pt x="90" y="3048"/>
                  </a:lnTo>
                  <a:lnTo>
                    <a:pt x="807" y="3720"/>
                  </a:lnTo>
                  <a:lnTo>
                    <a:pt x="2016" y="3003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081598" y="2338060"/>
              <a:ext cx="434989" cy="482113"/>
            </a:xfrm>
            <a:custGeom>
              <a:rect b="b" l="l" r="r" t="t"/>
              <a:pathLst>
                <a:path extrusionOk="0" h="4123" w="3720">
                  <a:moveTo>
                    <a:pt x="1165" y="0"/>
                  </a:moveTo>
                  <a:lnTo>
                    <a:pt x="0" y="941"/>
                  </a:lnTo>
                  <a:lnTo>
                    <a:pt x="2510" y="4123"/>
                  </a:lnTo>
                  <a:lnTo>
                    <a:pt x="3719" y="3406"/>
                  </a:lnTo>
                  <a:lnTo>
                    <a:pt x="1882" y="269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4856268" y="2191310"/>
              <a:ext cx="445513" cy="256901"/>
            </a:xfrm>
            <a:custGeom>
              <a:rect b="b" l="l" r="r" t="t"/>
              <a:pathLst>
                <a:path extrusionOk="0" h="2197" w="3810">
                  <a:moveTo>
                    <a:pt x="1210" y="1"/>
                  </a:moveTo>
                  <a:lnTo>
                    <a:pt x="0" y="718"/>
                  </a:lnTo>
                  <a:lnTo>
                    <a:pt x="404" y="2151"/>
                  </a:lnTo>
                  <a:lnTo>
                    <a:pt x="2599" y="2196"/>
                  </a:lnTo>
                  <a:lnTo>
                    <a:pt x="3809" y="1524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4641462" y="2275150"/>
              <a:ext cx="733635" cy="1021873"/>
            </a:xfrm>
            <a:custGeom>
              <a:rect b="b" l="l" r="r" t="t"/>
              <a:pathLst>
                <a:path extrusionOk="0" h="8739" w="6274">
                  <a:moveTo>
                    <a:pt x="1837" y="1"/>
                  </a:moveTo>
                  <a:lnTo>
                    <a:pt x="0" y="1031"/>
                  </a:lnTo>
                  <a:lnTo>
                    <a:pt x="0" y="4033"/>
                  </a:lnTo>
                  <a:lnTo>
                    <a:pt x="1837" y="7215"/>
                  </a:lnTo>
                  <a:lnTo>
                    <a:pt x="4436" y="8738"/>
                  </a:lnTo>
                  <a:lnTo>
                    <a:pt x="6274" y="7663"/>
                  </a:lnTo>
                  <a:lnTo>
                    <a:pt x="6274" y="4661"/>
                  </a:lnTo>
                  <a:lnTo>
                    <a:pt x="4436" y="1479"/>
                  </a:lnTo>
                  <a:lnTo>
                    <a:pt x="1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4761903" y="2463763"/>
              <a:ext cx="492637" cy="639387"/>
            </a:xfrm>
            <a:custGeom>
              <a:rect b="b" l="l" r="r" t="t"/>
              <a:pathLst>
                <a:path extrusionOk="0" h="5468" w="4213">
                  <a:moveTo>
                    <a:pt x="1524" y="1"/>
                  </a:moveTo>
                  <a:lnTo>
                    <a:pt x="583" y="90"/>
                  </a:lnTo>
                  <a:lnTo>
                    <a:pt x="1" y="897"/>
                  </a:lnTo>
                  <a:lnTo>
                    <a:pt x="1" y="2196"/>
                  </a:lnTo>
                  <a:lnTo>
                    <a:pt x="583" y="3630"/>
                  </a:lnTo>
                  <a:lnTo>
                    <a:pt x="1524" y="4840"/>
                  </a:lnTo>
                  <a:lnTo>
                    <a:pt x="2689" y="5467"/>
                  </a:lnTo>
                  <a:lnTo>
                    <a:pt x="3630" y="5378"/>
                  </a:lnTo>
                  <a:lnTo>
                    <a:pt x="4213" y="4616"/>
                  </a:lnTo>
                  <a:lnTo>
                    <a:pt x="4213" y="3317"/>
                  </a:lnTo>
                  <a:lnTo>
                    <a:pt x="3630" y="1838"/>
                  </a:lnTo>
                  <a:lnTo>
                    <a:pt x="2689" y="628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5076336" y="2678568"/>
              <a:ext cx="178205" cy="414058"/>
            </a:xfrm>
            <a:custGeom>
              <a:rect b="b" l="l" r="r" t="t"/>
              <a:pathLst>
                <a:path extrusionOk="0" h="3541" w="1524">
                  <a:moveTo>
                    <a:pt x="941" y="1"/>
                  </a:moveTo>
                  <a:lnTo>
                    <a:pt x="0" y="135"/>
                  </a:lnTo>
                  <a:lnTo>
                    <a:pt x="90" y="1121"/>
                  </a:lnTo>
                  <a:lnTo>
                    <a:pt x="1524" y="3541"/>
                  </a:lnTo>
                  <a:lnTo>
                    <a:pt x="1524" y="148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861530" y="2411377"/>
              <a:ext cx="324955" cy="314548"/>
            </a:xfrm>
            <a:custGeom>
              <a:rect b="b" l="l" r="r" t="t"/>
              <a:pathLst>
                <a:path extrusionOk="0" h="2690" w="2779">
                  <a:moveTo>
                    <a:pt x="0" y="1"/>
                  </a:moveTo>
                  <a:lnTo>
                    <a:pt x="224" y="1166"/>
                  </a:lnTo>
                  <a:lnTo>
                    <a:pt x="2151" y="2689"/>
                  </a:lnTo>
                  <a:lnTo>
                    <a:pt x="2778" y="2286"/>
                  </a:lnTo>
                  <a:lnTo>
                    <a:pt x="1837" y="10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4211734" y="2248957"/>
              <a:ext cx="361672" cy="141605"/>
            </a:xfrm>
            <a:custGeom>
              <a:rect b="b" l="l" r="r" t="t"/>
              <a:pathLst>
                <a:path extrusionOk="0" h="1211" w="3093">
                  <a:moveTo>
                    <a:pt x="3093" y="1"/>
                  </a:moveTo>
                  <a:lnTo>
                    <a:pt x="987" y="180"/>
                  </a:lnTo>
                  <a:lnTo>
                    <a:pt x="1" y="717"/>
                  </a:lnTo>
                  <a:lnTo>
                    <a:pt x="628" y="1210"/>
                  </a:lnTo>
                  <a:lnTo>
                    <a:pt x="2555" y="1076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4997757" y="3427873"/>
              <a:ext cx="256784" cy="267308"/>
            </a:xfrm>
            <a:custGeom>
              <a:rect b="b" l="l" r="r" t="t"/>
              <a:pathLst>
                <a:path extrusionOk="0" h="2286" w="2196">
                  <a:moveTo>
                    <a:pt x="2196" y="1"/>
                  </a:moveTo>
                  <a:lnTo>
                    <a:pt x="986" y="135"/>
                  </a:lnTo>
                  <a:lnTo>
                    <a:pt x="0" y="2286"/>
                  </a:lnTo>
                  <a:lnTo>
                    <a:pt x="986" y="1748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5118198" y="3087365"/>
              <a:ext cx="136343" cy="403534"/>
            </a:xfrm>
            <a:custGeom>
              <a:rect b="b" l="l" r="r" t="t"/>
              <a:pathLst>
                <a:path extrusionOk="0" h="3451" w="1166">
                  <a:moveTo>
                    <a:pt x="897" y="0"/>
                  </a:moveTo>
                  <a:lnTo>
                    <a:pt x="1" y="493"/>
                  </a:lnTo>
                  <a:lnTo>
                    <a:pt x="225" y="3450"/>
                  </a:lnTo>
                  <a:lnTo>
                    <a:pt x="1166" y="2913"/>
                  </a:lnTo>
                  <a:lnTo>
                    <a:pt x="1166" y="45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4976826" y="2720547"/>
              <a:ext cx="277715" cy="440251"/>
            </a:xfrm>
            <a:custGeom>
              <a:rect b="b" l="l" r="r" t="t"/>
              <a:pathLst>
                <a:path extrusionOk="0" h="3765" w="2375">
                  <a:moveTo>
                    <a:pt x="627" y="0"/>
                  </a:moveTo>
                  <a:lnTo>
                    <a:pt x="0" y="583"/>
                  </a:lnTo>
                  <a:lnTo>
                    <a:pt x="1434" y="3764"/>
                  </a:lnTo>
                  <a:lnTo>
                    <a:pt x="2375" y="3182"/>
                  </a:lnTo>
                  <a:lnTo>
                    <a:pt x="1165" y="45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4709517" y="2411377"/>
              <a:ext cx="403651" cy="377341"/>
            </a:xfrm>
            <a:custGeom>
              <a:rect b="b" l="l" r="r" t="t"/>
              <a:pathLst>
                <a:path extrusionOk="0" h="3227" w="3452">
                  <a:moveTo>
                    <a:pt x="1300" y="1"/>
                  </a:moveTo>
                  <a:lnTo>
                    <a:pt x="539" y="90"/>
                  </a:lnTo>
                  <a:lnTo>
                    <a:pt x="1" y="583"/>
                  </a:lnTo>
                  <a:lnTo>
                    <a:pt x="2465" y="3227"/>
                  </a:lnTo>
                  <a:lnTo>
                    <a:pt x="3451" y="2689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463256" y="2248957"/>
              <a:ext cx="398389" cy="230708"/>
            </a:xfrm>
            <a:custGeom>
              <a:rect b="b" l="l" r="r" t="t"/>
              <a:pathLst>
                <a:path extrusionOk="0" h="1973" w="3407">
                  <a:moveTo>
                    <a:pt x="942" y="1"/>
                  </a:moveTo>
                  <a:lnTo>
                    <a:pt x="1" y="538"/>
                  </a:lnTo>
                  <a:lnTo>
                    <a:pt x="538" y="1793"/>
                  </a:lnTo>
                  <a:lnTo>
                    <a:pt x="2465" y="1972"/>
                  </a:lnTo>
                  <a:lnTo>
                    <a:pt x="3406" y="1390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070362" y="2311867"/>
              <a:ext cx="1074142" cy="1409504"/>
            </a:xfrm>
            <a:custGeom>
              <a:rect b="b" l="l" r="r" t="t"/>
              <a:pathLst>
                <a:path extrusionOk="0" h="12054" w="9186">
                  <a:moveTo>
                    <a:pt x="3361" y="0"/>
                  </a:moveTo>
                  <a:lnTo>
                    <a:pt x="1210" y="179"/>
                  </a:lnTo>
                  <a:lnTo>
                    <a:pt x="0" y="1927"/>
                  </a:lnTo>
                  <a:lnTo>
                    <a:pt x="0" y="4795"/>
                  </a:lnTo>
                  <a:lnTo>
                    <a:pt x="1210" y="7976"/>
                  </a:lnTo>
                  <a:lnTo>
                    <a:pt x="3361" y="10620"/>
                  </a:lnTo>
                  <a:lnTo>
                    <a:pt x="5825" y="12054"/>
                  </a:lnTo>
                  <a:lnTo>
                    <a:pt x="7931" y="11830"/>
                  </a:lnTo>
                  <a:lnTo>
                    <a:pt x="9186" y="10082"/>
                  </a:lnTo>
                  <a:lnTo>
                    <a:pt x="9186" y="7259"/>
                  </a:lnTo>
                  <a:lnTo>
                    <a:pt x="7931" y="4078"/>
                  </a:lnTo>
                  <a:lnTo>
                    <a:pt x="5825" y="1434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4264120" y="2474287"/>
              <a:ext cx="786137" cy="1027018"/>
            </a:xfrm>
            <a:custGeom>
              <a:rect b="b" l="l" r="r" t="t"/>
              <a:pathLst>
                <a:path extrusionOk="0" h="8783" w="6723">
                  <a:moveTo>
                    <a:pt x="2466" y="0"/>
                  </a:moveTo>
                  <a:lnTo>
                    <a:pt x="897" y="135"/>
                  </a:lnTo>
                  <a:lnTo>
                    <a:pt x="1" y="1389"/>
                  </a:lnTo>
                  <a:lnTo>
                    <a:pt x="1" y="3495"/>
                  </a:lnTo>
                  <a:lnTo>
                    <a:pt x="897" y="5781"/>
                  </a:lnTo>
                  <a:lnTo>
                    <a:pt x="2466" y="7752"/>
                  </a:lnTo>
                  <a:lnTo>
                    <a:pt x="4258" y="8783"/>
                  </a:lnTo>
                  <a:lnTo>
                    <a:pt x="5826" y="8649"/>
                  </a:lnTo>
                  <a:lnTo>
                    <a:pt x="6722" y="7349"/>
                  </a:lnTo>
                  <a:lnTo>
                    <a:pt x="6722" y="5288"/>
                  </a:lnTo>
                  <a:lnTo>
                    <a:pt x="5826" y="2958"/>
                  </a:lnTo>
                  <a:lnTo>
                    <a:pt x="4258" y="1031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4468518" y="2631444"/>
              <a:ext cx="492637" cy="644649"/>
            </a:xfrm>
            <a:custGeom>
              <a:rect b="b" l="l" r="r" t="t"/>
              <a:pathLst>
                <a:path extrusionOk="0" h="5513" w="4213">
                  <a:moveTo>
                    <a:pt x="1569" y="1"/>
                  </a:moveTo>
                  <a:lnTo>
                    <a:pt x="583" y="90"/>
                  </a:lnTo>
                  <a:lnTo>
                    <a:pt x="1" y="897"/>
                  </a:lnTo>
                  <a:lnTo>
                    <a:pt x="1" y="2196"/>
                  </a:lnTo>
                  <a:lnTo>
                    <a:pt x="583" y="3630"/>
                  </a:lnTo>
                  <a:lnTo>
                    <a:pt x="1569" y="4840"/>
                  </a:lnTo>
                  <a:lnTo>
                    <a:pt x="2689" y="5512"/>
                  </a:lnTo>
                  <a:lnTo>
                    <a:pt x="3630" y="5423"/>
                  </a:lnTo>
                  <a:lnTo>
                    <a:pt x="4213" y="4616"/>
                  </a:lnTo>
                  <a:lnTo>
                    <a:pt x="4213" y="3316"/>
                  </a:lnTo>
                  <a:lnTo>
                    <a:pt x="3630" y="1883"/>
                  </a:lnTo>
                  <a:lnTo>
                    <a:pt x="2689" y="673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4641462" y="2846250"/>
              <a:ext cx="152012" cy="214922"/>
            </a:xfrm>
            <a:custGeom>
              <a:rect b="b" l="l" r="r" t="t"/>
              <a:pathLst>
                <a:path extrusionOk="0" h="1838" w="1300">
                  <a:moveTo>
                    <a:pt x="359" y="1"/>
                  </a:moveTo>
                  <a:lnTo>
                    <a:pt x="0" y="225"/>
                  </a:lnTo>
                  <a:lnTo>
                    <a:pt x="0" y="852"/>
                  </a:lnTo>
                  <a:lnTo>
                    <a:pt x="359" y="1524"/>
                  </a:lnTo>
                  <a:lnTo>
                    <a:pt x="896" y="1838"/>
                  </a:lnTo>
                  <a:lnTo>
                    <a:pt x="1300" y="1614"/>
                  </a:lnTo>
                  <a:lnTo>
                    <a:pt x="1300" y="987"/>
                  </a:lnTo>
                  <a:lnTo>
                    <a:pt x="896" y="314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4369008" y="2804388"/>
              <a:ext cx="120557" cy="288239"/>
            </a:xfrm>
            <a:custGeom>
              <a:rect b="b" l="l" r="r" t="t"/>
              <a:pathLst>
                <a:path extrusionOk="0" h="2465" w="1031">
                  <a:moveTo>
                    <a:pt x="852" y="0"/>
                  </a:moveTo>
                  <a:lnTo>
                    <a:pt x="0" y="2151"/>
                  </a:lnTo>
                  <a:lnTo>
                    <a:pt x="0" y="2375"/>
                  </a:lnTo>
                  <a:lnTo>
                    <a:pt x="135" y="2465"/>
                  </a:lnTo>
                  <a:lnTo>
                    <a:pt x="179" y="2062"/>
                  </a:lnTo>
                  <a:lnTo>
                    <a:pt x="986" y="359"/>
                  </a:lnTo>
                  <a:lnTo>
                    <a:pt x="1031" y="45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4384677" y="2809650"/>
              <a:ext cx="104888" cy="282977"/>
            </a:xfrm>
            <a:custGeom>
              <a:rect b="b" l="l" r="r" t="t"/>
              <a:pathLst>
                <a:path extrusionOk="0" h="2420" w="897">
                  <a:moveTo>
                    <a:pt x="897" y="0"/>
                  </a:moveTo>
                  <a:lnTo>
                    <a:pt x="1" y="2196"/>
                  </a:lnTo>
                  <a:lnTo>
                    <a:pt x="1" y="2420"/>
                  </a:lnTo>
                  <a:lnTo>
                    <a:pt x="897" y="224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4431801" y="3176351"/>
              <a:ext cx="293618" cy="68289"/>
            </a:xfrm>
            <a:custGeom>
              <a:rect b="b" l="l" r="r" t="t"/>
              <a:pathLst>
                <a:path extrusionOk="0" h="584" w="2511">
                  <a:moveTo>
                    <a:pt x="1" y="1"/>
                  </a:moveTo>
                  <a:lnTo>
                    <a:pt x="1" y="135"/>
                  </a:lnTo>
                  <a:lnTo>
                    <a:pt x="180" y="225"/>
                  </a:lnTo>
                  <a:lnTo>
                    <a:pt x="2510" y="583"/>
                  </a:lnTo>
                  <a:lnTo>
                    <a:pt x="2510" y="404"/>
                  </a:lnTo>
                  <a:lnTo>
                    <a:pt x="2286" y="359"/>
                  </a:lnTo>
                  <a:lnTo>
                    <a:pt x="539" y="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4431801" y="3176351"/>
              <a:ext cx="293618" cy="47358"/>
            </a:xfrm>
            <a:custGeom>
              <a:rect b="b" l="l" r="r" t="t"/>
              <a:pathLst>
                <a:path extrusionOk="0" h="405" w="2511">
                  <a:moveTo>
                    <a:pt x="1" y="1"/>
                  </a:moveTo>
                  <a:lnTo>
                    <a:pt x="180" y="90"/>
                  </a:lnTo>
                  <a:lnTo>
                    <a:pt x="2510" y="404"/>
                  </a:lnTo>
                  <a:lnTo>
                    <a:pt x="2331" y="3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4431801" y="2678568"/>
              <a:ext cx="293618" cy="366934"/>
            </a:xfrm>
            <a:custGeom>
              <a:rect b="b" l="l" r="r" t="t"/>
              <a:pathLst>
                <a:path extrusionOk="0" h="3138" w="2511">
                  <a:moveTo>
                    <a:pt x="2510" y="1"/>
                  </a:moveTo>
                  <a:lnTo>
                    <a:pt x="2241" y="180"/>
                  </a:lnTo>
                  <a:lnTo>
                    <a:pt x="225" y="2779"/>
                  </a:lnTo>
                  <a:lnTo>
                    <a:pt x="1" y="2869"/>
                  </a:lnTo>
                  <a:lnTo>
                    <a:pt x="1" y="3048"/>
                  </a:lnTo>
                  <a:lnTo>
                    <a:pt x="180" y="3138"/>
                  </a:lnTo>
                  <a:lnTo>
                    <a:pt x="2510" y="135"/>
                  </a:lnTo>
                  <a:lnTo>
                    <a:pt x="25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4431801" y="2662899"/>
              <a:ext cx="293618" cy="366934"/>
            </a:xfrm>
            <a:custGeom>
              <a:rect b="b" l="l" r="r" t="t"/>
              <a:pathLst>
                <a:path extrusionOk="0" h="3138" w="2511">
                  <a:moveTo>
                    <a:pt x="2331" y="0"/>
                  </a:moveTo>
                  <a:lnTo>
                    <a:pt x="1" y="3003"/>
                  </a:lnTo>
                  <a:lnTo>
                    <a:pt x="180" y="3137"/>
                  </a:lnTo>
                  <a:lnTo>
                    <a:pt x="2510" y="135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4499973" y="3076841"/>
              <a:ext cx="461182" cy="94365"/>
            </a:xfrm>
            <a:custGeom>
              <a:rect b="b" l="l" r="r" t="t"/>
              <a:pathLst>
                <a:path extrusionOk="0" h="807" w="3944">
                  <a:moveTo>
                    <a:pt x="3764" y="0"/>
                  </a:moveTo>
                  <a:lnTo>
                    <a:pt x="0" y="493"/>
                  </a:lnTo>
                  <a:lnTo>
                    <a:pt x="0" y="717"/>
                  </a:lnTo>
                  <a:lnTo>
                    <a:pt x="180" y="807"/>
                  </a:lnTo>
                  <a:lnTo>
                    <a:pt x="1031" y="583"/>
                  </a:lnTo>
                  <a:lnTo>
                    <a:pt x="3764" y="180"/>
                  </a:lnTo>
                  <a:lnTo>
                    <a:pt x="3944" y="90"/>
                  </a:lnTo>
                  <a:lnTo>
                    <a:pt x="3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510497" y="3087365"/>
              <a:ext cx="450658" cy="83841"/>
            </a:xfrm>
            <a:custGeom>
              <a:rect b="b" l="l" r="r" t="t"/>
              <a:pathLst>
                <a:path extrusionOk="0" h="717" w="3854">
                  <a:moveTo>
                    <a:pt x="3854" y="0"/>
                  </a:moveTo>
                  <a:lnTo>
                    <a:pt x="90" y="493"/>
                  </a:lnTo>
                  <a:lnTo>
                    <a:pt x="0" y="583"/>
                  </a:lnTo>
                  <a:lnTo>
                    <a:pt x="90" y="717"/>
                  </a:lnTo>
                  <a:lnTo>
                    <a:pt x="3854" y="179"/>
                  </a:lnTo>
                  <a:lnTo>
                    <a:pt x="3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57994" y="3118703"/>
              <a:ext cx="63027" cy="94481"/>
            </a:xfrm>
            <a:custGeom>
              <a:rect b="b" l="l" r="r" t="t"/>
              <a:pathLst>
                <a:path extrusionOk="0" h="808" w="539">
                  <a:moveTo>
                    <a:pt x="539" y="1"/>
                  </a:moveTo>
                  <a:lnTo>
                    <a:pt x="1" y="90"/>
                  </a:lnTo>
                  <a:lnTo>
                    <a:pt x="46" y="673"/>
                  </a:lnTo>
                  <a:lnTo>
                    <a:pt x="180" y="807"/>
                  </a:lnTo>
                  <a:lnTo>
                    <a:pt x="539" y="628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421394" y="3040124"/>
              <a:ext cx="99626" cy="99743"/>
            </a:xfrm>
            <a:custGeom>
              <a:rect b="b" l="l" r="r" t="t"/>
              <a:pathLst>
                <a:path extrusionOk="0" h="853" w="852">
                  <a:moveTo>
                    <a:pt x="224" y="1"/>
                  </a:moveTo>
                  <a:lnTo>
                    <a:pt x="0" y="225"/>
                  </a:lnTo>
                  <a:lnTo>
                    <a:pt x="493" y="852"/>
                  </a:lnTo>
                  <a:lnTo>
                    <a:pt x="852" y="673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74153" y="3003524"/>
              <a:ext cx="99743" cy="62910"/>
            </a:xfrm>
            <a:custGeom>
              <a:rect b="b" l="l" r="r" t="t"/>
              <a:pathLst>
                <a:path extrusionOk="0" h="538" w="853">
                  <a:moveTo>
                    <a:pt x="315" y="0"/>
                  </a:moveTo>
                  <a:lnTo>
                    <a:pt x="1" y="179"/>
                  </a:lnTo>
                  <a:lnTo>
                    <a:pt x="91" y="493"/>
                  </a:lnTo>
                  <a:lnTo>
                    <a:pt x="539" y="538"/>
                  </a:lnTo>
                  <a:lnTo>
                    <a:pt x="852" y="314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327029" y="3024455"/>
              <a:ext cx="152129" cy="214922"/>
            </a:xfrm>
            <a:custGeom>
              <a:rect b="b" l="l" r="r" t="t"/>
              <a:pathLst>
                <a:path extrusionOk="0" h="1838" w="1301">
                  <a:moveTo>
                    <a:pt x="404" y="0"/>
                  </a:moveTo>
                  <a:lnTo>
                    <a:pt x="1" y="224"/>
                  </a:lnTo>
                  <a:lnTo>
                    <a:pt x="1" y="852"/>
                  </a:lnTo>
                  <a:lnTo>
                    <a:pt x="404" y="1524"/>
                  </a:lnTo>
                  <a:lnTo>
                    <a:pt x="942" y="1837"/>
                  </a:lnTo>
                  <a:lnTo>
                    <a:pt x="1300" y="1613"/>
                  </a:lnTo>
                  <a:lnTo>
                    <a:pt x="1300" y="986"/>
                  </a:lnTo>
                  <a:lnTo>
                    <a:pt x="942" y="359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5322597" y="2306605"/>
              <a:ext cx="15786" cy="15786"/>
            </a:xfrm>
            <a:custGeom>
              <a:rect b="b" l="l" r="r" t="t"/>
              <a:pathLst>
                <a:path extrusionOk="0" h="135" w="135">
                  <a:moveTo>
                    <a:pt x="1" y="0"/>
                  </a:moveTo>
                  <a:lnTo>
                    <a:pt x="1" y="90"/>
                  </a:lnTo>
                  <a:lnTo>
                    <a:pt x="90" y="135"/>
                  </a:lnTo>
                  <a:lnTo>
                    <a:pt x="135" y="135"/>
                  </a:lnTo>
                  <a:lnTo>
                    <a:pt x="135" y="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5333121" y="2311867"/>
              <a:ext cx="15786" cy="10524"/>
            </a:xfrm>
            <a:custGeom>
              <a:rect b="b" l="l" r="r" t="t"/>
              <a:pathLst>
                <a:path extrusionOk="0" h="90" w="135">
                  <a:moveTo>
                    <a:pt x="0" y="0"/>
                  </a:moveTo>
                  <a:lnTo>
                    <a:pt x="0" y="90"/>
                  </a:lnTo>
                  <a:lnTo>
                    <a:pt x="135" y="90"/>
                  </a:lnTo>
                  <a:lnTo>
                    <a:pt x="135" y="4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5348790" y="2301343"/>
              <a:ext cx="10641" cy="21048"/>
            </a:xfrm>
            <a:custGeom>
              <a:rect b="b" l="l" r="r" t="t"/>
              <a:pathLst>
                <a:path extrusionOk="0" h="180" w="91">
                  <a:moveTo>
                    <a:pt x="45" y="1"/>
                  </a:moveTo>
                  <a:lnTo>
                    <a:pt x="1" y="90"/>
                  </a:lnTo>
                  <a:lnTo>
                    <a:pt x="1" y="180"/>
                  </a:lnTo>
                  <a:lnTo>
                    <a:pt x="90" y="135"/>
                  </a:lnTo>
                  <a:lnTo>
                    <a:pt x="90" y="4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5322597" y="2290819"/>
              <a:ext cx="36834" cy="21165"/>
            </a:xfrm>
            <a:custGeom>
              <a:rect b="b" l="l" r="r" t="t"/>
              <a:pathLst>
                <a:path extrusionOk="0" h="181" w="315">
                  <a:moveTo>
                    <a:pt x="90" y="1"/>
                  </a:moveTo>
                  <a:lnTo>
                    <a:pt x="1" y="46"/>
                  </a:lnTo>
                  <a:lnTo>
                    <a:pt x="1" y="135"/>
                  </a:lnTo>
                  <a:lnTo>
                    <a:pt x="90" y="180"/>
                  </a:lnTo>
                  <a:lnTo>
                    <a:pt x="225" y="180"/>
                  </a:lnTo>
                  <a:lnTo>
                    <a:pt x="314" y="135"/>
                  </a:lnTo>
                  <a:lnTo>
                    <a:pt x="314" y="46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5327859" y="2117993"/>
              <a:ext cx="10524" cy="188729"/>
            </a:xfrm>
            <a:custGeom>
              <a:rect b="b" l="l" r="r" t="t"/>
              <a:pathLst>
                <a:path extrusionOk="0" h="1614" w="90">
                  <a:moveTo>
                    <a:pt x="0" y="0"/>
                  </a:moveTo>
                  <a:lnTo>
                    <a:pt x="0" y="1613"/>
                  </a:lnTo>
                  <a:lnTo>
                    <a:pt x="90" y="161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5343528" y="2117993"/>
              <a:ext cx="10641" cy="188729"/>
            </a:xfrm>
            <a:custGeom>
              <a:rect b="b" l="l" r="r" t="t"/>
              <a:pathLst>
                <a:path extrusionOk="0" h="1614" w="91">
                  <a:moveTo>
                    <a:pt x="46" y="0"/>
                  </a:moveTo>
                  <a:lnTo>
                    <a:pt x="46" y="45"/>
                  </a:lnTo>
                  <a:lnTo>
                    <a:pt x="1" y="852"/>
                  </a:lnTo>
                  <a:lnTo>
                    <a:pt x="46" y="1613"/>
                  </a:lnTo>
                  <a:lnTo>
                    <a:pt x="90" y="161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5338266" y="2117993"/>
              <a:ext cx="10641" cy="188729"/>
            </a:xfrm>
            <a:custGeom>
              <a:rect b="b" l="l" r="r" t="t"/>
              <a:pathLst>
                <a:path extrusionOk="0" h="1614" w="91">
                  <a:moveTo>
                    <a:pt x="1" y="0"/>
                  </a:moveTo>
                  <a:lnTo>
                    <a:pt x="1" y="45"/>
                  </a:lnTo>
                  <a:lnTo>
                    <a:pt x="1" y="1613"/>
                  </a:lnTo>
                  <a:lnTo>
                    <a:pt x="91" y="161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5327859" y="2107469"/>
              <a:ext cx="26310" cy="15903"/>
            </a:xfrm>
            <a:custGeom>
              <a:rect b="b" l="l" r="r" t="t"/>
              <a:pathLst>
                <a:path extrusionOk="0" h="136" w="225">
                  <a:moveTo>
                    <a:pt x="90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90" y="135"/>
                  </a:lnTo>
                  <a:lnTo>
                    <a:pt x="180" y="135"/>
                  </a:lnTo>
                  <a:lnTo>
                    <a:pt x="224" y="90"/>
                  </a:lnTo>
                  <a:lnTo>
                    <a:pt x="224" y="45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5333121" y="750348"/>
              <a:ext cx="5262" cy="1367759"/>
            </a:xfrm>
            <a:custGeom>
              <a:rect b="b" l="l" r="r" t="t"/>
              <a:pathLst>
                <a:path extrusionOk="0" h="11697" w="45">
                  <a:moveTo>
                    <a:pt x="0" y="1"/>
                  </a:moveTo>
                  <a:lnTo>
                    <a:pt x="0" y="11696"/>
                  </a:lnTo>
                  <a:lnTo>
                    <a:pt x="45" y="1169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5338266" y="750348"/>
              <a:ext cx="10641" cy="1367759"/>
            </a:xfrm>
            <a:custGeom>
              <a:rect b="b" l="l" r="r" t="t"/>
              <a:pathLst>
                <a:path extrusionOk="0" h="11697" w="91">
                  <a:moveTo>
                    <a:pt x="1" y="1"/>
                  </a:moveTo>
                  <a:lnTo>
                    <a:pt x="1" y="11696"/>
                  </a:lnTo>
                  <a:lnTo>
                    <a:pt x="46" y="11696"/>
                  </a:lnTo>
                  <a:lnTo>
                    <a:pt x="91" y="1165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5343528" y="745203"/>
              <a:ext cx="5379" cy="1372904"/>
            </a:xfrm>
            <a:custGeom>
              <a:rect b="b" l="l" r="r" t="t"/>
              <a:pathLst>
                <a:path extrusionOk="0" h="11741" w="46">
                  <a:moveTo>
                    <a:pt x="46" y="0"/>
                  </a:moveTo>
                  <a:lnTo>
                    <a:pt x="1" y="45"/>
                  </a:lnTo>
                  <a:lnTo>
                    <a:pt x="1" y="11740"/>
                  </a:lnTo>
                  <a:lnTo>
                    <a:pt x="46" y="11740"/>
                  </a:lnTo>
                  <a:lnTo>
                    <a:pt x="46" y="4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5333121" y="739941"/>
              <a:ext cx="15786" cy="10524"/>
            </a:xfrm>
            <a:custGeom>
              <a:rect b="b" l="l" r="r" t="t"/>
              <a:pathLst>
                <a:path extrusionOk="0" h="90" w="135">
                  <a:moveTo>
                    <a:pt x="45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135" y="90"/>
                  </a:lnTo>
                  <a:lnTo>
                    <a:pt x="135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574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5327859" y="697962"/>
              <a:ext cx="10524" cy="73551"/>
            </a:xfrm>
            <a:custGeom>
              <a:rect b="b" l="l" r="r" t="t"/>
              <a:pathLst>
                <a:path extrusionOk="0" h="629" w="90">
                  <a:moveTo>
                    <a:pt x="0" y="1"/>
                  </a:moveTo>
                  <a:lnTo>
                    <a:pt x="0" y="628"/>
                  </a:lnTo>
                  <a:lnTo>
                    <a:pt x="90" y="628"/>
                  </a:lnTo>
                  <a:lnTo>
                    <a:pt x="9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5338266" y="703224"/>
              <a:ext cx="10641" cy="68289"/>
            </a:xfrm>
            <a:custGeom>
              <a:rect b="b" l="l" r="r" t="t"/>
              <a:pathLst>
                <a:path extrusionOk="0" h="584" w="91">
                  <a:moveTo>
                    <a:pt x="1" y="1"/>
                  </a:moveTo>
                  <a:lnTo>
                    <a:pt x="1" y="583"/>
                  </a:lnTo>
                  <a:lnTo>
                    <a:pt x="91" y="583"/>
                  </a:lnTo>
                  <a:lnTo>
                    <a:pt x="91" y="53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5348790" y="697962"/>
              <a:ext cx="5379" cy="73551"/>
            </a:xfrm>
            <a:custGeom>
              <a:rect b="b" l="l" r="r" t="t"/>
              <a:pathLst>
                <a:path extrusionOk="0" h="629" w="46">
                  <a:moveTo>
                    <a:pt x="1" y="1"/>
                  </a:moveTo>
                  <a:lnTo>
                    <a:pt x="1" y="46"/>
                  </a:lnTo>
                  <a:lnTo>
                    <a:pt x="1" y="628"/>
                  </a:lnTo>
                  <a:lnTo>
                    <a:pt x="45" y="62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5327859" y="687555"/>
              <a:ext cx="26310" cy="15786"/>
            </a:xfrm>
            <a:custGeom>
              <a:rect b="b" l="l" r="r" t="t"/>
              <a:pathLst>
                <a:path extrusionOk="0" h="135" w="225">
                  <a:moveTo>
                    <a:pt x="90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90" y="135"/>
                  </a:lnTo>
                  <a:lnTo>
                    <a:pt x="180" y="135"/>
                  </a:lnTo>
                  <a:lnTo>
                    <a:pt x="224" y="90"/>
                  </a:lnTo>
                  <a:lnTo>
                    <a:pt x="224" y="4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5909484" y="1814085"/>
              <a:ext cx="26310" cy="31572"/>
            </a:xfrm>
            <a:custGeom>
              <a:rect b="b" l="l" r="r" t="t"/>
              <a:pathLst>
                <a:path extrusionOk="0" h="270" w="225">
                  <a:moveTo>
                    <a:pt x="0" y="0"/>
                  </a:moveTo>
                  <a:lnTo>
                    <a:pt x="45" y="180"/>
                  </a:lnTo>
                  <a:lnTo>
                    <a:pt x="179" y="269"/>
                  </a:lnTo>
                  <a:lnTo>
                    <a:pt x="224" y="180"/>
                  </a:lnTo>
                  <a:lnTo>
                    <a:pt x="224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5930415" y="1819347"/>
              <a:ext cx="26310" cy="26310"/>
            </a:xfrm>
            <a:custGeom>
              <a:rect b="b" l="l" r="r" t="t"/>
              <a:pathLst>
                <a:path extrusionOk="0" h="225" w="225">
                  <a:moveTo>
                    <a:pt x="45" y="0"/>
                  </a:moveTo>
                  <a:lnTo>
                    <a:pt x="0" y="45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9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5956608" y="1808823"/>
              <a:ext cx="15786" cy="36834"/>
            </a:xfrm>
            <a:custGeom>
              <a:rect b="b" l="l" r="r" t="t"/>
              <a:pathLst>
                <a:path extrusionOk="0" h="315" w="135">
                  <a:moveTo>
                    <a:pt x="90" y="1"/>
                  </a:moveTo>
                  <a:lnTo>
                    <a:pt x="0" y="135"/>
                  </a:lnTo>
                  <a:lnTo>
                    <a:pt x="0" y="314"/>
                  </a:lnTo>
                  <a:lnTo>
                    <a:pt x="135" y="225"/>
                  </a:lnTo>
                  <a:lnTo>
                    <a:pt x="135" y="45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5909484" y="1787892"/>
              <a:ext cx="62910" cy="36717"/>
            </a:xfrm>
            <a:custGeom>
              <a:rect b="b" l="l" r="r" t="t"/>
              <a:pathLst>
                <a:path extrusionOk="0" h="314" w="538">
                  <a:moveTo>
                    <a:pt x="179" y="0"/>
                  </a:moveTo>
                  <a:lnTo>
                    <a:pt x="0" y="90"/>
                  </a:lnTo>
                  <a:lnTo>
                    <a:pt x="0" y="224"/>
                  </a:lnTo>
                  <a:lnTo>
                    <a:pt x="179" y="314"/>
                  </a:lnTo>
                  <a:lnTo>
                    <a:pt x="403" y="314"/>
                  </a:lnTo>
                  <a:lnTo>
                    <a:pt x="538" y="224"/>
                  </a:lnTo>
                  <a:lnTo>
                    <a:pt x="538" y="9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5919891" y="1677858"/>
              <a:ext cx="15903" cy="141605"/>
            </a:xfrm>
            <a:custGeom>
              <a:rect b="b" l="l" r="r" t="t"/>
              <a:pathLst>
                <a:path extrusionOk="0" h="1211" w="136">
                  <a:moveTo>
                    <a:pt x="1" y="0"/>
                  </a:moveTo>
                  <a:lnTo>
                    <a:pt x="1" y="1121"/>
                  </a:lnTo>
                  <a:lnTo>
                    <a:pt x="135" y="1210"/>
                  </a:lnTo>
                  <a:lnTo>
                    <a:pt x="135" y="116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5940938" y="1667334"/>
              <a:ext cx="21048" cy="152129"/>
            </a:xfrm>
            <a:custGeom>
              <a:rect b="b" l="l" r="r" t="t"/>
              <a:pathLst>
                <a:path extrusionOk="0" h="1301" w="180">
                  <a:moveTo>
                    <a:pt x="0" y="1"/>
                  </a:moveTo>
                  <a:lnTo>
                    <a:pt x="90" y="1300"/>
                  </a:lnTo>
                  <a:lnTo>
                    <a:pt x="179" y="1211"/>
                  </a:lnTo>
                  <a:lnTo>
                    <a:pt x="179" y="90"/>
                  </a:lnTo>
                  <a:lnTo>
                    <a:pt x="134" y="90"/>
                  </a:lnTo>
                  <a:lnTo>
                    <a:pt x="9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5935677" y="1677858"/>
              <a:ext cx="15786" cy="141605"/>
            </a:xfrm>
            <a:custGeom>
              <a:rect b="b" l="l" r="r" t="t"/>
              <a:pathLst>
                <a:path extrusionOk="0" h="1211" w="135">
                  <a:moveTo>
                    <a:pt x="0" y="0"/>
                  </a:moveTo>
                  <a:lnTo>
                    <a:pt x="0" y="45"/>
                  </a:lnTo>
                  <a:lnTo>
                    <a:pt x="0" y="1210"/>
                  </a:lnTo>
                  <a:lnTo>
                    <a:pt x="135" y="1210"/>
                  </a:lnTo>
                  <a:lnTo>
                    <a:pt x="13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5919891" y="1656927"/>
              <a:ext cx="42096" cy="26310"/>
            </a:xfrm>
            <a:custGeom>
              <a:rect b="b" l="l" r="r" t="t"/>
              <a:pathLst>
                <a:path extrusionOk="0" h="225" w="360">
                  <a:moveTo>
                    <a:pt x="135" y="0"/>
                  </a:moveTo>
                  <a:lnTo>
                    <a:pt x="1" y="90"/>
                  </a:lnTo>
                  <a:lnTo>
                    <a:pt x="1" y="179"/>
                  </a:lnTo>
                  <a:lnTo>
                    <a:pt x="135" y="224"/>
                  </a:lnTo>
                  <a:lnTo>
                    <a:pt x="270" y="224"/>
                  </a:lnTo>
                  <a:lnTo>
                    <a:pt x="359" y="179"/>
                  </a:lnTo>
                  <a:lnTo>
                    <a:pt x="359" y="9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5930415" y="1531108"/>
              <a:ext cx="10641" cy="146867"/>
            </a:xfrm>
            <a:custGeom>
              <a:rect b="b" l="l" r="r" t="t"/>
              <a:pathLst>
                <a:path extrusionOk="0" h="1256" w="91">
                  <a:moveTo>
                    <a:pt x="0" y="1"/>
                  </a:moveTo>
                  <a:lnTo>
                    <a:pt x="0" y="1210"/>
                  </a:lnTo>
                  <a:lnTo>
                    <a:pt x="45" y="1255"/>
                  </a:lnTo>
                  <a:lnTo>
                    <a:pt x="90" y="1210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5935677" y="1531108"/>
              <a:ext cx="15786" cy="146867"/>
            </a:xfrm>
            <a:custGeom>
              <a:rect b="b" l="l" r="r" t="t"/>
              <a:pathLst>
                <a:path extrusionOk="0" h="1256" w="135">
                  <a:moveTo>
                    <a:pt x="45" y="1"/>
                  </a:moveTo>
                  <a:lnTo>
                    <a:pt x="0" y="45"/>
                  </a:lnTo>
                  <a:lnTo>
                    <a:pt x="0" y="1255"/>
                  </a:lnTo>
                  <a:lnTo>
                    <a:pt x="135" y="1255"/>
                  </a:lnTo>
                  <a:lnTo>
                    <a:pt x="135" y="121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5951346" y="1525846"/>
              <a:ext cx="5379" cy="152129"/>
            </a:xfrm>
            <a:custGeom>
              <a:rect b="b" l="l" r="r" t="t"/>
              <a:pathLst>
                <a:path extrusionOk="0" h="1301" w="46">
                  <a:moveTo>
                    <a:pt x="1" y="1"/>
                  </a:moveTo>
                  <a:lnTo>
                    <a:pt x="1" y="90"/>
                  </a:lnTo>
                  <a:lnTo>
                    <a:pt x="1" y="1300"/>
                  </a:lnTo>
                  <a:lnTo>
                    <a:pt x="45" y="1255"/>
                  </a:lnTo>
                  <a:lnTo>
                    <a:pt x="45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5930415" y="1515439"/>
              <a:ext cx="26310" cy="21048"/>
            </a:xfrm>
            <a:custGeom>
              <a:rect b="b" l="l" r="r" t="t"/>
              <a:pathLst>
                <a:path extrusionOk="0" h="180" w="225">
                  <a:moveTo>
                    <a:pt x="45" y="0"/>
                  </a:moveTo>
                  <a:lnTo>
                    <a:pt x="0" y="90"/>
                  </a:lnTo>
                  <a:lnTo>
                    <a:pt x="0" y="135"/>
                  </a:lnTo>
                  <a:lnTo>
                    <a:pt x="45" y="179"/>
                  </a:lnTo>
                  <a:lnTo>
                    <a:pt x="180" y="179"/>
                  </a:lnTo>
                  <a:lnTo>
                    <a:pt x="224" y="135"/>
                  </a:lnTo>
                  <a:lnTo>
                    <a:pt x="224" y="9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5749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5961869" y="1463053"/>
              <a:ext cx="36717" cy="104888"/>
            </a:xfrm>
            <a:custGeom>
              <a:rect b="b" l="l" r="r" t="t"/>
              <a:pathLst>
                <a:path extrusionOk="0" h="897" w="314">
                  <a:moveTo>
                    <a:pt x="0" y="0"/>
                  </a:moveTo>
                  <a:lnTo>
                    <a:pt x="0" y="717"/>
                  </a:lnTo>
                  <a:lnTo>
                    <a:pt x="179" y="896"/>
                  </a:lnTo>
                  <a:lnTo>
                    <a:pt x="314" y="807"/>
                  </a:lnTo>
                  <a:lnTo>
                    <a:pt x="314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5909484" y="1379212"/>
              <a:ext cx="89103" cy="99626"/>
            </a:xfrm>
            <a:custGeom>
              <a:rect b="b" l="l" r="r" t="t"/>
              <a:pathLst>
                <a:path extrusionOk="0" h="852" w="762">
                  <a:moveTo>
                    <a:pt x="0" y="0"/>
                  </a:moveTo>
                  <a:lnTo>
                    <a:pt x="0" y="90"/>
                  </a:lnTo>
                  <a:lnTo>
                    <a:pt x="627" y="852"/>
                  </a:lnTo>
                  <a:lnTo>
                    <a:pt x="762" y="807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5"/>
            <p:cNvSpPr/>
            <p:nvPr/>
          </p:nvSpPr>
          <p:spPr>
            <a:xfrm>
              <a:off x="5857098" y="1337233"/>
              <a:ext cx="89103" cy="52503"/>
            </a:xfrm>
            <a:custGeom>
              <a:rect b="b" l="l" r="r" t="t"/>
              <a:pathLst>
                <a:path extrusionOk="0" h="449" w="762">
                  <a:moveTo>
                    <a:pt x="134" y="1"/>
                  </a:moveTo>
                  <a:lnTo>
                    <a:pt x="0" y="45"/>
                  </a:lnTo>
                  <a:lnTo>
                    <a:pt x="90" y="404"/>
                  </a:lnTo>
                  <a:lnTo>
                    <a:pt x="627" y="449"/>
                  </a:lnTo>
                  <a:lnTo>
                    <a:pt x="762" y="35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5"/>
            <p:cNvSpPr/>
            <p:nvPr/>
          </p:nvSpPr>
          <p:spPr>
            <a:xfrm>
              <a:off x="5804595" y="1342495"/>
              <a:ext cx="178322" cy="256901"/>
            </a:xfrm>
            <a:custGeom>
              <a:rect b="b" l="l" r="r" t="t"/>
              <a:pathLst>
                <a:path extrusionOk="0" h="2197" w="1525">
                  <a:moveTo>
                    <a:pt x="449" y="0"/>
                  </a:moveTo>
                  <a:lnTo>
                    <a:pt x="1" y="269"/>
                  </a:lnTo>
                  <a:lnTo>
                    <a:pt x="1" y="1031"/>
                  </a:lnTo>
                  <a:lnTo>
                    <a:pt x="449" y="1793"/>
                  </a:lnTo>
                  <a:lnTo>
                    <a:pt x="1076" y="2196"/>
                  </a:lnTo>
                  <a:lnTo>
                    <a:pt x="1524" y="1927"/>
                  </a:lnTo>
                  <a:lnTo>
                    <a:pt x="1524" y="1166"/>
                  </a:lnTo>
                  <a:lnTo>
                    <a:pt x="1076" y="404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5919891" y="1483984"/>
              <a:ext cx="36834" cy="99626"/>
            </a:xfrm>
            <a:custGeom>
              <a:rect b="b" l="l" r="r" t="t"/>
              <a:pathLst>
                <a:path extrusionOk="0" h="852" w="315">
                  <a:moveTo>
                    <a:pt x="1" y="0"/>
                  </a:moveTo>
                  <a:lnTo>
                    <a:pt x="46" y="672"/>
                  </a:lnTo>
                  <a:lnTo>
                    <a:pt x="180" y="852"/>
                  </a:lnTo>
                  <a:lnTo>
                    <a:pt x="314" y="762"/>
                  </a:lnTo>
                  <a:lnTo>
                    <a:pt x="314" y="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5"/>
            <p:cNvSpPr/>
            <p:nvPr/>
          </p:nvSpPr>
          <p:spPr>
            <a:xfrm>
              <a:off x="5872767" y="1405405"/>
              <a:ext cx="83958" cy="94365"/>
            </a:xfrm>
            <a:custGeom>
              <a:rect b="b" l="l" r="r" t="t"/>
              <a:pathLst>
                <a:path extrusionOk="0" h="807" w="718">
                  <a:moveTo>
                    <a:pt x="0" y="0"/>
                  </a:moveTo>
                  <a:lnTo>
                    <a:pt x="0" y="90"/>
                  </a:lnTo>
                  <a:lnTo>
                    <a:pt x="583" y="807"/>
                  </a:lnTo>
                  <a:lnTo>
                    <a:pt x="717" y="717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5"/>
            <p:cNvSpPr/>
            <p:nvPr/>
          </p:nvSpPr>
          <p:spPr>
            <a:xfrm>
              <a:off x="5820381" y="1363426"/>
              <a:ext cx="89219" cy="52503"/>
            </a:xfrm>
            <a:custGeom>
              <a:rect b="b" l="l" r="r" t="t"/>
              <a:pathLst>
                <a:path extrusionOk="0" h="449" w="763">
                  <a:moveTo>
                    <a:pt x="135" y="1"/>
                  </a:moveTo>
                  <a:lnTo>
                    <a:pt x="0" y="90"/>
                  </a:lnTo>
                  <a:lnTo>
                    <a:pt x="90" y="404"/>
                  </a:lnTo>
                  <a:lnTo>
                    <a:pt x="628" y="449"/>
                  </a:lnTo>
                  <a:lnTo>
                    <a:pt x="762" y="35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5"/>
            <p:cNvSpPr/>
            <p:nvPr/>
          </p:nvSpPr>
          <p:spPr>
            <a:xfrm>
              <a:off x="5773257" y="1373950"/>
              <a:ext cx="167798" cy="235853"/>
            </a:xfrm>
            <a:custGeom>
              <a:rect b="b" l="l" r="r" t="t"/>
              <a:pathLst>
                <a:path extrusionOk="0" h="2017" w="1435">
                  <a:moveTo>
                    <a:pt x="403" y="0"/>
                  </a:moveTo>
                  <a:lnTo>
                    <a:pt x="0" y="224"/>
                  </a:lnTo>
                  <a:lnTo>
                    <a:pt x="0" y="941"/>
                  </a:lnTo>
                  <a:lnTo>
                    <a:pt x="403" y="1658"/>
                  </a:lnTo>
                  <a:lnTo>
                    <a:pt x="1031" y="2017"/>
                  </a:lnTo>
                  <a:lnTo>
                    <a:pt x="1434" y="1793"/>
                  </a:lnTo>
                  <a:lnTo>
                    <a:pt x="1434" y="1076"/>
                  </a:lnTo>
                  <a:lnTo>
                    <a:pt x="1031" y="359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5"/>
            <p:cNvSpPr/>
            <p:nvPr/>
          </p:nvSpPr>
          <p:spPr>
            <a:xfrm>
              <a:off x="5883291" y="1504915"/>
              <a:ext cx="31455" cy="89219"/>
            </a:xfrm>
            <a:custGeom>
              <a:rect b="b" l="l" r="r" t="t"/>
              <a:pathLst>
                <a:path extrusionOk="0" h="763" w="269">
                  <a:moveTo>
                    <a:pt x="0" y="1"/>
                  </a:moveTo>
                  <a:lnTo>
                    <a:pt x="0" y="628"/>
                  </a:lnTo>
                  <a:lnTo>
                    <a:pt x="135" y="762"/>
                  </a:lnTo>
                  <a:lnTo>
                    <a:pt x="269" y="718"/>
                  </a:lnTo>
                  <a:lnTo>
                    <a:pt x="269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5"/>
            <p:cNvSpPr/>
            <p:nvPr/>
          </p:nvSpPr>
          <p:spPr>
            <a:xfrm>
              <a:off x="5836050" y="1431598"/>
              <a:ext cx="78696" cy="89103"/>
            </a:xfrm>
            <a:custGeom>
              <a:rect b="b" l="l" r="r" t="t"/>
              <a:pathLst>
                <a:path extrusionOk="0" h="762" w="673">
                  <a:moveTo>
                    <a:pt x="1" y="0"/>
                  </a:moveTo>
                  <a:lnTo>
                    <a:pt x="1" y="45"/>
                  </a:lnTo>
                  <a:lnTo>
                    <a:pt x="539" y="762"/>
                  </a:lnTo>
                  <a:lnTo>
                    <a:pt x="673" y="67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5"/>
            <p:cNvSpPr/>
            <p:nvPr/>
          </p:nvSpPr>
          <p:spPr>
            <a:xfrm>
              <a:off x="5788926" y="1394881"/>
              <a:ext cx="78696" cy="42096"/>
            </a:xfrm>
            <a:custGeom>
              <a:rect b="b" l="l" r="r" t="t"/>
              <a:pathLst>
                <a:path extrusionOk="0" h="360" w="673">
                  <a:moveTo>
                    <a:pt x="135" y="1"/>
                  </a:moveTo>
                  <a:lnTo>
                    <a:pt x="1" y="45"/>
                  </a:lnTo>
                  <a:lnTo>
                    <a:pt x="90" y="359"/>
                  </a:lnTo>
                  <a:lnTo>
                    <a:pt x="538" y="359"/>
                  </a:lnTo>
                  <a:lnTo>
                    <a:pt x="673" y="31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5"/>
            <p:cNvSpPr/>
            <p:nvPr/>
          </p:nvSpPr>
          <p:spPr>
            <a:xfrm>
              <a:off x="5741802" y="1400143"/>
              <a:ext cx="157274" cy="225446"/>
            </a:xfrm>
            <a:custGeom>
              <a:rect b="b" l="l" r="r" t="t"/>
              <a:pathLst>
                <a:path extrusionOk="0" h="1928" w="1345">
                  <a:moveTo>
                    <a:pt x="404" y="0"/>
                  </a:moveTo>
                  <a:lnTo>
                    <a:pt x="0" y="224"/>
                  </a:lnTo>
                  <a:lnTo>
                    <a:pt x="0" y="897"/>
                  </a:lnTo>
                  <a:lnTo>
                    <a:pt x="404" y="1569"/>
                  </a:lnTo>
                  <a:lnTo>
                    <a:pt x="941" y="1927"/>
                  </a:lnTo>
                  <a:lnTo>
                    <a:pt x="1345" y="1658"/>
                  </a:lnTo>
                  <a:lnTo>
                    <a:pt x="1345" y="1031"/>
                  </a:lnTo>
                  <a:lnTo>
                    <a:pt x="941" y="3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5"/>
            <p:cNvSpPr/>
            <p:nvPr/>
          </p:nvSpPr>
          <p:spPr>
            <a:xfrm>
              <a:off x="5841312" y="1525846"/>
              <a:ext cx="31572" cy="83958"/>
            </a:xfrm>
            <a:custGeom>
              <a:rect b="b" l="l" r="r" t="t"/>
              <a:pathLst>
                <a:path extrusionOk="0" h="718" w="270">
                  <a:moveTo>
                    <a:pt x="1" y="1"/>
                  </a:moveTo>
                  <a:lnTo>
                    <a:pt x="1" y="583"/>
                  </a:lnTo>
                  <a:lnTo>
                    <a:pt x="135" y="718"/>
                  </a:lnTo>
                  <a:lnTo>
                    <a:pt x="269" y="673"/>
                  </a:lnTo>
                  <a:lnTo>
                    <a:pt x="269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5"/>
            <p:cNvSpPr/>
            <p:nvPr/>
          </p:nvSpPr>
          <p:spPr>
            <a:xfrm>
              <a:off x="5799450" y="1457791"/>
              <a:ext cx="73434" cy="83958"/>
            </a:xfrm>
            <a:custGeom>
              <a:rect b="b" l="l" r="r" t="t"/>
              <a:pathLst>
                <a:path extrusionOk="0" h="718" w="628">
                  <a:moveTo>
                    <a:pt x="0" y="0"/>
                  </a:moveTo>
                  <a:lnTo>
                    <a:pt x="0" y="45"/>
                  </a:lnTo>
                  <a:lnTo>
                    <a:pt x="493" y="717"/>
                  </a:lnTo>
                  <a:lnTo>
                    <a:pt x="627" y="62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5"/>
            <p:cNvSpPr/>
            <p:nvPr/>
          </p:nvSpPr>
          <p:spPr>
            <a:xfrm>
              <a:off x="5752209" y="1421074"/>
              <a:ext cx="78813" cy="42096"/>
            </a:xfrm>
            <a:custGeom>
              <a:rect b="b" l="l" r="r" t="t"/>
              <a:pathLst>
                <a:path extrusionOk="0" h="360" w="674">
                  <a:moveTo>
                    <a:pt x="135" y="1"/>
                  </a:moveTo>
                  <a:lnTo>
                    <a:pt x="1" y="90"/>
                  </a:lnTo>
                  <a:lnTo>
                    <a:pt x="90" y="359"/>
                  </a:lnTo>
                  <a:lnTo>
                    <a:pt x="539" y="359"/>
                  </a:lnTo>
                  <a:lnTo>
                    <a:pt x="673" y="31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5"/>
            <p:cNvSpPr/>
            <p:nvPr/>
          </p:nvSpPr>
          <p:spPr>
            <a:xfrm>
              <a:off x="5710347" y="1431598"/>
              <a:ext cx="146867" cy="204398"/>
            </a:xfrm>
            <a:custGeom>
              <a:rect b="b" l="l" r="r" t="t"/>
              <a:pathLst>
                <a:path extrusionOk="0" h="1748" w="1256">
                  <a:moveTo>
                    <a:pt x="359" y="0"/>
                  </a:moveTo>
                  <a:lnTo>
                    <a:pt x="0" y="179"/>
                  </a:lnTo>
                  <a:lnTo>
                    <a:pt x="0" y="807"/>
                  </a:lnTo>
                  <a:lnTo>
                    <a:pt x="359" y="1434"/>
                  </a:lnTo>
                  <a:lnTo>
                    <a:pt x="897" y="1748"/>
                  </a:lnTo>
                  <a:lnTo>
                    <a:pt x="1255" y="1524"/>
                  </a:lnTo>
                  <a:lnTo>
                    <a:pt x="1255" y="941"/>
                  </a:lnTo>
                  <a:lnTo>
                    <a:pt x="897" y="269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5"/>
            <p:cNvSpPr/>
            <p:nvPr/>
          </p:nvSpPr>
          <p:spPr>
            <a:xfrm>
              <a:off x="5799450" y="1546894"/>
              <a:ext cx="31572" cy="78696"/>
            </a:xfrm>
            <a:custGeom>
              <a:rect b="b" l="l" r="r" t="t"/>
              <a:pathLst>
                <a:path extrusionOk="0" h="673" w="270">
                  <a:moveTo>
                    <a:pt x="0" y="0"/>
                  </a:moveTo>
                  <a:lnTo>
                    <a:pt x="45" y="538"/>
                  </a:lnTo>
                  <a:lnTo>
                    <a:pt x="179" y="672"/>
                  </a:lnTo>
                  <a:lnTo>
                    <a:pt x="269" y="627"/>
                  </a:lnTo>
                  <a:lnTo>
                    <a:pt x="26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5"/>
            <p:cNvSpPr/>
            <p:nvPr/>
          </p:nvSpPr>
          <p:spPr>
            <a:xfrm>
              <a:off x="5762733" y="1483984"/>
              <a:ext cx="68289" cy="78696"/>
            </a:xfrm>
            <a:custGeom>
              <a:rect b="b" l="l" r="r" t="t"/>
              <a:pathLst>
                <a:path extrusionOk="0" h="673" w="584">
                  <a:moveTo>
                    <a:pt x="0" y="0"/>
                  </a:moveTo>
                  <a:lnTo>
                    <a:pt x="0" y="45"/>
                  </a:lnTo>
                  <a:lnTo>
                    <a:pt x="493" y="672"/>
                  </a:lnTo>
                  <a:lnTo>
                    <a:pt x="583" y="58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5"/>
            <p:cNvSpPr/>
            <p:nvPr/>
          </p:nvSpPr>
          <p:spPr>
            <a:xfrm>
              <a:off x="5720871" y="1452529"/>
              <a:ext cx="68172" cy="36834"/>
            </a:xfrm>
            <a:custGeom>
              <a:rect b="b" l="l" r="r" t="t"/>
              <a:pathLst>
                <a:path extrusionOk="0" h="315" w="583">
                  <a:moveTo>
                    <a:pt x="90" y="0"/>
                  </a:moveTo>
                  <a:lnTo>
                    <a:pt x="0" y="45"/>
                  </a:lnTo>
                  <a:lnTo>
                    <a:pt x="90" y="314"/>
                  </a:lnTo>
                  <a:lnTo>
                    <a:pt x="493" y="314"/>
                  </a:lnTo>
                  <a:lnTo>
                    <a:pt x="583" y="26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5"/>
            <p:cNvSpPr/>
            <p:nvPr/>
          </p:nvSpPr>
          <p:spPr>
            <a:xfrm>
              <a:off x="5678892" y="1457791"/>
              <a:ext cx="141605" cy="188729"/>
            </a:xfrm>
            <a:custGeom>
              <a:rect b="b" l="l" r="r" t="t"/>
              <a:pathLst>
                <a:path extrusionOk="0" h="1614" w="1211">
                  <a:moveTo>
                    <a:pt x="359" y="0"/>
                  </a:moveTo>
                  <a:lnTo>
                    <a:pt x="1" y="224"/>
                  </a:lnTo>
                  <a:lnTo>
                    <a:pt x="1" y="762"/>
                  </a:lnTo>
                  <a:lnTo>
                    <a:pt x="359" y="1345"/>
                  </a:lnTo>
                  <a:lnTo>
                    <a:pt x="852" y="1613"/>
                  </a:lnTo>
                  <a:lnTo>
                    <a:pt x="1210" y="1434"/>
                  </a:lnTo>
                  <a:lnTo>
                    <a:pt x="1210" y="896"/>
                  </a:lnTo>
                  <a:lnTo>
                    <a:pt x="852" y="269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5"/>
            <p:cNvSpPr/>
            <p:nvPr/>
          </p:nvSpPr>
          <p:spPr>
            <a:xfrm>
              <a:off x="5762733" y="1567824"/>
              <a:ext cx="26310" cy="73434"/>
            </a:xfrm>
            <a:custGeom>
              <a:rect b="b" l="l" r="r" t="t"/>
              <a:pathLst>
                <a:path extrusionOk="0" h="628" w="225">
                  <a:moveTo>
                    <a:pt x="0" y="0"/>
                  </a:moveTo>
                  <a:lnTo>
                    <a:pt x="0" y="493"/>
                  </a:lnTo>
                  <a:lnTo>
                    <a:pt x="135" y="628"/>
                  </a:lnTo>
                  <a:lnTo>
                    <a:pt x="225" y="583"/>
                  </a:lnTo>
                  <a:lnTo>
                    <a:pt x="22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5"/>
            <p:cNvSpPr/>
            <p:nvPr/>
          </p:nvSpPr>
          <p:spPr>
            <a:xfrm>
              <a:off x="5726016" y="1510177"/>
              <a:ext cx="63027" cy="68172"/>
            </a:xfrm>
            <a:custGeom>
              <a:rect b="b" l="l" r="r" t="t"/>
              <a:pathLst>
                <a:path extrusionOk="0" h="583" w="539">
                  <a:moveTo>
                    <a:pt x="1" y="0"/>
                  </a:moveTo>
                  <a:lnTo>
                    <a:pt x="1" y="45"/>
                  </a:lnTo>
                  <a:lnTo>
                    <a:pt x="449" y="583"/>
                  </a:lnTo>
                  <a:lnTo>
                    <a:pt x="539" y="53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5"/>
            <p:cNvSpPr/>
            <p:nvPr/>
          </p:nvSpPr>
          <p:spPr>
            <a:xfrm>
              <a:off x="5689416" y="1478722"/>
              <a:ext cx="62910" cy="36834"/>
            </a:xfrm>
            <a:custGeom>
              <a:rect b="b" l="l" r="r" t="t"/>
              <a:pathLst>
                <a:path extrusionOk="0" h="315" w="538">
                  <a:moveTo>
                    <a:pt x="90" y="1"/>
                  </a:moveTo>
                  <a:lnTo>
                    <a:pt x="0" y="90"/>
                  </a:lnTo>
                  <a:lnTo>
                    <a:pt x="45" y="314"/>
                  </a:lnTo>
                  <a:lnTo>
                    <a:pt x="448" y="314"/>
                  </a:lnTo>
                  <a:lnTo>
                    <a:pt x="538" y="26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5"/>
            <p:cNvSpPr/>
            <p:nvPr/>
          </p:nvSpPr>
          <p:spPr>
            <a:xfrm>
              <a:off x="5652699" y="1489246"/>
              <a:ext cx="125819" cy="172943"/>
            </a:xfrm>
            <a:custGeom>
              <a:rect b="b" l="l" r="r" t="t"/>
              <a:pathLst>
                <a:path extrusionOk="0" h="1479" w="1076">
                  <a:moveTo>
                    <a:pt x="314" y="0"/>
                  </a:moveTo>
                  <a:lnTo>
                    <a:pt x="0" y="179"/>
                  </a:lnTo>
                  <a:lnTo>
                    <a:pt x="0" y="672"/>
                  </a:lnTo>
                  <a:lnTo>
                    <a:pt x="314" y="1210"/>
                  </a:lnTo>
                  <a:lnTo>
                    <a:pt x="762" y="1479"/>
                  </a:lnTo>
                  <a:lnTo>
                    <a:pt x="1076" y="1300"/>
                  </a:lnTo>
                  <a:lnTo>
                    <a:pt x="1076" y="762"/>
                  </a:lnTo>
                  <a:lnTo>
                    <a:pt x="762" y="22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5"/>
            <p:cNvSpPr/>
            <p:nvPr/>
          </p:nvSpPr>
          <p:spPr>
            <a:xfrm>
              <a:off x="5720871" y="1588755"/>
              <a:ext cx="26310" cy="68289"/>
            </a:xfrm>
            <a:custGeom>
              <a:rect b="b" l="l" r="r" t="t"/>
              <a:pathLst>
                <a:path extrusionOk="0" h="584" w="225">
                  <a:moveTo>
                    <a:pt x="0" y="1"/>
                  </a:moveTo>
                  <a:lnTo>
                    <a:pt x="0" y="493"/>
                  </a:lnTo>
                  <a:lnTo>
                    <a:pt x="134" y="583"/>
                  </a:lnTo>
                  <a:lnTo>
                    <a:pt x="224" y="493"/>
                  </a:lnTo>
                  <a:lnTo>
                    <a:pt x="224" y="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5"/>
            <p:cNvSpPr/>
            <p:nvPr/>
          </p:nvSpPr>
          <p:spPr>
            <a:xfrm>
              <a:off x="5689416" y="1536370"/>
              <a:ext cx="57765" cy="63027"/>
            </a:xfrm>
            <a:custGeom>
              <a:rect b="b" l="l" r="r" t="t"/>
              <a:pathLst>
                <a:path extrusionOk="0" h="539" w="494">
                  <a:moveTo>
                    <a:pt x="0" y="0"/>
                  </a:moveTo>
                  <a:lnTo>
                    <a:pt x="0" y="45"/>
                  </a:lnTo>
                  <a:lnTo>
                    <a:pt x="403" y="538"/>
                  </a:lnTo>
                  <a:lnTo>
                    <a:pt x="493" y="49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5"/>
            <p:cNvSpPr/>
            <p:nvPr/>
          </p:nvSpPr>
          <p:spPr>
            <a:xfrm>
              <a:off x="5652699" y="1510177"/>
              <a:ext cx="63027" cy="31572"/>
            </a:xfrm>
            <a:custGeom>
              <a:rect b="b" l="l" r="r" t="t"/>
              <a:pathLst>
                <a:path extrusionOk="0" h="270" w="539">
                  <a:moveTo>
                    <a:pt x="90" y="0"/>
                  </a:moveTo>
                  <a:lnTo>
                    <a:pt x="0" y="45"/>
                  </a:lnTo>
                  <a:lnTo>
                    <a:pt x="90" y="269"/>
                  </a:lnTo>
                  <a:lnTo>
                    <a:pt x="404" y="269"/>
                  </a:lnTo>
                  <a:lnTo>
                    <a:pt x="538" y="22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5"/>
            <p:cNvSpPr/>
            <p:nvPr/>
          </p:nvSpPr>
          <p:spPr>
            <a:xfrm>
              <a:off x="5621244" y="1515439"/>
              <a:ext cx="115412" cy="162536"/>
            </a:xfrm>
            <a:custGeom>
              <a:rect b="b" l="l" r="r" t="t"/>
              <a:pathLst>
                <a:path extrusionOk="0" h="1390" w="987">
                  <a:moveTo>
                    <a:pt x="269" y="0"/>
                  </a:moveTo>
                  <a:lnTo>
                    <a:pt x="1" y="179"/>
                  </a:lnTo>
                  <a:lnTo>
                    <a:pt x="1" y="628"/>
                  </a:lnTo>
                  <a:lnTo>
                    <a:pt x="269" y="1120"/>
                  </a:lnTo>
                  <a:lnTo>
                    <a:pt x="673" y="1389"/>
                  </a:lnTo>
                  <a:lnTo>
                    <a:pt x="986" y="1210"/>
                  </a:lnTo>
                  <a:lnTo>
                    <a:pt x="986" y="717"/>
                  </a:lnTo>
                  <a:lnTo>
                    <a:pt x="673" y="22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5"/>
            <p:cNvSpPr/>
            <p:nvPr/>
          </p:nvSpPr>
          <p:spPr>
            <a:xfrm>
              <a:off x="5678892" y="1609686"/>
              <a:ext cx="26310" cy="63027"/>
            </a:xfrm>
            <a:custGeom>
              <a:rect b="b" l="l" r="r" t="t"/>
              <a:pathLst>
                <a:path extrusionOk="0" h="539" w="225">
                  <a:moveTo>
                    <a:pt x="1" y="1"/>
                  </a:moveTo>
                  <a:lnTo>
                    <a:pt x="45" y="449"/>
                  </a:lnTo>
                  <a:lnTo>
                    <a:pt x="135" y="538"/>
                  </a:lnTo>
                  <a:lnTo>
                    <a:pt x="225" y="449"/>
                  </a:lnTo>
                  <a:lnTo>
                    <a:pt x="225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5"/>
            <p:cNvSpPr/>
            <p:nvPr/>
          </p:nvSpPr>
          <p:spPr>
            <a:xfrm>
              <a:off x="5652699" y="1562562"/>
              <a:ext cx="52503" cy="57765"/>
            </a:xfrm>
            <a:custGeom>
              <a:rect b="b" l="l" r="r" t="t"/>
              <a:pathLst>
                <a:path extrusionOk="0" h="494" w="449">
                  <a:moveTo>
                    <a:pt x="0" y="0"/>
                  </a:moveTo>
                  <a:lnTo>
                    <a:pt x="0" y="45"/>
                  </a:lnTo>
                  <a:lnTo>
                    <a:pt x="359" y="493"/>
                  </a:lnTo>
                  <a:lnTo>
                    <a:pt x="449" y="44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5"/>
            <p:cNvSpPr/>
            <p:nvPr/>
          </p:nvSpPr>
          <p:spPr>
            <a:xfrm>
              <a:off x="5621244" y="1536370"/>
              <a:ext cx="52503" cy="31572"/>
            </a:xfrm>
            <a:custGeom>
              <a:rect b="b" l="l" r="r" t="t"/>
              <a:pathLst>
                <a:path extrusionOk="0" h="270" w="449">
                  <a:moveTo>
                    <a:pt x="90" y="0"/>
                  </a:moveTo>
                  <a:lnTo>
                    <a:pt x="1" y="45"/>
                  </a:lnTo>
                  <a:lnTo>
                    <a:pt x="45" y="269"/>
                  </a:lnTo>
                  <a:lnTo>
                    <a:pt x="359" y="269"/>
                  </a:lnTo>
                  <a:lnTo>
                    <a:pt x="449" y="22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5"/>
            <p:cNvSpPr/>
            <p:nvPr/>
          </p:nvSpPr>
          <p:spPr>
            <a:xfrm>
              <a:off x="5589789" y="1541632"/>
              <a:ext cx="104888" cy="146750"/>
            </a:xfrm>
            <a:custGeom>
              <a:rect b="b" l="l" r="r" t="t"/>
              <a:pathLst>
                <a:path extrusionOk="0" h="1255" w="897">
                  <a:moveTo>
                    <a:pt x="270" y="0"/>
                  </a:moveTo>
                  <a:lnTo>
                    <a:pt x="1" y="179"/>
                  </a:lnTo>
                  <a:lnTo>
                    <a:pt x="1" y="583"/>
                  </a:lnTo>
                  <a:lnTo>
                    <a:pt x="270" y="1031"/>
                  </a:lnTo>
                  <a:lnTo>
                    <a:pt x="628" y="1255"/>
                  </a:lnTo>
                  <a:lnTo>
                    <a:pt x="897" y="1120"/>
                  </a:lnTo>
                  <a:lnTo>
                    <a:pt x="897" y="672"/>
                  </a:lnTo>
                  <a:lnTo>
                    <a:pt x="628" y="2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5642175" y="1630617"/>
              <a:ext cx="21165" cy="57765"/>
            </a:xfrm>
            <a:custGeom>
              <a:rect b="b" l="l" r="r" t="t"/>
              <a:pathLst>
                <a:path extrusionOk="0" h="494" w="181">
                  <a:moveTo>
                    <a:pt x="1" y="1"/>
                  </a:moveTo>
                  <a:lnTo>
                    <a:pt x="1" y="404"/>
                  </a:lnTo>
                  <a:lnTo>
                    <a:pt x="90" y="494"/>
                  </a:lnTo>
                  <a:lnTo>
                    <a:pt x="180" y="404"/>
                  </a:lnTo>
                  <a:lnTo>
                    <a:pt x="180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5615982" y="1588755"/>
              <a:ext cx="47358" cy="52503"/>
            </a:xfrm>
            <a:custGeom>
              <a:rect b="b" l="l" r="r" t="t"/>
              <a:pathLst>
                <a:path extrusionOk="0" h="449" w="405">
                  <a:moveTo>
                    <a:pt x="1" y="1"/>
                  </a:moveTo>
                  <a:lnTo>
                    <a:pt x="1" y="45"/>
                  </a:lnTo>
                  <a:lnTo>
                    <a:pt x="314" y="449"/>
                  </a:lnTo>
                  <a:lnTo>
                    <a:pt x="404" y="404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5584527" y="1567824"/>
              <a:ext cx="52620" cy="26310"/>
            </a:xfrm>
            <a:custGeom>
              <a:rect b="b" l="l" r="r" t="t"/>
              <a:pathLst>
                <a:path extrusionOk="0" h="225" w="450">
                  <a:moveTo>
                    <a:pt x="91" y="0"/>
                  </a:moveTo>
                  <a:lnTo>
                    <a:pt x="1" y="45"/>
                  </a:lnTo>
                  <a:lnTo>
                    <a:pt x="91" y="224"/>
                  </a:lnTo>
                  <a:lnTo>
                    <a:pt x="359" y="224"/>
                  </a:lnTo>
                  <a:lnTo>
                    <a:pt x="449" y="18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5"/>
            <p:cNvSpPr/>
            <p:nvPr/>
          </p:nvSpPr>
          <p:spPr>
            <a:xfrm>
              <a:off x="5558334" y="1573086"/>
              <a:ext cx="94481" cy="131081"/>
            </a:xfrm>
            <a:custGeom>
              <a:rect b="b" l="l" r="r" t="t"/>
              <a:pathLst>
                <a:path extrusionOk="0" h="1121" w="808">
                  <a:moveTo>
                    <a:pt x="225" y="0"/>
                  </a:moveTo>
                  <a:lnTo>
                    <a:pt x="1" y="135"/>
                  </a:lnTo>
                  <a:lnTo>
                    <a:pt x="1" y="493"/>
                  </a:lnTo>
                  <a:lnTo>
                    <a:pt x="225" y="896"/>
                  </a:lnTo>
                  <a:lnTo>
                    <a:pt x="583" y="1120"/>
                  </a:lnTo>
                  <a:lnTo>
                    <a:pt x="807" y="986"/>
                  </a:lnTo>
                  <a:lnTo>
                    <a:pt x="807" y="583"/>
                  </a:lnTo>
                  <a:lnTo>
                    <a:pt x="583" y="17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5"/>
            <p:cNvSpPr/>
            <p:nvPr/>
          </p:nvSpPr>
          <p:spPr>
            <a:xfrm>
              <a:off x="5600313" y="1651665"/>
              <a:ext cx="21048" cy="47241"/>
            </a:xfrm>
            <a:custGeom>
              <a:rect b="b" l="l" r="r" t="t"/>
              <a:pathLst>
                <a:path extrusionOk="0" h="404" w="180">
                  <a:moveTo>
                    <a:pt x="0" y="0"/>
                  </a:moveTo>
                  <a:lnTo>
                    <a:pt x="0" y="359"/>
                  </a:lnTo>
                  <a:lnTo>
                    <a:pt x="90" y="404"/>
                  </a:lnTo>
                  <a:lnTo>
                    <a:pt x="180" y="359"/>
                  </a:lnTo>
                  <a:lnTo>
                    <a:pt x="18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5579382" y="1614948"/>
              <a:ext cx="41979" cy="47241"/>
            </a:xfrm>
            <a:custGeom>
              <a:rect b="b" l="l" r="r" t="t"/>
              <a:pathLst>
                <a:path extrusionOk="0" h="404" w="359">
                  <a:moveTo>
                    <a:pt x="0" y="1"/>
                  </a:moveTo>
                  <a:lnTo>
                    <a:pt x="0" y="45"/>
                  </a:lnTo>
                  <a:lnTo>
                    <a:pt x="269" y="404"/>
                  </a:lnTo>
                  <a:lnTo>
                    <a:pt x="359" y="359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5553189" y="1594017"/>
              <a:ext cx="41979" cy="26310"/>
            </a:xfrm>
            <a:custGeom>
              <a:rect b="b" l="l" r="r" t="t"/>
              <a:pathLst>
                <a:path extrusionOk="0" h="225" w="359">
                  <a:moveTo>
                    <a:pt x="90" y="0"/>
                  </a:moveTo>
                  <a:lnTo>
                    <a:pt x="0" y="45"/>
                  </a:lnTo>
                  <a:lnTo>
                    <a:pt x="45" y="224"/>
                  </a:lnTo>
                  <a:lnTo>
                    <a:pt x="269" y="224"/>
                  </a:lnTo>
                  <a:lnTo>
                    <a:pt x="359" y="1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5526996" y="1599279"/>
              <a:ext cx="83958" cy="115295"/>
            </a:xfrm>
            <a:custGeom>
              <a:rect b="b" l="l" r="r" t="t"/>
              <a:pathLst>
                <a:path extrusionOk="0" h="986" w="718">
                  <a:moveTo>
                    <a:pt x="224" y="0"/>
                  </a:moveTo>
                  <a:lnTo>
                    <a:pt x="0" y="135"/>
                  </a:lnTo>
                  <a:lnTo>
                    <a:pt x="0" y="448"/>
                  </a:lnTo>
                  <a:lnTo>
                    <a:pt x="224" y="807"/>
                  </a:lnTo>
                  <a:lnTo>
                    <a:pt x="493" y="986"/>
                  </a:lnTo>
                  <a:lnTo>
                    <a:pt x="717" y="852"/>
                  </a:lnTo>
                  <a:lnTo>
                    <a:pt x="717" y="538"/>
                  </a:lnTo>
                  <a:lnTo>
                    <a:pt x="493" y="17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5"/>
          <p:cNvGrpSpPr/>
          <p:nvPr/>
        </p:nvGrpSpPr>
        <p:grpSpPr>
          <a:xfrm>
            <a:off x="7061512" y="3437674"/>
            <a:ext cx="1690647" cy="1240900"/>
            <a:chOff x="3418090" y="1904609"/>
            <a:chExt cx="3246250" cy="2382681"/>
          </a:xfrm>
        </p:grpSpPr>
        <p:sp>
          <p:nvSpPr>
            <p:cNvPr id="774" name="Google Shape;774;p45"/>
            <p:cNvSpPr/>
            <p:nvPr/>
          </p:nvSpPr>
          <p:spPr>
            <a:xfrm>
              <a:off x="3709179" y="1904609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24" y="0"/>
                  </a:moveTo>
                  <a:lnTo>
                    <a:pt x="0" y="179"/>
                  </a:lnTo>
                  <a:lnTo>
                    <a:pt x="0" y="359"/>
                  </a:lnTo>
                  <a:lnTo>
                    <a:pt x="2734" y="2061"/>
                  </a:lnTo>
                  <a:lnTo>
                    <a:pt x="3047" y="16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5"/>
            <p:cNvSpPr/>
            <p:nvPr/>
          </p:nvSpPr>
          <p:spPr>
            <a:xfrm>
              <a:off x="3860837" y="2019580"/>
              <a:ext cx="31882" cy="474627"/>
            </a:xfrm>
            <a:custGeom>
              <a:rect b="b" l="l" r="r" t="t"/>
              <a:pathLst>
                <a:path extrusionOk="0" h="8694" w="584">
                  <a:moveTo>
                    <a:pt x="1" y="0"/>
                  </a:moveTo>
                  <a:lnTo>
                    <a:pt x="135" y="8380"/>
                  </a:lnTo>
                  <a:lnTo>
                    <a:pt x="314" y="8693"/>
                  </a:lnTo>
                  <a:lnTo>
                    <a:pt x="583" y="8559"/>
                  </a:lnTo>
                  <a:lnTo>
                    <a:pt x="583" y="9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5"/>
            <p:cNvSpPr/>
            <p:nvPr/>
          </p:nvSpPr>
          <p:spPr>
            <a:xfrm>
              <a:off x="3858381" y="1992666"/>
              <a:ext cx="34339" cy="39197"/>
            </a:xfrm>
            <a:custGeom>
              <a:rect b="b" l="l" r="r" t="t"/>
              <a:pathLst>
                <a:path extrusionOk="0" h="718" w="629">
                  <a:moveTo>
                    <a:pt x="314" y="0"/>
                  </a:moveTo>
                  <a:lnTo>
                    <a:pt x="46" y="180"/>
                  </a:lnTo>
                  <a:lnTo>
                    <a:pt x="1" y="583"/>
                  </a:lnTo>
                  <a:lnTo>
                    <a:pt x="359" y="717"/>
                  </a:lnTo>
                  <a:lnTo>
                    <a:pt x="628" y="58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5"/>
            <p:cNvSpPr/>
            <p:nvPr/>
          </p:nvSpPr>
          <p:spPr>
            <a:xfrm>
              <a:off x="3689580" y="1914381"/>
              <a:ext cx="188453" cy="589599"/>
            </a:xfrm>
            <a:custGeom>
              <a:rect b="b" l="l" r="r" t="t"/>
              <a:pathLst>
                <a:path extrusionOk="0" h="10800" w="3452">
                  <a:moveTo>
                    <a:pt x="359" y="0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59" y="9186"/>
                  </a:lnTo>
                  <a:lnTo>
                    <a:pt x="3138" y="10799"/>
                  </a:lnTo>
                  <a:lnTo>
                    <a:pt x="3451" y="10620"/>
                  </a:lnTo>
                  <a:lnTo>
                    <a:pt x="3451" y="2151"/>
                  </a:lnTo>
                  <a:lnTo>
                    <a:pt x="3138" y="1614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3904894" y="2019580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69" y="0"/>
                  </a:moveTo>
                  <a:lnTo>
                    <a:pt x="0" y="135"/>
                  </a:lnTo>
                  <a:lnTo>
                    <a:pt x="45" y="359"/>
                  </a:lnTo>
                  <a:lnTo>
                    <a:pt x="2778" y="2017"/>
                  </a:lnTo>
                  <a:lnTo>
                    <a:pt x="3047" y="161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5"/>
            <p:cNvSpPr/>
            <p:nvPr/>
          </p:nvSpPr>
          <p:spPr>
            <a:xfrm>
              <a:off x="4059009" y="2134551"/>
              <a:ext cx="31827" cy="474627"/>
            </a:xfrm>
            <a:custGeom>
              <a:rect b="b" l="l" r="r" t="t"/>
              <a:pathLst>
                <a:path extrusionOk="0" h="8694" w="583">
                  <a:moveTo>
                    <a:pt x="0" y="0"/>
                  </a:moveTo>
                  <a:lnTo>
                    <a:pt x="135" y="8380"/>
                  </a:lnTo>
                  <a:lnTo>
                    <a:pt x="314" y="8693"/>
                  </a:lnTo>
                  <a:lnTo>
                    <a:pt x="583" y="8514"/>
                  </a:lnTo>
                  <a:lnTo>
                    <a:pt x="583" y="45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5"/>
            <p:cNvSpPr/>
            <p:nvPr/>
          </p:nvSpPr>
          <p:spPr>
            <a:xfrm>
              <a:off x="4056552" y="2107637"/>
              <a:ext cx="34284" cy="39197"/>
            </a:xfrm>
            <a:custGeom>
              <a:rect b="b" l="l" r="r" t="t"/>
              <a:pathLst>
                <a:path extrusionOk="0" h="718" w="628">
                  <a:moveTo>
                    <a:pt x="269" y="0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717"/>
                  </a:lnTo>
                  <a:lnTo>
                    <a:pt x="628" y="53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5"/>
            <p:cNvSpPr/>
            <p:nvPr/>
          </p:nvSpPr>
          <p:spPr>
            <a:xfrm>
              <a:off x="3887752" y="2026895"/>
              <a:ext cx="188399" cy="592056"/>
            </a:xfrm>
            <a:custGeom>
              <a:rect b="b" l="l" r="r" t="t"/>
              <a:pathLst>
                <a:path extrusionOk="0" h="10845" w="3451">
                  <a:moveTo>
                    <a:pt x="314" y="1"/>
                  </a:moveTo>
                  <a:lnTo>
                    <a:pt x="0" y="180"/>
                  </a:lnTo>
                  <a:lnTo>
                    <a:pt x="0" y="8694"/>
                  </a:lnTo>
                  <a:lnTo>
                    <a:pt x="314" y="9231"/>
                  </a:lnTo>
                  <a:lnTo>
                    <a:pt x="3137" y="10845"/>
                  </a:lnTo>
                  <a:lnTo>
                    <a:pt x="3451" y="10665"/>
                  </a:lnTo>
                  <a:lnTo>
                    <a:pt x="3451" y="2196"/>
                  </a:lnTo>
                  <a:lnTo>
                    <a:pt x="3137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5"/>
            <p:cNvSpPr/>
            <p:nvPr/>
          </p:nvSpPr>
          <p:spPr>
            <a:xfrm>
              <a:off x="4103011" y="2134551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70" y="0"/>
                  </a:moveTo>
                  <a:lnTo>
                    <a:pt x="1" y="135"/>
                  </a:lnTo>
                  <a:lnTo>
                    <a:pt x="45" y="359"/>
                  </a:lnTo>
                  <a:lnTo>
                    <a:pt x="2779" y="2017"/>
                  </a:lnTo>
                  <a:lnTo>
                    <a:pt x="3048" y="161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5"/>
            <p:cNvSpPr/>
            <p:nvPr/>
          </p:nvSpPr>
          <p:spPr>
            <a:xfrm>
              <a:off x="4257126" y="2249522"/>
              <a:ext cx="29425" cy="472171"/>
            </a:xfrm>
            <a:custGeom>
              <a:rect b="b" l="l" r="r" t="t"/>
              <a:pathLst>
                <a:path extrusionOk="0" h="8649" w="539">
                  <a:moveTo>
                    <a:pt x="1" y="0"/>
                  </a:moveTo>
                  <a:lnTo>
                    <a:pt x="135" y="8335"/>
                  </a:lnTo>
                  <a:lnTo>
                    <a:pt x="314" y="8649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5"/>
            <p:cNvSpPr/>
            <p:nvPr/>
          </p:nvSpPr>
          <p:spPr>
            <a:xfrm>
              <a:off x="4254670" y="2222608"/>
              <a:ext cx="31882" cy="36741"/>
            </a:xfrm>
            <a:custGeom>
              <a:rect b="b" l="l" r="r" t="t"/>
              <a:pathLst>
                <a:path extrusionOk="0" h="673" w="584">
                  <a:moveTo>
                    <a:pt x="270" y="0"/>
                  </a:moveTo>
                  <a:lnTo>
                    <a:pt x="46" y="135"/>
                  </a:lnTo>
                  <a:lnTo>
                    <a:pt x="1" y="538"/>
                  </a:lnTo>
                  <a:lnTo>
                    <a:pt x="359" y="673"/>
                  </a:lnTo>
                  <a:lnTo>
                    <a:pt x="583" y="53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5"/>
            <p:cNvSpPr/>
            <p:nvPr/>
          </p:nvSpPr>
          <p:spPr>
            <a:xfrm>
              <a:off x="4085869" y="2141866"/>
              <a:ext cx="188453" cy="589599"/>
            </a:xfrm>
            <a:custGeom>
              <a:rect b="b" l="l" r="r" t="t"/>
              <a:pathLst>
                <a:path extrusionOk="0" h="10800" w="3452">
                  <a:moveTo>
                    <a:pt x="315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5" y="9231"/>
                  </a:lnTo>
                  <a:lnTo>
                    <a:pt x="3138" y="10800"/>
                  </a:lnTo>
                  <a:lnTo>
                    <a:pt x="3451" y="10621"/>
                  </a:lnTo>
                  <a:lnTo>
                    <a:pt x="3451" y="2152"/>
                  </a:lnTo>
                  <a:lnTo>
                    <a:pt x="3138" y="1614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5"/>
            <p:cNvSpPr/>
            <p:nvPr/>
          </p:nvSpPr>
          <p:spPr>
            <a:xfrm>
              <a:off x="4301183" y="2247066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69" y="1"/>
                  </a:moveTo>
                  <a:lnTo>
                    <a:pt x="0" y="180"/>
                  </a:lnTo>
                  <a:lnTo>
                    <a:pt x="45" y="404"/>
                  </a:lnTo>
                  <a:lnTo>
                    <a:pt x="2778" y="2062"/>
                  </a:lnTo>
                  <a:lnTo>
                    <a:pt x="3047" y="161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5"/>
            <p:cNvSpPr/>
            <p:nvPr/>
          </p:nvSpPr>
          <p:spPr>
            <a:xfrm>
              <a:off x="4455298" y="2362037"/>
              <a:ext cx="29371" cy="474627"/>
            </a:xfrm>
            <a:custGeom>
              <a:rect b="b" l="l" r="r" t="t"/>
              <a:pathLst>
                <a:path extrusionOk="0" h="8694" w="538">
                  <a:moveTo>
                    <a:pt x="0" y="1"/>
                  </a:moveTo>
                  <a:lnTo>
                    <a:pt x="90" y="8380"/>
                  </a:lnTo>
                  <a:lnTo>
                    <a:pt x="314" y="8694"/>
                  </a:lnTo>
                  <a:lnTo>
                    <a:pt x="538" y="8559"/>
                  </a:lnTo>
                  <a:lnTo>
                    <a:pt x="538" y="9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5"/>
            <p:cNvSpPr/>
            <p:nvPr/>
          </p:nvSpPr>
          <p:spPr>
            <a:xfrm>
              <a:off x="4452841" y="2335123"/>
              <a:ext cx="31827" cy="39197"/>
            </a:xfrm>
            <a:custGeom>
              <a:rect b="b" l="l" r="r" t="t"/>
              <a:pathLst>
                <a:path extrusionOk="0" h="718" w="583">
                  <a:moveTo>
                    <a:pt x="269" y="1"/>
                  </a:moveTo>
                  <a:lnTo>
                    <a:pt x="0" y="180"/>
                  </a:lnTo>
                  <a:lnTo>
                    <a:pt x="0" y="583"/>
                  </a:lnTo>
                  <a:lnTo>
                    <a:pt x="359" y="718"/>
                  </a:lnTo>
                  <a:lnTo>
                    <a:pt x="583" y="58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5"/>
            <p:cNvSpPr/>
            <p:nvPr/>
          </p:nvSpPr>
          <p:spPr>
            <a:xfrm>
              <a:off x="4284041" y="2256838"/>
              <a:ext cx="188399" cy="589599"/>
            </a:xfrm>
            <a:custGeom>
              <a:rect b="b" l="l" r="r" t="t"/>
              <a:pathLst>
                <a:path extrusionOk="0" h="10800" w="3451">
                  <a:moveTo>
                    <a:pt x="314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187"/>
                  </a:lnTo>
                  <a:lnTo>
                    <a:pt x="3092" y="10800"/>
                  </a:lnTo>
                  <a:lnTo>
                    <a:pt x="3451" y="10621"/>
                  </a:lnTo>
                  <a:lnTo>
                    <a:pt x="3451" y="2152"/>
                  </a:lnTo>
                  <a:lnTo>
                    <a:pt x="3092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4499300" y="2362037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70" y="1"/>
                  </a:moveTo>
                  <a:lnTo>
                    <a:pt x="1" y="135"/>
                  </a:lnTo>
                  <a:lnTo>
                    <a:pt x="1" y="359"/>
                  </a:lnTo>
                  <a:lnTo>
                    <a:pt x="2779" y="2062"/>
                  </a:lnTo>
                  <a:lnTo>
                    <a:pt x="3048" y="161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5"/>
            <p:cNvSpPr/>
            <p:nvPr/>
          </p:nvSpPr>
          <p:spPr>
            <a:xfrm>
              <a:off x="4653415" y="2477008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1" y="1"/>
                  </a:moveTo>
                  <a:lnTo>
                    <a:pt x="90" y="8380"/>
                  </a:lnTo>
                  <a:lnTo>
                    <a:pt x="270" y="8694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5"/>
            <p:cNvSpPr/>
            <p:nvPr/>
          </p:nvSpPr>
          <p:spPr>
            <a:xfrm>
              <a:off x="4648556" y="2450094"/>
              <a:ext cx="34284" cy="39197"/>
            </a:xfrm>
            <a:custGeom>
              <a:rect b="b" l="l" r="r" t="t"/>
              <a:pathLst>
                <a:path extrusionOk="0" h="718" w="628">
                  <a:moveTo>
                    <a:pt x="314" y="1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718"/>
                  </a:lnTo>
                  <a:lnTo>
                    <a:pt x="627" y="538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5"/>
            <p:cNvSpPr/>
            <p:nvPr/>
          </p:nvSpPr>
          <p:spPr>
            <a:xfrm>
              <a:off x="4482212" y="2369352"/>
              <a:ext cx="185942" cy="592056"/>
            </a:xfrm>
            <a:custGeom>
              <a:rect b="b" l="l" r="r" t="t"/>
              <a:pathLst>
                <a:path extrusionOk="0" h="10845" w="3406">
                  <a:moveTo>
                    <a:pt x="314" y="1"/>
                  </a:moveTo>
                  <a:lnTo>
                    <a:pt x="0" y="225"/>
                  </a:lnTo>
                  <a:lnTo>
                    <a:pt x="0" y="8694"/>
                  </a:lnTo>
                  <a:lnTo>
                    <a:pt x="314" y="9232"/>
                  </a:lnTo>
                  <a:lnTo>
                    <a:pt x="3092" y="10845"/>
                  </a:lnTo>
                  <a:lnTo>
                    <a:pt x="3406" y="10666"/>
                  </a:lnTo>
                  <a:lnTo>
                    <a:pt x="3406" y="2197"/>
                  </a:lnTo>
                  <a:lnTo>
                    <a:pt x="3092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5"/>
            <p:cNvSpPr/>
            <p:nvPr/>
          </p:nvSpPr>
          <p:spPr>
            <a:xfrm>
              <a:off x="4668101" y="2543064"/>
              <a:ext cx="163941" cy="330285"/>
            </a:xfrm>
            <a:custGeom>
              <a:rect b="b" l="l" r="r" t="t"/>
              <a:pathLst>
                <a:path extrusionOk="0" h="6050" w="3003">
                  <a:moveTo>
                    <a:pt x="269" y="0"/>
                  </a:moveTo>
                  <a:lnTo>
                    <a:pt x="1" y="135"/>
                  </a:lnTo>
                  <a:lnTo>
                    <a:pt x="180" y="628"/>
                  </a:lnTo>
                  <a:lnTo>
                    <a:pt x="1569" y="2420"/>
                  </a:lnTo>
                  <a:lnTo>
                    <a:pt x="1614" y="5512"/>
                  </a:lnTo>
                  <a:lnTo>
                    <a:pt x="269" y="5736"/>
                  </a:lnTo>
                  <a:lnTo>
                    <a:pt x="1" y="5915"/>
                  </a:lnTo>
                  <a:lnTo>
                    <a:pt x="1255" y="5870"/>
                  </a:lnTo>
                  <a:lnTo>
                    <a:pt x="1748" y="6050"/>
                  </a:lnTo>
                  <a:lnTo>
                    <a:pt x="2017" y="5870"/>
                  </a:lnTo>
                  <a:lnTo>
                    <a:pt x="2017" y="4392"/>
                  </a:lnTo>
                  <a:lnTo>
                    <a:pt x="2734" y="5019"/>
                  </a:lnTo>
                  <a:lnTo>
                    <a:pt x="3003" y="4885"/>
                  </a:lnTo>
                  <a:lnTo>
                    <a:pt x="3003" y="4437"/>
                  </a:lnTo>
                  <a:lnTo>
                    <a:pt x="2017" y="3854"/>
                  </a:lnTo>
                  <a:lnTo>
                    <a:pt x="2017" y="228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5"/>
            <p:cNvSpPr/>
            <p:nvPr/>
          </p:nvSpPr>
          <p:spPr>
            <a:xfrm>
              <a:off x="4668101" y="2550380"/>
              <a:ext cx="149310" cy="340111"/>
            </a:xfrm>
            <a:custGeom>
              <a:rect b="b" l="l" r="r" t="t"/>
              <a:pathLst>
                <a:path extrusionOk="0" h="6230" w="2735">
                  <a:moveTo>
                    <a:pt x="1" y="1"/>
                  </a:moveTo>
                  <a:lnTo>
                    <a:pt x="1" y="449"/>
                  </a:lnTo>
                  <a:lnTo>
                    <a:pt x="1390" y="2241"/>
                  </a:lnTo>
                  <a:lnTo>
                    <a:pt x="1390" y="5512"/>
                  </a:lnTo>
                  <a:lnTo>
                    <a:pt x="1" y="5781"/>
                  </a:lnTo>
                  <a:lnTo>
                    <a:pt x="1" y="6229"/>
                  </a:lnTo>
                  <a:lnTo>
                    <a:pt x="1748" y="5916"/>
                  </a:lnTo>
                  <a:lnTo>
                    <a:pt x="1748" y="4347"/>
                  </a:lnTo>
                  <a:lnTo>
                    <a:pt x="2734" y="4885"/>
                  </a:lnTo>
                  <a:lnTo>
                    <a:pt x="2734" y="4437"/>
                  </a:lnTo>
                  <a:lnTo>
                    <a:pt x="1748" y="3899"/>
                  </a:lnTo>
                  <a:lnTo>
                    <a:pt x="1748" y="23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5"/>
            <p:cNvSpPr/>
            <p:nvPr/>
          </p:nvSpPr>
          <p:spPr>
            <a:xfrm>
              <a:off x="5565879" y="2892891"/>
              <a:ext cx="151713" cy="403657"/>
            </a:xfrm>
            <a:custGeom>
              <a:rect b="b" l="l" r="r" t="t"/>
              <a:pathLst>
                <a:path extrusionOk="0" h="7394" w="2779">
                  <a:moveTo>
                    <a:pt x="1" y="0"/>
                  </a:moveTo>
                  <a:lnTo>
                    <a:pt x="180" y="6049"/>
                  </a:lnTo>
                  <a:lnTo>
                    <a:pt x="1614" y="7394"/>
                  </a:lnTo>
                  <a:lnTo>
                    <a:pt x="2779" y="6722"/>
                  </a:lnTo>
                  <a:lnTo>
                    <a:pt x="2779" y="5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5"/>
            <p:cNvSpPr/>
            <p:nvPr/>
          </p:nvSpPr>
          <p:spPr>
            <a:xfrm>
              <a:off x="5372620" y="2547978"/>
              <a:ext cx="344970" cy="411027"/>
            </a:xfrm>
            <a:custGeom>
              <a:rect b="b" l="l" r="r" t="t"/>
              <a:pathLst>
                <a:path extrusionOk="0" h="7529" w="6319">
                  <a:moveTo>
                    <a:pt x="1300" y="0"/>
                  </a:moveTo>
                  <a:lnTo>
                    <a:pt x="1" y="941"/>
                  </a:lnTo>
                  <a:lnTo>
                    <a:pt x="5154" y="7528"/>
                  </a:lnTo>
                  <a:lnTo>
                    <a:pt x="6319" y="6856"/>
                  </a:lnTo>
                  <a:lnTo>
                    <a:pt x="2510" y="26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5"/>
            <p:cNvSpPr/>
            <p:nvPr/>
          </p:nvSpPr>
          <p:spPr>
            <a:xfrm>
              <a:off x="5154904" y="2393864"/>
              <a:ext cx="354797" cy="205541"/>
            </a:xfrm>
            <a:custGeom>
              <a:rect b="b" l="l" r="r" t="t"/>
              <a:pathLst>
                <a:path extrusionOk="0" h="3765" w="6499">
                  <a:moveTo>
                    <a:pt x="1121" y="0"/>
                  </a:moveTo>
                  <a:lnTo>
                    <a:pt x="1" y="672"/>
                  </a:lnTo>
                  <a:lnTo>
                    <a:pt x="852" y="3674"/>
                  </a:lnTo>
                  <a:lnTo>
                    <a:pt x="5378" y="3764"/>
                  </a:lnTo>
                  <a:lnTo>
                    <a:pt x="6498" y="3092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5"/>
            <p:cNvSpPr/>
            <p:nvPr/>
          </p:nvSpPr>
          <p:spPr>
            <a:xfrm>
              <a:off x="4946961" y="2430550"/>
              <a:ext cx="707027" cy="985886"/>
            </a:xfrm>
            <a:custGeom>
              <a:rect b="b" l="l" r="r" t="t"/>
              <a:pathLst>
                <a:path extrusionOk="0" h="18059" w="12951">
                  <a:moveTo>
                    <a:pt x="3810" y="0"/>
                  </a:moveTo>
                  <a:lnTo>
                    <a:pt x="1" y="2196"/>
                  </a:lnTo>
                  <a:lnTo>
                    <a:pt x="1" y="8380"/>
                  </a:lnTo>
                  <a:lnTo>
                    <a:pt x="3810" y="14967"/>
                  </a:lnTo>
                  <a:lnTo>
                    <a:pt x="9142" y="18058"/>
                  </a:lnTo>
                  <a:lnTo>
                    <a:pt x="12951" y="15863"/>
                  </a:lnTo>
                  <a:lnTo>
                    <a:pt x="12951" y="9679"/>
                  </a:lnTo>
                  <a:lnTo>
                    <a:pt x="9187" y="3092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5"/>
            <p:cNvSpPr/>
            <p:nvPr/>
          </p:nvSpPr>
          <p:spPr>
            <a:xfrm>
              <a:off x="5331075" y="2973578"/>
              <a:ext cx="298457" cy="457540"/>
            </a:xfrm>
            <a:custGeom>
              <a:rect b="b" l="l" r="r" t="t"/>
              <a:pathLst>
                <a:path extrusionOk="0" h="8381" w="5467">
                  <a:moveTo>
                    <a:pt x="5467" y="1"/>
                  </a:moveTo>
                  <a:lnTo>
                    <a:pt x="0" y="987"/>
                  </a:lnTo>
                  <a:lnTo>
                    <a:pt x="179" y="7036"/>
                  </a:lnTo>
                  <a:lnTo>
                    <a:pt x="1613" y="8380"/>
                  </a:lnTo>
                  <a:lnTo>
                    <a:pt x="5467" y="6185"/>
                  </a:lnTo>
                  <a:lnTo>
                    <a:pt x="5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5"/>
            <p:cNvSpPr/>
            <p:nvPr/>
          </p:nvSpPr>
          <p:spPr>
            <a:xfrm>
              <a:off x="5211190" y="2613979"/>
              <a:ext cx="418342" cy="479541"/>
            </a:xfrm>
            <a:custGeom>
              <a:rect b="b" l="l" r="r" t="t"/>
              <a:pathLst>
                <a:path extrusionOk="0" h="8784" w="7663">
                  <a:moveTo>
                    <a:pt x="3854" y="1"/>
                  </a:moveTo>
                  <a:lnTo>
                    <a:pt x="852" y="583"/>
                  </a:lnTo>
                  <a:lnTo>
                    <a:pt x="0" y="2197"/>
                  </a:lnTo>
                  <a:lnTo>
                    <a:pt x="3809" y="8784"/>
                  </a:lnTo>
                  <a:lnTo>
                    <a:pt x="7663" y="6588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5"/>
            <p:cNvSpPr/>
            <p:nvPr/>
          </p:nvSpPr>
          <p:spPr>
            <a:xfrm>
              <a:off x="4920101" y="2445235"/>
              <a:ext cx="501487" cy="288685"/>
            </a:xfrm>
            <a:custGeom>
              <a:rect b="b" l="l" r="r" t="t"/>
              <a:pathLst>
                <a:path extrusionOk="0" h="5288" w="9186">
                  <a:moveTo>
                    <a:pt x="3809" y="0"/>
                  </a:moveTo>
                  <a:lnTo>
                    <a:pt x="0" y="2196"/>
                  </a:lnTo>
                  <a:lnTo>
                    <a:pt x="851" y="5243"/>
                  </a:lnTo>
                  <a:lnTo>
                    <a:pt x="5332" y="5288"/>
                  </a:lnTo>
                  <a:lnTo>
                    <a:pt x="9186" y="3092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5"/>
            <p:cNvSpPr/>
            <p:nvPr/>
          </p:nvSpPr>
          <p:spPr>
            <a:xfrm>
              <a:off x="4658329" y="2565065"/>
              <a:ext cx="261826" cy="440398"/>
            </a:xfrm>
            <a:custGeom>
              <a:rect b="b" l="l" r="r" t="t"/>
              <a:pathLst>
                <a:path extrusionOk="0" h="8067" w="4796">
                  <a:moveTo>
                    <a:pt x="4795" y="1"/>
                  </a:moveTo>
                  <a:lnTo>
                    <a:pt x="986" y="2196"/>
                  </a:lnTo>
                  <a:lnTo>
                    <a:pt x="0" y="8066"/>
                  </a:lnTo>
                  <a:lnTo>
                    <a:pt x="3406" y="6812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5"/>
            <p:cNvSpPr/>
            <p:nvPr/>
          </p:nvSpPr>
          <p:spPr>
            <a:xfrm>
              <a:off x="4907818" y="3328318"/>
              <a:ext cx="511368" cy="222628"/>
            </a:xfrm>
            <a:custGeom>
              <a:rect b="b" l="l" r="r" t="t"/>
              <a:pathLst>
                <a:path extrusionOk="0" h="4078" w="9367">
                  <a:moveTo>
                    <a:pt x="1256" y="0"/>
                  </a:moveTo>
                  <a:lnTo>
                    <a:pt x="1" y="2017"/>
                  </a:lnTo>
                  <a:lnTo>
                    <a:pt x="5557" y="4078"/>
                  </a:lnTo>
                  <a:lnTo>
                    <a:pt x="9366" y="1882"/>
                  </a:lnTo>
                  <a:lnTo>
                    <a:pt x="5916" y="107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5"/>
            <p:cNvSpPr/>
            <p:nvPr/>
          </p:nvSpPr>
          <p:spPr>
            <a:xfrm>
              <a:off x="5010561" y="3093462"/>
              <a:ext cx="408625" cy="337655"/>
            </a:xfrm>
            <a:custGeom>
              <a:rect b="b" l="l" r="r" t="t"/>
              <a:pathLst>
                <a:path extrusionOk="0" h="6185" w="7485">
                  <a:moveTo>
                    <a:pt x="7484" y="1"/>
                  </a:moveTo>
                  <a:lnTo>
                    <a:pt x="3362" y="90"/>
                  </a:lnTo>
                  <a:lnTo>
                    <a:pt x="1" y="2107"/>
                  </a:lnTo>
                  <a:lnTo>
                    <a:pt x="1" y="5243"/>
                  </a:lnTo>
                  <a:lnTo>
                    <a:pt x="7484" y="6184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5"/>
            <p:cNvSpPr/>
            <p:nvPr/>
          </p:nvSpPr>
          <p:spPr>
            <a:xfrm>
              <a:off x="4866272" y="2733864"/>
              <a:ext cx="552913" cy="474627"/>
            </a:xfrm>
            <a:custGeom>
              <a:rect b="b" l="l" r="r" t="t"/>
              <a:pathLst>
                <a:path extrusionOk="0" h="8694" w="10128">
                  <a:moveTo>
                    <a:pt x="6318" y="1"/>
                  </a:moveTo>
                  <a:lnTo>
                    <a:pt x="0" y="4616"/>
                  </a:lnTo>
                  <a:lnTo>
                    <a:pt x="762" y="6856"/>
                  </a:lnTo>
                  <a:lnTo>
                    <a:pt x="2644" y="8694"/>
                  </a:lnTo>
                  <a:lnTo>
                    <a:pt x="10127" y="6588"/>
                  </a:lnTo>
                  <a:lnTo>
                    <a:pt x="6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5"/>
            <p:cNvSpPr/>
            <p:nvPr/>
          </p:nvSpPr>
          <p:spPr>
            <a:xfrm>
              <a:off x="4761072" y="2565065"/>
              <a:ext cx="450170" cy="464855"/>
            </a:xfrm>
            <a:custGeom>
              <a:rect b="b" l="l" r="r" t="t"/>
              <a:pathLst>
                <a:path extrusionOk="0" h="8515" w="8246">
                  <a:moveTo>
                    <a:pt x="2913" y="1"/>
                  </a:moveTo>
                  <a:lnTo>
                    <a:pt x="0" y="6991"/>
                  </a:lnTo>
                  <a:lnTo>
                    <a:pt x="1031" y="8290"/>
                  </a:lnTo>
                  <a:lnTo>
                    <a:pt x="2689" y="8515"/>
                  </a:lnTo>
                  <a:lnTo>
                    <a:pt x="8245" y="3093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5"/>
            <p:cNvSpPr/>
            <p:nvPr/>
          </p:nvSpPr>
          <p:spPr>
            <a:xfrm>
              <a:off x="4898045" y="3208434"/>
              <a:ext cx="112570" cy="210454"/>
            </a:xfrm>
            <a:custGeom>
              <a:rect b="b" l="l" r="r" t="t"/>
              <a:pathLst>
                <a:path extrusionOk="0" h="3855" w="2062">
                  <a:moveTo>
                    <a:pt x="2062" y="1"/>
                  </a:moveTo>
                  <a:lnTo>
                    <a:pt x="1" y="135"/>
                  </a:lnTo>
                  <a:lnTo>
                    <a:pt x="90" y="3182"/>
                  </a:lnTo>
                  <a:lnTo>
                    <a:pt x="807" y="3854"/>
                  </a:lnTo>
                  <a:lnTo>
                    <a:pt x="2062" y="3137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5"/>
            <p:cNvSpPr/>
            <p:nvPr/>
          </p:nvSpPr>
          <p:spPr>
            <a:xfrm>
              <a:off x="4802672" y="3017634"/>
              <a:ext cx="207943" cy="232455"/>
            </a:xfrm>
            <a:custGeom>
              <a:rect b="b" l="l" r="r" t="t"/>
              <a:pathLst>
                <a:path extrusionOk="0" h="4258" w="3809">
                  <a:moveTo>
                    <a:pt x="1165" y="0"/>
                  </a:moveTo>
                  <a:lnTo>
                    <a:pt x="0" y="941"/>
                  </a:lnTo>
                  <a:lnTo>
                    <a:pt x="2554" y="4257"/>
                  </a:lnTo>
                  <a:lnTo>
                    <a:pt x="3809" y="3496"/>
                  </a:lnTo>
                  <a:lnTo>
                    <a:pt x="1927" y="225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5"/>
            <p:cNvSpPr/>
            <p:nvPr/>
          </p:nvSpPr>
          <p:spPr>
            <a:xfrm>
              <a:off x="4692558" y="2946719"/>
              <a:ext cx="215313" cy="122342"/>
            </a:xfrm>
            <a:custGeom>
              <a:rect b="b" l="l" r="r" t="t"/>
              <a:pathLst>
                <a:path extrusionOk="0" h="2241" w="3944">
                  <a:moveTo>
                    <a:pt x="1255" y="0"/>
                  </a:moveTo>
                  <a:lnTo>
                    <a:pt x="1" y="717"/>
                  </a:lnTo>
                  <a:lnTo>
                    <a:pt x="449" y="2196"/>
                  </a:lnTo>
                  <a:lnTo>
                    <a:pt x="2689" y="2240"/>
                  </a:lnTo>
                  <a:lnTo>
                    <a:pt x="3944" y="1524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5"/>
            <p:cNvSpPr/>
            <p:nvPr/>
          </p:nvSpPr>
          <p:spPr>
            <a:xfrm>
              <a:off x="4589815" y="2985807"/>
              <a:ext cx="352340" cy="491769"/>
            </a:xfrm>
            <a:custGeom>
              <a:rect b="b" l="l" r="r" t="t"/>
              <a:pathLst>
                <a:path extrusionOk="0" h="9008" w="6454">
                  <a:moveTo>
                    <a:pt x="1883" y="1"/>
                  </a:moveTo>
                  <a:lnTo>
                    <a:pt x="1" y="1076"/>
                  </a:lnTo>
                  <a:lnTo>
                    <a:pt x="1" y="4168"/>
                  </a:lnTo>
                  <a:lnTo>
                    <a:pt x="1883" y="7484"/>
                  </a:lnTo>
                  <a:lnTo>
                    <a:pt x="4571" y="9008"/>
                  </a:lnTo>
                  <a:lnTo>
                    <a:pt x="6453" y="7932"/>
                  </a:lnTo>
                  <a:lnTo>
                    <a:pt x="6453" y="4840"/>
                  </a:lnTo>
                  <a:lnTo>
                    <a:pt x="4571" y="1524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5"/>
            <p:cNvSpPr/>
            <p:nvPr/>
          </p:nvSpPr>
          <p:spPr>
            <a:xfrm>
              <a:off x="5524279" y="3120376"/>
              <a:ext cx="161539" cy="347427"/>
            </a:xfrm>
            <a:custGeom>
              <a:rect b="b" l="l" r="r" t="t"/>
              <a:pathLst>
                <a:path extrusionOk="0" h="6364" w="2959">
                  <a:moveTo>
                    <a:pt x="2958" y="0"/>
                  </a:moveTo>
                  <a:lnTo>
                    <a:pt x="1211" y="314"/>
                  </a:lnTo>
                  <a:lnTo>
                    <a:pt x="942" y="449"/>
                  </a:lnTo>
                  <a:lnTo>
                    <a:pt x="1211" y="717"/>
                  </a:lnTo>
                  <a:lnTo>
                    <a:pt x="1211" y="1882"/>
                  </a:lnTo>
                  <a:lnTo>
                    <a:pt x="270" y="1345"/>
                  </a:lnTo>
                  <a:lnTo>
                    <a:pt x="1" y="1479"/>
                  </a:lnTo>
                  <a:lnTo>
                    <a:pt x="270" y="1927"/>
                  </a:lnTo>
                  <a:lnTo>
                    <a:pt x="1211" y="2510"/>
                  </a:lnTo>
                  <a:lnTo>
                    <a:pt x="1211" y="4168"/>
                  </a:lnTo>
                  <a:lnTo>
                    <a:pt x="2465" y="5826"/>
                  </a:lnTo>
                  <a:lnTo>
                    <a:pt x="2690" y="6363"/>
                  </a:lnTo>
                  <a:lnTo>
                    <a:pt x="2958" y="6229"/>
                  </a:lnTo>
                  <a:lnTo>
                    <a:pt x="2958" y="5781"/>
                  </a:lnTo>
                  <a:lnTo>
                    <a:pt x="1614" y="3989"/>
                  </a:lnTo>
                  <a:lnTo>
                    <a:pt x="1614" y="673"/>
                  </a:lnTo>
                  <a:lnTo>
                    <a:pt x="2958" y="449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5"/>
            <p:cNvSpPr/>
            <p:nvPr/>
          </p:nvSpPr>
          <p:spPr>
            <a:xfrm>
              <a:off x="5524279" y="3130148"/>
              <a:ext cx="146854" cy="337655"/>
            </a:xfrm>
            <a:custGeom>
              <a:rect b="b" l="l" r="r" t="t"/>
              <a:pathLst>
                <a:path extrusionOk="0" h="6185" w="2690">
                  <a:moveTo>
                    <a:pt x="2690" y="1"/>
                  </a:moveTo>
                  <a:lnTo>
                    <a:pt x="942" y="270"/>
                  </a:lnTo>
                  <a:lnTo>
                    <a:pt x="942" y="1883"/>
                  </a:lnTo>
                  <a:lnTo>
                    <a:pt x="1" y="1300"/>
                  </a:lnTo>
                  <a:lnTo>
                    <a:pt x="1" y="1748"/>
                  </a:lnTo>
                  <a:lnTo>
                    <a:pt x="942" y="2286"/>
                  </a:lnTo>
                  <a:lnTo>
                    <a:pt x="942" y="3854"/>
                  </a:lnTo>
                  <a:lnTo>
                    <a:pt x="2690" y="6184"/>
                  </a:lnTo>
                  <a:lnTo>
                    <a:pt x="2690" y="5736"/>
                  </a:lnTo>
                  <a:lnTo>
                    <a:pt x="1345" y="3944"/>
                  </a:lnTo>
                  <a:lnTo>
                    <a:pt x="1345" y="673"/>
                  </a:lnTo>
                  <a:lnTo>
                    <a:pt x="2690" y="40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5"/>
            <p:cNvSpPr/>
            <p:nvPr/>
          </p:nvSpPr>
          <p:spPr>
            <a:xfrm>
              <a:off x="5688221" y="3049461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69" y="0"/>
                  </a:moveTo>
                  <a:lnTo>
                    <a:pt x="0" y="134"/>
                  </a:lnTo>
                  <a:lnTo>
                    <a:pt x="45" y="358"/>
                  </a:lnTo>
                  <a:lnTo>
                    <a:pt x="2778" y="2016"/>
                  </a:lnTo>
                  <a:lnTo>
                    <a:pt x="3047" y="161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5"/>
            <p:cNvSpPr/>
            <p:nvPr/>
          </p:nvSpPr>
          <p:spPr>
            <a:xfrm>
              <a:off x="5842337" y="3164432"/>
              <a:ext cx="29371" cy="474627"/>
            </a:xfrm>
            <a:custGeom>
              <a:rect b="b" l="l" r="r" t="t"/>
              <a:pathLst>
                <a:path extrusionOk="0" h="8694" w="538">
                  <a:moveTo>
                    <a:pt x="0" y="0"/>
                  </a:moveTo>
                  <a:lnTo>
                    <a:pt x="135" y="8379"/>
                  </a:lnTo>
                  <a:lnTo>
                    <a:pt x="314" y="8693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5"/>
            <p:cNvSpPr/>
            <p:nvPr/>
          </p:nvSpPr>
          <p:spPr>
            <a:xfrm>
              <a:off x="5839880" y="3137518"/>
              <a:ext cx="31827" cy="36741"/>
            </a:xfrm>
            <a:custGeom>
              <a:rect b="b" l="l" r="r" t="t"/>
              <a:pathLst>
                <a:path extrusionOk="0" h="673" w="583">
                  <a:moveTo>
                    <a:pt x="269" y="0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672"/>
                  </a:lnTo>
                  <a:lnTo>
                    <a:pt x="583" y="53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5"/>
            <p:cNvSpPr/>
            <p:nvPr/>
          </p:nvSpPr>
          <p:spPr>
            <a:xfrm>
              <a:off x="5671079" y="3056777"/>
              <a:ext cx="188399" cy="592056"/>
            </a:xfrm>
            <a:custGeom>
              <a:rect b="b" l="l" r="r" t="t"/>
              <a:pathLst>
                <a:path extrusionOk="0" h="10845" w="3451">
                  <a:moveTo>
                    <a:pt x="314" y="0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231"/>
                  </a:lnTo>
                  <a:lnTo>
                    <a:pt x="3137" y="10844"/>
                  </a:lnTo>
                  <a:lnTo>
                    <a:pt x="3451" y="10665"/>
                  </a:lnTo>
                  <a:lnTo>
                    <a:pt x="3451" y="2151"/>
                  </a:lnTo>
                  <a:lnTo>
                    <a:pt x="3137" y="16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5"/>
            <p:cNvSpPr/>
            <p:nvPr/>
          </p:nvSpPr>
          <p:spPr>
            <a:xfrm>
              <a:off x="5886338" y="3164432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70" y="0"/>
                  </a:moveTo>
                  <a:lnTo>
                    <a:pt x="1" y="134"/>
                  </a:lnTo>
                  <a:lnTo>
                    <a:pt x="46" y="359"/>
                  </a:lnTo>
                  <a:lnTo>
                    <a:pt x="2779" y="2016"/>
                  </a:lnTo>
                  <a:lnTo>
                    <a:pt x="3048" y="161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5"/>
            <p:cNvSpPr/>
            <p:nvPr/>
          </p:nvSpPr>
          <p:spPr>
            <a:xfrm>
              <a:off x="6040454" y="3276947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1" y="0"/>
                  </a:moveTo>
                  <a:lnTo>
                    <a:pt x="90" y="8380"/>
                  </a:lnTo>
                  <a:lnTo>
                    <a:pt x="314" y="8693"/>
                  </a:lnTo>
                  <a:lnTo>
                    <a:pt x="538" y="8559"/>
                  </a:lnTo>
                  <a:lnTo>
                    <a:pt x="538" y="9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5"/>
            <p:cNvSpPr/>
            <p:nvPr/>
          </p:nvSpPr>
          <p:spPr>
            <a:xfrm>
              <a:off x="6037997" y="3252489"/>
              <a:ext cx="31882" cy="36741"/>
            </a:xfrm>
            <a:custGeom>
              <a:rect b="b" l="l" r="r" t="t"/>
              <a:pathLst>
                <a:path extrusionOk="0" h="673" w="584">
                  <a:moveTo>
                    <a:pt x="270" y="0"/>
                  </a:moveTo>
                  <a:lnTo>
                    <a:pt x="46" y="135"/>
                  </a:lnTo>
                  <a:lnTo>
                    <a:pt x="1" y="538"/>
                  </a:lnTo>
                  <a:lnTo>
                    <a:pt x="359" y="672"/>
                  </a:lnTo>
                  <a:lnTo>
                    <a:pt x="583" y="53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5"/>
            <p:cNvSpPr/>
            <p:nvPr/>
          </p:nvSpPr>
          <p:spPr>
            <a:xfrm>
              <a:off x="5869251" y="3171748"/>
              <a:ext cx="188399" cy="589599"/>
            </a:xfrm>
            <a:custGeom>
              <a:rect b="b" l="l" r="r" t="t"/>
              <a:pathLst>
                <a:path extrusionOk="0" h="10800" w="3451">
                  <a:moveTo>
                    <a:pt x="314" y="0"/>
                  </a:moveTo>
                  <a:lnTo>
                    <a:pt x="0" y="180"/>
                  </a:lnTo>
                  <a:lnTo>
                    <a:pt x="0" y="8649"/>
                  </a:lnTo>
                  <a:lnTo>
                    <a:pt x="314" y="9186"/>
                  </a:lnTo>
                  <a:lnTo>
                    <a:pt x="3137" y="10800"/>
                  </a:lnTo>
                  <a:lnTo>
                    <a:pt x="3450" y="10620"/>
                  </a:lnTo>
                  <a:lnTo>
                    <a:pt x="3450" y="2151"/>
                  </a:lnTo>
                  <a:lnTo>
                    <a:pt x="3137" y="16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5"/>
            <p:cNvSpPr/>
            <p:nvPr/>
          </p:nvSpPr>
          <p:spPr>
            <a:xfrm>
              <a:off x="6084510" y="3276947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69" y="0"/>
                  </a:moveTo>
                  <a:lnTo>
                    <a:pt x="0" y="180"/>
                  </a:lnTo>
                  <a:lnTo>
                    <a:pt x="0" y="359"/>
                  </a:lnTo>
                  <a:lnTo>
                    <a:pt x="2779" y="2062"/>
                  </a:lnTo>
                  <a:lnTo>
                    <a:pt x="3047" y="161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5"/>
            <p:cNvSpPr/>
            <p:nvPr/>
          </p:nvSpPr>
          <p:spPr>
            <a:xfrm>
              <a:off x="6238626" y="3391918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0" y="0"/>
                  </a:moveTo>
                  <a:lnTo>
                    <a:pt x="90" y="8380"/>
                  </a:lnTo>
                  <a:lnTo>
                    <a:pt x="314" y="8693"/>
                  </a:lnTo>
                  <a:lnTo>
                    <a:pt x="538" y="8559"/>
                  </a:lnTo>
                  <a:lnTo>
                    <a:pt x="538" y="9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5"/>
            <p:cNvSpPr/>
            <p:nvPr/>
          </p:nvSpPr>
          <p:spPr>
            <a:xfrm>
              <a:off x="6236169" y="3365004"/>
              <a:ext cx="31882" cy="39197"/>
            </a:xfrm>
            <a:custGeom>
              <a:rect b="b" l="l" r="r" t="t"/>
              <a:pathLst>
                <a:path extrusionOk="0" h="718" w="584">
                  <a:moveTo>
                    <a:pt x="269" y="0"/>
                  </a:moveTo>
                  <a:lnTo>
                    <a:pt x="1" y="180"/>
                  </a:lnTo>
                  <a:lnTo>
                    <a:pt x="1" y="583"/>
                  </a:lnTo>
                  <a:lnTo>
                    <a:pt x="359" y="717"/>
                  </a:lnTo>
                  <a:lnTo>
                    <a:pt x="583" y="58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5"/>
            <p:cNvSpPr/>
            <p:nvPr/>
          </p:nvSpPr>
          <p:spPr>
            <a:xfrm>
              <a:off x="6067368" y="3286719"/>
              <a:ext cx="188399" cy="589599"/>
            </a:xfrm>
            <a:custGeom>
              <a:rect b="b" l="l" r="r" t="t"/>
              <a:pathLst>
                <a:path extrusionOk="0" h="10800" w="3451">
                  <a:moveTo>
                    <a:pt x="314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186"/>
                  </a:lnTo>
                  <a:lnTo>
                    <a:pt x="3093" y="10800"/>
                  </a:lnTo>
                  <a:lnTo>
                    <a:pt x="3451" y="10620"/>
                  </a:lnTo>
                  <a:lnTo>
                    <a:pt x="3451" y="2151"/>
                  </a:lnTo>
                  <a:lnTo>
                    <a:pt x="3093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5"/>
            <p:cNvSpPr/>
            <p:nvPr/>
          </p:nvSpPr>
          <p:spPr>
            <a:xfrm>
              <a:off x="6282627" y="3391918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70" y="0"/>
                  </a:moveTo>
                  <a:lnTo>
                    <a:pt x="1" y="135"/>
                  </a:lnTo>
                  <a:lnTo>
                    <a:pt x="1" y="359"/>
                  </a:lnTo>
                  <a:lnTo>
                    <a:pt x="2779" y="2017"/>
                  </a:lnTo>
                  <a:lnTo>
                    <a:pt x="3048" y="161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5"/>
            <p:cNvSpPr/>
            <p:nvPr/>
          </p:nvSpPr>
          <p:spPr>
            <a:xfrm>
              <a:off x="6436743" y="3506889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1" y="0"/>
                  </a:moveTo>
                  <a:lnTo>
                    <a:pt x="91" y="8380"/>
                  </a:lnTo>
                  <a:lnTo>
                    <a:pt x="270" y="8693"/>
                  </a:lnTo>
                  <a:lnTo>
                    <a:pt x="539" y="8514"/>
                  </a:lnTo>
                  <a:lnTo>
                    <a:pt x="539" y="4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5"/>
            <p:cNvSpPr/>
            <p:nvPr/>
          </p:nvSpPr>
          <p:spPr>
            <a:xfrm>
              <a:off x="6431884" y="3479975"/>
              <a:ext cx="34284" cy="39197"/>
            </a:xfrm>
            <a:custGeom>
              <a:rect b="b" l="l" r="r" t="t"/>
              <a:pathLst>
                <a:path extrusionOk="0" h="718" w="628">
                  <a:moveTo>
                    <a:pt x="314" y="0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717"/>
                  </a:lnTo>
                  <a:lnTo>
                    <a:pt x="628" y="53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5"/>
            <p:cNvSpPr/>
            <p:nvPr/>
          </p:nvSpPr>
          <p:spPr>
            <a:xfrm>
              <a:off x="6265540" y="3399233"/>
              <a:ext cx="185942" cy="592056"/>
            </a:xfrm>
            <a:custGeom>
              <a:rect b="b" l="l" r="r" t="t"/>
              <a:pathLst>
                <a:path extrusionOk="0" h="10845" w="3406">
                  <a:moveTo>
                    <a:pt x="314" y="1"/>
                  </a:moveTo>
                  <a:lnTo>
                    <a:pt x="0" y="180"/>
                  </a:lnTo>
                  <a:lnTo>
                    <a:pt x="0" y="8649"/>
                  </a:lnTo>
                  <a:lnTo>
                    <a:pt x="314" y="9231"/>
                  </a:lnTo>
                  <a:lnTo>
                    <a:pt x="3092" y="10845"/>
                  </a:lnTo>
                  <a:lnTo>
                    <a:pt x="3406" y="10665"/>
                  </a:lnTo>
                  <a:lnTo>
                    <a:pt x="3406" y="2196"/>
                  </a:lnTo>
                  <a:lnTo>
                    <a:pt x="3092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5"/>
            <p:cNvSpPr/>
            <p:nvPr/>
          </p:nvSpPr>
          <p:spPr>
            <a:xfrm>
              <a:off x="6480799" y="3506889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69" y="0"/>
                  </a:moveTo>
                  <a:lnTo>
                    <a:pt x="0" y="135"/>
                  </a:lnTo>
                  <a:lnTo>
                    <a:pt x="0" y="359"/>
                  </a:lnTo>
                  <a:lnTo>
                    <a:pt x="2779" y="2017"/>
                  </a:lnTo>
                  <a:lnTo>
                    <a:pt x="3048" y="161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5"/>
            <p:cNvSpPr/>
            <p:nvPr/>
          </p:nvSpPr>
          <p:spPr>
            <a:xfrm>
              <a:off x="6634914" y="3621860"/>
              <a:ext cx="29425" cy="472171"/>
            </a:xfrm>
            <a:custGeom>
              <a:rect b="b" l="l" r="r" t="t"/>
              <a:pathLst>
                <a:path extrusionOk="0" h="8649" w="539">
                  <a:moveTo>
                    <a:pt x="0" y="0"/>
                  </a:moveTo>
                  <a:lnTo>
                    <a:pt x="90" y="8335"/>
                  </a:lnTo>
                  <a:lnTo>
                    <a:pt x="269" y="8649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5"/>
            <p:cNvSpPr/>
            <p:nvPr/>
          </p:nvSpPr>
          <p:spPr>
            <a:xfrm>
              <a:off x="6630001" y="3594946"/>
              <a:ext cx="34339" cy="36741"/>
            </a:xfrm>
            <a:custGeom>
              <a:rect b="b" l="l" r="r" t="t"/>
              <a:pathLst>
                <a:path extrusionOk="0" h="673" w="629">
                  <a:moveTo>
                    <a:pt x="315" y="1"/>
                  </a:moveTo>
                  <a:lnTo>
                    <a:pt x="46" y="135"/>
                  </a:lnTo>
                  <a:lnTo>
                    <a:pt x="1" y="538"/>
                  </a:lnTo>
                  <a:lnTo>
                    <a:pt x="359" y="673"/>
                  </a:lnTo>
                  <a:lnTo>
                    <a:pt x="628" y="538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5"/>
            <p:cNvSpPr/>
            <p:nvPr/>
          </p:nvSpPr>
          <p:spPr>
            <a:xfrm>
              <a:off x="6463657" y="3514204"/>
              <a:ext cx="185997" cy="589599"/>
            </a:xfrm>
            <a:custGeom>
              <a:rect b="b" l="l" r="r" t="t"/>
              <a:pathLst>
                <a:path extrusionOk="0" h="10800" w="3407">
                  <a:moveTo>
                    <a:pt x="314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187"/>
                  </a:lnTo>
                  <a:lnTo>
                    <a:pt x="3093" y="10800"/>
                  </a:lnTo>
                  <a:lnTo>
                    <a:pt x="3406" y="10621"/>
                  </a:lnTo>
                  <a:lnTo>
                    <a:pt x="3406" y="2152"/>
                  </a:lnTo>
                  <a:lnTo>
                    <a:pt x="3093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5"/>
            <p:cNvSpPr/>
            <p:nvPr/>
          </p:nvSpPr>
          <p:spPr>
            <a:xfrm>
              <a:off x="4880958" y="3250033"/>
              <a:ext cx="61198" cy="408570"/>
            </a:xfrm>
            <a:custGeom>
              <a:rect b="b" l="l" r="r" t="t"/>
              <a:pathLst>
                <a:path extrusionOk="0" h="7484" w="1121">
                  <a:moveTo>
                    <a:pt x="1120" y="0"/>
                  </a:moveTo>
                  <a:lnTo>
                    <a:pt x="717" y="224"/>
                  </a:lnTo>
                  <a:lnTo>
                    <a:pt x="0" y="2062"/>
                  </a:lnTo>
                  <a:lnTo>
                    <a:pt x="0" y="7080"/>
                  </a:lnTo>
                  <a:lnTo>
                    <a:pt x="359" y="7484"/>
                  </a:lnTo>
                  <a:lnTo>
                    <a:pt x="1120" y="3092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5"/>
            <p:cNvSpPr/>
            <p:nvPr/>
          </p:nvSpPr>
          <p:spPr>
            <a:xfrm>
              <a:off x="4695015" y="3037178"/>
              <a:ext cx="247140" cy="325426"/>
            </a:xfrm>
            <a:custGeom>
              <a:rect b="b" l="l" r="r" t="t"/>
              <a:pathLst>
                <a:path extrusionOk="0" h="5961" w="4527">
                  <a:moveTo>
                    <a:pt x="1" y="1"/>
                  </a:moveTo>
                  <a:lnTo>
                    <a:pt x="3092" y="5513"/>
                  </a:lnTo>
                  <a:lnTo>
                    <a:pt x="3765" y="5961"/>
                  </a:lnTo>
                  <a:lnTo>
                    <a:pt x="4526" y="3899"/>
                  </a:lnTo>
                  <a:lnTo>
                    <a:pt x="2644" y="6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5"/>
            <p:cNvSpPr/>
            <p:nvPr/>
          </p:nvSpPr>
          <p:spPr>
            <a:xfrm>
              <a:off x="4465070" y="2902663"/>
              <a:ext cx="374341" cy="168855"/>
            </a:xfrm>
            <a:custGeom>
              <a:rect b="b" l="l" r="r" t="t"/>
              <a:pathLst>
                <a:path extrusionOk="0" h="3093" w="6857">
                  <a:moveTo>
                    <a:pt x="0" y="0"/>
                  </a:moveTo>
                  <a:lnTo>
                    <a:pt x="2151" y="1838"/>
                  </a:lnTo>
                  <a:lnTo>
                    <a:pt x="4661" y="2734"/>
                  </a:lnTo>
                  <a:lnTo>
                    <a:pt x="6856" y="3092"/>
                  </a:lnTo>
                  <a:lnTo>
                    <a:pt x="4168" y="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5"/>
            <p:cNvSpPr/>
            <p:nvPr/>
          </p:nvSpPr>
          <p:spPr>
            <a:xfrm>
              <a:off x="4504213" y="3362547"/>
              <a:ext cx="396342" cy="506455"/>
            </a:xfrm>
            <a:custGeom>
              <a:rect b="b" l="l" r="r" t="t"/>
              <a:pathLst>
                <a:path extrusionOk="0" h="9277" w="7260">
                  <a:moveTo>
                    <a:pt x="7260" y="1"/>
                  </a:moveTo>
                  <a:lnTo>
                    <a:pt x="6139" y="404"/>
                  </a:lnTo>
                  <a:lnTo>
                    <a:pt x="0" y="3496"/>
                  </a:lnTo>
                  <a:lnTo>
                    <a:pt x="538" y="9276"/>
                  </a:lnTo>
                  <a:lnTo>
                    <a:pt x="7260" y="5423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5"/>
            <p:cNvSpPr/>
            <p:nvPr/>
          </p:nvSpPr>
          <p:spPr>
            <a:xfrm>
              <a:off x="4313411" y="3051863"/>
              <a:ext cx="587142" cy="523597"/>
            </a:xfrm>
            <a:custGeom>
              <a:rect b="b" l="l" r="r" t="t"/>
              <a:pathLst>
                <a:path extrusionOk="0" h="9591" w="10755">
                  <a:moveTo>
                    <a:pt x="7439" y="1"/>
                  </a:moveTo>
                  <a:lnTo>
                    <a:pt x="6408" y="359"/>
                  </a:lnTo>
                  <a:lnTo>
                    <a:pt x="0" y="3989"/>
                  </a:lnTo>
                  <a:lnTo>
                    <a:pt x="2644" y="8380"/>
                  </a:lnTo>
                  <a:lnTo>
                    <a:pt x="4033" y="9590"/>
                  </a:lnTo>
                  <a:lnTo>
                    <a:pt x="10755" y="5692"/>
                  </a:lnTo>
                  <a:lnTo>
                    <a:pt x="74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4098152" y="2902663"/>
              <a:ext cx="621372" cy="359655"/>
            </a:xfrm>
            <a:custGeom>
              <a:rect b="b" l="l" r="r" t="t"/>
              <a:pathLst>
                <a:path extrusionOk="0" h="6588" w="11382">
                  <a:moveTo>
                    <a:pt x="6721" y="0"/>
                  </a:moveTo>
                  <a:lnTo>
                    <a:pt x="0" y="3899"/>
                  </a:lnTo>
                  <a:lnTo>
                    <a:pt x="1792" y="5602"/>
                  </a:lnTo>
                  <a:lnTo>
                    <a:pt x="4660" y="6587"/>
                  </a:lnTo>
                  <a:lnTo>
                    <a:pt x="11382" y="2734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3875523" y="3115463"/>
              <a:ext cx="222683" cy="344970"/>
            </a:xfrm>
            <a:custGeom>
              <a:rect b="b" l="l" r="r" t="t"/>
              <a:pathLst>
                <a:path extrusionOk="0" h="6319" w="4079">
                  <a:moveTo>
                    <a:pt x="4078" y="1"/>
                  </a:moveTo>
                  <a:lnTo>
                    <a:pt x="762" y="1883"/>
                  </a:lnTo>
                  <a:lnTo>
                    <a:pt x="0" y="6319"/>
                  </a:lnTo>
                  <a:lnTo>
                    <a:pt x="2420" y="5512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4122610" y="3805344"/>
              <a:ext cx="411027" cy="168800"/>
            </a:xfrm>
            <a:custGeom>
              <a:rect b="b" l="l" r="r" t="t"/>
              <a:pathLst>
                <a:path extrusionOk="0" h="3092" w="7529">
                  <a:moveTo>
                    <a:pt x="1793" y="0"/>
                  </a:moveTo>
                  <a:lnTo>
                    <a:pt x="0" y="1568"/>
                  </a:lnTo>
                  <a:lnTo>
                    <a:pt x="4212" y="3092"/>
                  </a:lnTo>
                  <a:lnTo>
                    <a:pt x="7528" y="1165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5"/>
            <p:cNvSpPr/>
            <p:nvPr/>
          </p:nvSpPr>
          <p:spPr>
            <a:xfrm>
              <a:off x="4198439" y="3570489"/>
              <a:ext cx="335198" cy="298512"/>
            </a:xfrm>
            <a:custGeom>
              <a:rect b="b" l="l" r="r" t="t"/>
              <a:pathLst>
                <a:path extrusionOk="0" h="5468" w="6140">
                  <a:moveTo>
                    <a:pt x="4884" y="0"/>
                  </a:moveTo>
                  <a:lnTo>
                    <a:pt x="0" y="1390"/>
                  </a:lnTo>
                  <a:lnTo>
                    <a:pt x="538" y="4750"/>
                  </a:lnTo>
                  <a:lnTo>
                    <a:pt x="6139" y="5467"/>
                  </a:lnTo>
                  <a:lnTo>
                    <a:pt x="6139" y="90"/>
                  </a:lnTo>
                  <a:lnTo>
                    <a:pt x="4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5"/>
            <p:cNvSpPr/>
            <p:nvPr/>
          </p:nvSpPr>
          <p:spPr>
            <a:xfrm>
              <a:off x="4081010" y="3262261"/>
              <a:ext cx="452626" cy="401255"/>
            </a:xfrm>
            <a:custGeom>
              <a:rect b="b" l="l" r="r" t="t"/>
              <a:pathLst>
                <a:path extrusionOk="0" h="7350" w="8291">
                  <a:moveTo>
                    <a:pt x="4974" y="0"/>
                  </a:moveTo>
                  <a:lnTo>
                    <a:pt x="0" y="3944"/>
                  </a:lnTo>
                  <a:lnTo>
                    <a:pt x="2689" y="7349"/>
                  </a:lnTo>
                  <a:lnTo>
                    <a:pt x="8290" y="5736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5"/>
            <p:cNvSpPr/>
            <p:nvPr/>
          </p:nvSpPr>
          <p:spPr>
            <a:xfrm>
              <a:off x="3978266" y="3115463"/>
              <a:ext cx="374341" cy="389026"/>
            </a:xfrm>
            <a:custGeom>
              <a:rect b="b" l="l" r="r" t="t"/>
              <a:pathLst>
                <a:path extrusionOk="0" h="7126" w="6857">
                  <a:moveTo>
                    <a:pt x="2196" y="1"/>
                  </a:moveTo>
                  <a:lnTo>
                    <a:pt x="0" y="5199"/>
                  </a:lnTo>
                  <a:lnTo>
                    <a:pt x="807" y="7126"/>
                  </a:lnTo>
                  <a:lnTo>
                    <a:pt x="2644" y="6767"/>
                  </a:lnTo>
                  <a:lnTo>
                    <a:pt x="6856" y="2689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5"/>
            <p:cNvSpPr/>
            <p:nvPr/>
          </p:nvSpPr>
          <p:spPr>
            <a:xfrm>
              <a:off x="3875523" y="3399233"/>
              <a:ext cx="352285" cy="491769"/>
            </a:xfrm>
            <a:custGeom>
              <a:rect b="b" l="l" r="r" t="t"/>
              <a:pathLst>
                <a:path extrusionOk="0" h="9008" w="6453">
                  <a:moveTo>
                    <a:pt x="1882" y="1"/>
                  </a:moveTo>
                  <a:lnTo>
                    <a:pt x="0" y="1121"/>
                  </a:lnTo>
                  <a:lnTo>
                    <a:pt x="0" y="4168"/>
                  </a:lnTo>
                  <a:lnTo>
                    <a:pt x="1882" y="7439"/>
                  </a:lnTo>
                  <a:lnTo>
                    <a:pt x="4526" y="9007"/>
                  </a:lnTo>
                  <a:lnTo>
                    <a:pt x="6453" y="7887"/>
                  </a:lnTo>
                  <a:lnTo>
                    <a:pt x="6453" y="4840"/>
                  </a:lnTo>
                  <a:lnTo>
                    <a:pt x="4526" y="1569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5"/>
            <p:cNvSpPr/>
            <p:nvPr/>
          </p:nvSpPr>
          <p:spPr>
            <a:xfrm>
              <a:off x="4012496" y="3714830"/>
              <a:ext cx="315654" cy="457485"/>
            </a:xfrm>
            <a:custGeom>
              <a:rect b="b" l="l" r="r" t="t"/>
              <a:pathLst>
                <a:path extrusionOk="0" h="8380" w="5782">
                  <a:moveTo>
                    <a:pt x="5781" y="0"/>
                  </a:moveTo>
                  <a:lnTo>
                    <a:pt x="1" y="1300"/>
                  </a:lnTo>
                  <a:lnTo>
                    <a:pt x="180" y="7080"/>
                  </a:lnTo>
                  <a:lnTo>
                    <a:pt x="1524" y="8380"/>
                  </a:lnTo>
                  <a:lnTo>
                    <a:pt x="5781" y="5960"/>
                  </a:lnTo>
                  <a:lnTo>
                    <a:pt x="5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3826608" y="3345405"/>
              <a:ext cx="501541" cy="501541"/>
            </a:xfrm>
            <a:custGeom>
              <a:rect b="b" l="l" r="r" t="t"/>
              <a:pathLst>
                <a:path extrusionOk="0" h="9187" w="9187">
                  <a:moveTo>
                    <a:pt x="4078" y="1"/>
                  </a:moveTo>
                  <a:lnTo>
                    <a:pt x="0" y="2914"/>
                  </a:lnTo>
                  <a:lnTo>
                    <a:pt x="4929" y="9187"/>
                  </a:lnTo>
                  <a:lnTo>
                    <a:pt x="9186" y="6767"/>
                  </a:lnTo>
                  <a:lnTo>
                    <a:pt x="5557" y="449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3616207" y="3208434"/>
              <a:ext cx="513770" cy="296055"/>
            </a:xfrm>
            <a:custGeom>
              <a:rect b="b" l="l" r="r" t="t"/>
              <a:pathLst>
                <a:path extrusionOk="0" h="5423" w="9411">
                  <a:moveTo>
                    <a:pt x="4257" y="1"/>
                  </a:moveTo>
                  <a:lnTo>
                    <a:pt x="1" y="2420"/>
                  </a:lnTo>
                  <a:lnTo>
                    <a:pt x="852" y="5333"/>
                  </a:lnTo>
                  <a:lnTo>
                    <a:pt x="5154" y="5423"/>
                  </a:lnTo>
                  <a:lnTo>
                    <a:pt x="9411" y="2958"/>
                  </a:lnTo>
                  <a:lnTo>
                    <a:pt x="4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3418090" y="3340547"/>
              <a:ext cx="677657" cy="946743"/>
            </a:xfrm>
            <a:custGeom>
              <a:rect b="b" l="l" r="r" t="t"/>
              <a:pathLst>
                <a:path extrusionOk="0" h="17342" w="12413">
                  <a:moveTo>
                    <a:pt x="3630" y="0"/>
                  </a:moveTo>
                  <a:lnTo>
                    <a:pt x="0" y="2106"/>
                  </a:lnTo>
                  <a:lnTo>
                    <a:pt x="0" y="8066"/>
                  </a:lnTo>
                  <a:lnTo>
                    <a:pt x="3630" y="14384"/>
                  </a:lnTo>
                  <a:lnTo>
                    <a:pt x="8783" y="17342"/>
                  </a:lnTo>
                  <a:lnTo>
                    <a:pt x="12412" y="15236"/>
                  </a:lnTo>
                  <a:lnTo>
                    <a:pt x="12412" y="9276"/>
                  </a:lnTo>
                  <a:lnTo>
                    <a:pt x="8783" y="3003"/>
                  </a:lnTo>
                  <a:lnTo>
                    <a:pt x="36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5"/>
            <p:cNvSpPr/>
            <p:nvPr/>
          </p:nvSpPr>
          <p:spPr>
            <a:xfrm>
              <a:off x="3630893" y="3661003"/>
              <a:ext cx="210454" cy="330285"/>
            </a:xfrm>
            <a:custGeom>
              <a:rect b="b" l="l" r="r" t="t"/>
              <a:pathLst>
                <a:path extrusionOk="0" h="6050" w="3855">
                  <a:moveTo>
                    <a:pt x="583" y="0"/>
                  </a:moveTo>
                  <a:lnTo>
                    <a:pt x="0" y="359"/>
                  </a:lnTo>
                  <a:lnTo>
                    <a:pt x="0" y="2599"/>
                  </a:lnTo>
                  <a:lnTo>
                    <a:pt x="1345" y="4929"/>
                  </a:lnTo>
                  <a:lnTo>
                    <a:pt x="3272" y="6050"/>
                  </a:lnTo>
                  <a:lnTo>
                    <a:pt x="3854" y="573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5"/>
            <p:cNvSpPr/>
            <p:nvPr/>
          </p:nvSpPr>
          <p:spPr>
            <a:xfrm>
              <a:off x="3662666" y="3636545"/>
              <a:ext cx="222683" cy="337600"/>
            </a:xfrm>
            <a:custGeom>
              <a:rect b="b" l="l" r="r" t="t"/>
              <a:pathLst>
                <a:path extrusionOk="0" h="6184" w="4079">
                  <a:moveTo>
                    <a:pt x="763" y="0"/>
                  </a:moveTo>
                  <a:lnTo>
                    <a:pt x="1" y="448"/>
                  </a:lnTo>
                  <a:lnTo>
                    <a:pt x="1" y="2689"/>
                  </a:lnTo>
                  <a:lnTo>
                    <a:pt x="1345" y="5064"/>
                  </a:lnTo>
                  <a:lnTo>
                    <a:pt x="3272" y="6184"/>
                  </a:lnTo>
                  <a:lnTo>
                    <a:pt x="4079" y="5736"/>
                  </a:lnTo>
                  <a:lnTo>
                    <a:pt x="4079" y="3495"/>
                  </a:lnTo>
                  <a:lnTo>
                    <a:pt x="2690" y="1121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5"/>
          <p:cNvSpPr/>
          <p:nvPr/>
        </p:nvSpPr>
        <p:spPr>
          <a:xfrm>
            <a:off x="993150" y="3854300"/>
            <a:ext cx="527700" cy="5277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5"/>
          <p:cNvSpPr/>
          <p:nvPr/>
        </p:nvSpPr>
        <p:spPr>
          <a:xfrm>
            <a:off x="535581" y="4280656"/>
            <a:ext cx="304200" cy="30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5"/>
          <p:cNvSpPr/>
          <p:nvPr/>
        </p:nvSpPr>
        <p:spPr>
          <a:xfrm>
            <a:off x="7642975" y="837013"/>
            <a:ext cx="527700" cy="5277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5"/>
          <p:cNvSpPr/>
          <p:nvPr/>
        </p:nvSpPr>
        <p:spPr>
          <a:xfrm>
            <a:off x="8303331" y="597194"/>
            <a:ext cx="304200" cy="30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5"/>
          <p:cNvSpPr txBox="1"/>
          <p:nvPr>
            <p:ph type="title"/>
          </p:nvPr>
        </p:nvSpPr>
        <p:spPr>
          <a:xfrm>
            <a:off x="1226400" y="279425"/>
            <a:ext cx="6691200" cy="66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Risks</a:t>
            </a:r>
            <a:endParaRPr sz="3500"/>
          </a:p>
        </p:txBody>
      </p:sp>
      <p:sp>
        <p:nvSpPr>
          <p:cNvPr id="857" name="Google Shape;857;p45"/>
          <p:cNvSpPr txBox="1"/>
          <p:nvPr>
            <p:ph idx="4294967295" type="subTitle"/>
          </p:nvPr>
        </p:nvSpPr>
        <p:spPr>
          <a:xfrm>
            <a:off x="2630975" y="1063175"/>
            <a:ext cx="4441500" cy="27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Compatibility</a:t>
            </a:r>
            <a:endParaRPr sz="2300"/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Speed</a:t>
            </a:r>
            <a:endParaRPr sz="2300"/>
          </a:p>
          <a:p>
            <a:pPr indent="-3746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Usage/cohesiveness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6"/>
          <p:cNvSpPr txBox="1"/>
          <p:nvPr>
            <p:ph type="title"/>
          </p:nvPr>
        </p:nvSpPr>
        <p:spPr>
          <a:xfrm>
            <a:off x="1226400" y="279425"/>
            <a:ext cx="66912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Feasibility</a:t>
            </a:r>
            <a:endParaRPr/>
          </a:p>
        </p:txBody>
      </p:sp>
      <p:grpSp>
        <p:nvGrpSpPr>
          <p:cNvPr id="863" name="Google Shape;863;p46"/>
          <p:cNvGrpSpPr/>
          <p:nvPr/>
        </p:nvGrpSpPr>
        <p:grpSpPr>
          <a:xfrm>
            <a:off x="6759155" y="60919"/>
            <a:ext cx="2427441" cy="2164530"/>
            <a:chOff x="2975551" y="475034"/>
            <a:chExt cx="4856825" cy="4330793"/>
          </a:xfrm>
        </p:grpSpPr>
        <p:sp>
          <p:nvSpPr>
            <p:cNvPr id="864" name="Google Shape;864;p46"/>
            <p:cNvSpPr/>
            <p:nvPr/>
          </p:nvSpPr>
          <p:spPr>
            <a:xfrm>
              <a:off x="3466026" y="1297645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0" y="90"/>
                  </a:lnTo>
                  <a:lnTo>
                    <a:pt x="0" y="269"/>
                  </a:lnTo>
                  <a:lnTo>
                    <a:pt x="1927" y="1390"/>
                  </a:lnTo>
                  <a:lnTo>
                    <a:pt x="2106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3655879" y="1143361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63" y="1"/>
                  </a:moveTo>
                  <a:lnTo>
                    <a:pt x="0" y="2824"/>
                  </a:lnTo>
                  <a:lnTo>
                    <a:pt x="90" y="3003"/>
                  </a:lnTo>
                  <a:lnTo>
                    <a:pt x="224" y="3138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3636020" y="1388644"/>
              <a:ext cx="39718" cy="31686"/>
            </a:xfrm>
            <a:custGeom>
              <a:rect b="b" l="l" r="r" t="t"/>
              <a:pathLst>
                <a:path extrusionOk="0" h="359" w="450">
                  <a:moveTo>
                    <a:pt x="270" y="0"/>
                  </a:moveTo>
                  <a:lnTo>
                    <a:pt x="1" y="179"/>
                  </a:lnTo>
                  <a:lnTo>
                    <a:pt x="1" y="359"/>
                  </a:lnTo>
                  <a:lnTo>
                    <a:pt x="449" y="359"/>
                  </a:lnTo>
                  <a:lnTo>
                    <a:pt x="449" y="17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3466026" y="1024735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9" y="1345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3687477" y="1428186"/>
              <a:ext cx="185969" cy="118713"/>
            </a:xfrm>
            <a:custGeom>
              <a:rect b="b" l="l" r="r" t="t"/>
              <a:pathLst>
                <a:path extrusionOk="0" h="1345" w="2107">
                  <a:moveTo>
                    <a:pt x="135" y="0"/>
                  </a:moveTo>
                  <a:lnTo>
                    <a:pt x="0" y="45"/>
                  </a:lnTo>
                  <a:lnTo>
                    <a:pt x="0" y="269"/>
                  </a:lnTo>
                  <a:lnTo>
                    <a:pt x="1927" y="1345"/>
                  </a:lnTo>
                  <a:lnTo>
                    <a:pt x="2107" y="103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3877330" y="1273902"/>
              <a:ext cx="466732" cy="272996"/>
            </a:xfrm>
            <a:custGeom>
              <a:rect b="b" l="l" r="r" t="t"/>
              <a:pathLst>
                <a:path extrusionOk="0" h="3093" w="5288">
                  <a:moveTo>
                    <a:pt x="5019" y="1"/>
                  </a:moveTo>
                  <a:lnTo>
                    <a:pt x="0" y="2824"/>
                  </a:lnTo>
                  <a:lnTo>
                    <a:pt x="90" y="2958"/>
                  </a:lnTo>
                  <a:lnTo>
                    <a:pt x="224" y="3093"/>
                  </a:lnTo>
                  <a:lnTo>
                    <a:pt x="5288" y="180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3857559" y="1515213"/>
              <a:ext cx="39630" cy="31686"/>
            </a:xfrm>
            <a:custGeom>
              <a:rect b="b" l="l" r="r" t="t"/>
              <a:pathLst>
                <a:path extrusionOk="0" h="359" w="449">
                  <a:moveTo>
                    <a:pt x="269" y="0"/>
                  </a:moveTo>
                  <a:lnTo>
                    <a:pt x="0" y="179"/>
                  </a:lnTo>
                  <a:lnTo>
                    <a:pt x="0" y="359"/>
                  </a:lnTo>
                  <a:lnTo>
                    <a:pt x="448" y="359"/>
                  </a:lnTo>
                  <a:lnTo>
                    <a:pt x="448" y="17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3687477" y="1151305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9" y="1390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2975551" y="1582381"/>
              <a:ext cx="182086" cy="122685"/>
            </a:xfrm>
            <a:custGeom>
              <a:rect b="b" l="l" r="r" t="t"/>
              <a:pathLst>
                <a:path extrusionOk="0" h="1390" w="2063">
                  <a:moveTo>
                    <a:pt x="135" y="1"/>
                  </a:moveTo>
                  <a:lnTo>
                    <a:pt x="1" y="90"/>
                  </a:lnTo>
                  <a:lnTo>
                    <a:pt x="1" y="270"/>
                  </a:lnTo>
                  <a:lnTo>
                    <a:pt x="1928" y="1390"/>
                  </a:lnTo>
                  <a:lnTo>
                    <a:pt x="2062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3165404" y="1428186"/>
              <a:ext cx="466820" cy="276879"/>
            </a:xfrm>
            <a:custGeom>
              <a:rect b="b" l="l" r="r" t="t"/>
              <a:pathLst>
                <a:path extrusionOk="0" h="3137" w="5289">
                  <a:moveTo>
                    <a:pt x="5019" y="0"/>
                  </a:moveTo>
                  <a:lnTo>
                    <a:pt x="1" y="2823"/>
                  </a:lnTo>
                  <a:lnTo>
                    <a:pt x="45" y="2958"/>
                  </a:lnTo>
                  <a:lnTo>
                    <a:pt x="225" y="3137"/>
                  </a:lnTo>
                  <a:lnTo>
                    <a:pt x="5288" y="224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3145633" y="1673380"/>
              <a:ext cx="39630" cy="31686"/>
            </a:xfrm>
            <a:custGeom>
              <a:rect b="b" l="l" r="r" t="t"/>
              <a:pathLst>
                <a:path extrusionOk="0" h="359" w="449">
                  <a:moveTo>
                    <a:pt x="225" y="0"/>
                  </a:moveTo>
                  <a:lnTo>
                    <a:pt x="1" y="135"/>
                  </a:lnTo>
                  <a:lnTo>
                    <a:pt x="1" y="359"/>
                  </a:lnTo>
                  <a:lnTo>
                    <a:pt x="449" y="359"/>
                  </a:lnTo>
                  <a:lnTo>
                    <a:pt x="449" y="13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2975551" y="1309472"/>
              <a:ext cx="656673" cy="375822"/>
            </a:xfrm>
            <a:custGeom>
              <a:rect b="b" l="l" r="r" t="t"/>
              <a:pathLst>
                <a:path extrusionOk="0" h="4258" w="7440">
                  <a:moveTo>
                    <a:pt x="5064" y="1"/>
                  </a:moveTo>
                  <a:lnTo>
                    <a:pt x="1" y="2914"/>
                  </a:lnTo>
                  <a:lnTo>
                    <a:pt x="1" y="3182"/>
                  </a:lnTo>
                  <a:lnTo>
                    <a:pt x="1928" y="4258"/>
                  </a:lnTo>
                  <a:lnTo>
                    <a:pt x="2376" y="4258"/>
                  </a:lnTo>
                  <a:lnTo>
                    <a:pt x="7439" y="1345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3197090" y="1708950"/>
              <a:ext cx="181997" cy="122685"/>
            </a:xfrm>
            <a:custGeom>
              <a:rect b="b" l="l" r="r" t="t"/>
              <a:pathLst>
                <a:path extrusionOk="0" h="1390" w="2062">
                  <a:moveTo>
                    <a:pt x="135" y="1"/>
                  </a:moveTo>
                  <a:lnTo>
                    <a:pt x="0" y="90"/>
                  </a:lnTo>
                  <a:lnTo>
                    <a:pt x="0" y="270"/>
                  </a:lnTo>
                  <a:lnTo>
                    <a:pt x="1927" y="1390"/>
                  </a:lnTo>
                  <a:lnTo>
                    <a:pt x="2061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3382971" y="1554755"/>
              <a:ext cx="470704" cy="276879"/>
            </a:xfrm>
            <a:custGeom>
              <a:rect b="b" l="l" r="r" t="t"/>
              <a:pathLst>
                <a:path extrusionOk="0" h="3137" w="5333">
                  <a:moveTo>
                    <a:pt x="5064" y="0"/>
                  </a:moveTo>
                  <a:lnTo>
                    <a:pt x="0" y="2823"/>
                  </a:lnTo>
                  <a:lnTo>
                    <a:pt x="90" y="3002"/>
                  </a:lnTo>
                  <a:lnTo>
                    <a:pt x="269" y="3137"/>
                  </a:lnTo>
                  <a:lnTo>
                    <a:pt x="5332" y="224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3367084" y="1799949"/>
              <a:ext cx="39718" cy="31686"/>
            </a:xfrm>
            <a:custGeom>
              <a:rect b="b" l="l" r="r" t="t"/>
              <a:pathLst>
                <a:path extrusionOk="0" h="359" w="450">
                  <a:moveTo>
                    <a:pt x="225" y="0"/>
                  </a:moveTo>
                  <a:lnTo>
                    <a:pt x="1" y="180"/>
                  </a:lnTo>
                  <a:lnTo>
                    <a:pt x="1" y="359"/>
                  </a:lnTo>
                  <a:lnTo>
                    <a:pt x="449" y="359"/>
                  </a:lnTo>
                  <a:lnTo>
                    <a:pt x="404" y="18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3197090" y="1436041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3"/>
                  </a:lnTo>
                  <a:lnTo>
                    <a:pt x="2330" y="4303"/>
                  </a:lnTo>
                  <a:lnTo>
                    <a:pt x="7438" y="1345"/>
                  </a:lnTo>
                  <a:lnTo>
                    <a:pt x="7438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3908928" y="1554755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0"/>
                  </a:moveTo>
                  <a:lnTo>
                    <a:pt x="1" y="45"/>
                  </a:lnTo>
                  <a:lnTo>
                    <a:pt x="1" y="269"/>
                  </a:lnTo>
                  <a:lnTo>
                    <a:pt x="1928" y="1389"/>
                  </a:lnTo>
                  <a:lnTo>
                    <a:pt x="2107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4098781" y="1400471"/>
              <a:ext cx="466820" cy="276968"/>
            </a:xfrm>
            <a:custGeom>
              <a:rect b="b" l="l" r="r" t="t"/>
              <a:pathLst>
                <a:path extrusionOk="0" h="3138" w="5289">
                  <a:moveTo>
                    <a:pt x="5019" y="1"/>
                  </a:moveTo>
                  <a:lnTo>
                    <a:pt x="1" y="2824"/>
                  </a:lnTo>
                  <a:lnTo>
                    <a:pt x="90" y="2958"/>
                  </a:lnTo>
                  <a:lnTo>
                    <a:pt x="225" y="3137"/>
                  </a:lnTo>
                  <a:lnTo>
                    <a:pt x="5288" y="180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4079010" y="1641694"/>
              <a:ext cx="39630" cy="35746"/>
            </a:xfrm>
            <a:custGeom>
              <a:rect b="b" l="l" r="r" t="t"/>
              <a:pathLst>
                <a:path extrusionOk="0" h="405" w="449">
                  <a:moveTo>
                    <a:pt x="225" y="1"/>
                  </a:moveTo>
                  <a:lnTo>
                    <a:pt x="1" y="180"/>
                  </a:lnTo>
                  <a:lnTo>
                    <a:pt x="1" y="404"/>
                  </a:lnTo>
                  <a:lnTo>
                    <a:pt x="449" y="404"/>
                  </a:lnTo>
                  <a:lnTo>
                    <a:pt x="449" y="180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3908928" y="1277874"/>
              <a:ext cx="656673" cy="379794"/>
            </a:xfrm>
            <a:custGeom>
              <a:rect b="b" l="l" r="r" t="t"/>
              <a:pathLst>
                <a:path extrusionOk="0" h="4303" w="7440">
                  <a:moveTo>
                    <a:pt x="5064" y="0"/>
                  </a:moveTo>
                  <a:lnTo>
                    <a:pt x="1" y="2958"/>
                  </a:lnTo>
                  <a:lnTo>
                    <a:pt x="1" y="3182"/>
                  </a:lnTo>
                  <a:lnTo>
                    <a:pt x="1928" y="4302"/>
                  </a:lnTo>
                  <a:lnTo>
                    <a:pt x="2376" y="4302"/>
                  </a:lnTo>
                  <a:lnTo>
                    <a:pt x="7439" y="1390"/>
                  </a:lnTo>
                  <a:lnTo>
                    <a:pt x="7439" y="1121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3418541" y="1839491"/>
              <a:ext cx="181997" cy="118713"/>
            </a:xfrm>
            <a:custGeom>
              <a:rect b="b" l="l" r="r" t="t"/>
              <a:pathLst>
                <a:path extrusionOk="0" h="1345" w="2062">
                  <a:moveTo>
                    <a:pt x="135" y="0"/>
                  </a:moveTo>
                  <a:lnTo>
                    <a:pt x="0" y="45"/>
                  </a:lnTo>
                  <a:lnTo>
                    <a:pt x="0" y="269"/>
                  </a:lnTo>
                  <a:lnTo>
                    <a:pt x="1927" y="1345"/>
                  </a:lnTo>
                  <a:lnTo>
                    <a:pt x="2062" y="103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3604422" y="1685207"/>
              <a:ext cx="466732" cy="272996"/>
            </a:xfrm>
            <a:custGeom>
              <a:rect b="b" l="l" r="r" t="t"/>
              <a:pathLst>
                <a:path extrusionOk="0" h="3093" w="5288">
                  <a:moveTo>
                    <a:pt x="5064" y="1"/>
                  </a:moveTo>
                  <a:lnTo>
                    <a:pt x="0" y="2824"/>
                  </a:lnTo>
                  <a:lnTo>
                    <a:pt x="90" y="2958"/>
                  </a:lnTo>
                  <a:lnTo>
                    <a:pt x="225" y="3093"/>
                  </a:lnTo>
                  <a:lnTo>
                    <a:pt x="5288" y="180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3588623" y="1926518"/>
              <a:ext cx="35658" cy="31686"/>
            </a:xfrm>
            <a:custGeom>
              <a:rect b="b" l="l" r="r" t="t"/>
              <a:pathLst>
                <a:path extrusionOk="0" h="359" w="404">
                  <a:moveTo>
                    <a:pt x="224" y="0"/>
                  </a:moveTo>
                  <a:lnTo>
                    <a:pt x="0" y="179"/>
                  </a:lnTo>
                  <a:lnTo>
                    <a:pt x="0" y="359"/>
                  </a:lnTo>
                  <a:lnTo>
                    <a:pt x="404" y="359"/>
                  </a:lnTo>
                  <a:lnTo>
                    <a:pt x="404" y="17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3418541" y="1562610"/>
              <a:ext cx="652613" cy="379794"/>
            </a:xfrm>
            <a:custGeom>
              <a:rect b="b" l="l" r="r" t="t"/>
              <a:pathLst>
                <a:path extrusionOk="0" h="4303" w="7394">
                  <a:moveTo>
                    <a:pt x="5064" y="1"/>
                  </a:moveTo>
                  <a:lnTo>
                    <a:pt x="0" y="2958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31" y="4302"/>
                  </a:lnTo>
                  <a:lnTo>
                    <a:pt x="7394" y="1390"/>
                  </a:lnTo>
                  <a:lnTo>
                    <a:pt x="7394" y="1121"/>
                  </a:lnTo>
                  <a:lnTo>
                    <a:pt x="5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4130467" y="1681324"/>
              <a:ext cx="181997" cy="122685"/>
            </a:xfrm>
            <a:custGeom>
              <a:rect b="b" l="l" r="r" t="t"/>
              <a:pathLst>
                <a:path extrusionOk="0" h="1390" w="2062">
                  <a:moveTo>
                    <a:pt x="135" y="0"/>
                  </a:moveTo>
                  <a:lnTo>
                    <a:pt x="0" y="90"/>
                  </a:lnTo>
                  <a:lnTo>
                    <a:pt x="0" y="269"/>
                  </a:lnTo>
                  <a:lnTo>
                    <a:pt x="1927" y="1389"/>
                  </a:lnTo>
                  <a:lnTo>
                    <a:pt x="2061" y="107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4320320" y="1527040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19" y="0"/>
                  </a:moveTo>
                  <a:lnTo>
                    <a:pt x="0" y="2823"/>
                  </a:lnTo>
                  <a:lnTo>
                    <a:pt x="45" y="2958"/>
                  </a:lnTo>
                  <a:lnTo>
                    <a:pt x="224" y="3137"/>
                  </a:lnTo>
                  <a:lnTo>
                    <a:pt x="5288" y="225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4300461" y="1768263"/>
              <a:ext cx="39718" cy="35746"/>
            </a:xfrm>
            <a:custGeom>
              <a:rect b="b" l="l" r="r" t="t"/>
              <a:pathLst>
                <a:path extrusionOk="0" h="405" w="450">
                  <a:moveTo>
                    <a:pt x="225" y="1"/>
                  </a:moveTo>
                  <a:lnTo>
                    <a:pt x="1" y="180"/>
                  </a:lnTo>
                  <a:lnTo>
                    <a:pt x="1" y="404"/>
                  </a:lnTo>
                  <a:lnTo>
                    <a:pt x="449" y="404"/>
                  </a:lnTo>
                  <a:lnTo>
                    <a:pt x="449" y="180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4130467" y="1408415"/>
              <a:ext cx="656585" cy="375822"/>
            </a:xfrm>
            <a:custGeom>
              <a:rect b="b" l="l" r="r" t="t"/>
              <a:pathLst>
                <a:path extrusionOk="0" h="4258" w="7439">
                  <a:moveTo>
                    <a:pt x="5064" y="0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257"/>
                  </a:lnTo>
                  <a:lnTo>
                    <a:pt x="2375" y="4257"/>
                  </a:lnTo>
                  <a:lnTo>
                    <a:pt x="7439" y="1344"/>
                  </a:lnTo>
                  <a:lnTo>
                    <a:pt x="7439" y="1076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4351918" y="1807805"/>
              <a:ext cx="181997" cy="122773"/>
            </a:xfrm>
            <a:custGeom>
              <a:rect b="b" l="l" r="r" t="t"/>
              <a:pathLst>
                <a:path extrusionOk="0" h="1391" w="2062">
                  <a:moveTo>
                    <a:pt x="135" y="1"/>
                  </a:moveTo>
                  <a:lnTo>
                    <a:pt x="0" y="91"/>
                  </a:lnTo>
                  <a:lnTo>
                    <a:pt x="0" y="270"/>
                  </a:lnTo>
                  <a:lnTo>
                    <a:pt x="1927" y="1390"/>
                  </a:lnTo>
                  <a:lnTo>
                    <a:pt x="2062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4537799" y="1653609"/>
              <a:ext cx="470704" cy="276968"/>
            </a:xfrm>
            <a:custGeom>
              <a:rect b="b" l="l" r="r" t="t"/>
              <a:pathLst>
                <a:path extrusionOk="0" h="3138" w="5333">
                  <a:moveTo>
                    <a:pt x="5064" y="0"/>
                  </a:moveTo>
                  <a:lnTo>
                    <a:pt x="1" y="2823"/>
                  </a:lnTo>
                  <a:lnTo>
                    <a:pt x="90" y="3003"/>
                  </a:lnTo>
                  <a:lnTo>
                    <a:pt x="269" y="3137"/>
                  </a:lnTo>
                  <a:lnTo>
                    <a:pt x="5333" y="224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4522000" y="1898804"/>
              <a:ext cx="39630" cy="31774"/>
            </a:xfrm>
            <a:custGeom>
              <a:rect b="b" l="l" r="r" t="t"/>
              <a:pathLst>
                <a:path extrusionOk="0" h="360" w="449">
                  <a:moveTo>
                    <a:pt x="224" y="1"/>
                  </a:moveTo>
                  <a:lnTo>
                    <a:pt x="0" y="180"/>
                  </a:lnTo>
                  <a:lnTo>
                    <a:pt x="0" y="359"/>
                  </a:lnTo>
                  <a:lnTo>
                    <a:pt x="448" y="359"/>
                  </a:lnTo>
                  <a:lnTo>
                    <a:pt x="448" y="18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4351918" y="1534984"/>
              <a:ext cx="656585" cy="379705"/>
            </a:xfrm>
            <a:custGeom>
              <a:rect b="b" l="l" r="r" t="t"/>
              <a:pathLst>
                <a:path extrusionOk="0" h="4302" w="7439">
                  <a:moveTo>
                    <a:pt x="5064" y="0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9" y="1344"/>
                  </a:lnTo>
                  <a:lnTo>
                    <a:pt x="7439" y="1120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4573368" y="1938346"/>
              <a:ext cx="182086" cy="118713"/>
            </a:xfrm>
            <a:custGeom>
              <a:rect b="b" l="l" r="r" t="t"/>
              <a:pathLst>
                <a:path extrusionOk="0" h="1345" w="2063">
                  <a:moveTo>
                    <a:pt x="135" y="1"/>
                  </a:moveTo>
                  <a:lnTo>
                    <a:pt x="1" y="45"/>
                  </a:lnTo>
                  <a:lnTo>
                    <a:pt x="1" y="270"/>
                  </a:lnTo>
                  <a:lnTo>
                    <a:pt x="1928" y="1345"/>
                  </a:lnTo>
                  <a:lnTo>
                    <a:pt x="2062" y="1031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4759249" y="1784150"/>
              <a:ext cx="466820" cy="272908"/>
            </a:xfrm>
            <a:custGeom>
              <a:rect b="b" l="l" r="r" t="t"/>
              <a:pathLst>
                <a:path extrusionOk="0" h="3092" w="5289">
                  <a:moveTo>
                    <a:pt x="5064" y="0"/>
                  </a:moveTo>
                  <a:lnTo>
                    <a:pt x="1" y="2823"/>
                  </a:lnTo>
                  <a:lnTo>
                    <a:pt x="90" y="2958"/>
                  </a:lnTo>
                  <a:lnTo>
                    <a:pt x="225" y="3092"/>
                  </a:lnTo>
                  <a:lnTo>
                    <a:pt x="5288" y="179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4743450" y="2025373"/>
              <a:ext cx="35658" cy="31686"/>
            </a:xfrm>
            <a:custGeom>
              <a:rect b="b" l="l" r="r" t="t"/>
              <a:pathLst>
                <a:path extrusionOk="0" h="359" w="404">
                  <a:moveTo>
                    <a:pt x="225" y="0"/>
                  </a:moveTo>
                  <a:lnTo>
                    <a:pt x="1" y="180"/>
                  </a:lnTo>
                  <a:lnTo>
                    <a:pt x="1" y="359"/>
                  </a:lnTo>
                  <a:lnTo>
                    <a:pt x="404" y="359"/>
                  </a:lnTo>
                  <a:lnTo>
                    <a:pt x="404" y="18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4573368" y="1661553"/>
              <a:ext cx="652701" cy="379705"/>
            </a:xfrm>
            <a:custGeom>
              <a:rect b="b" l="l" r="r" t="t"/>
              <a:pathLst>
                <a:path extrusionOk="0" h="4302" w="7395">
                  <a:moveTo>
                    <a:pt x="5064" y="0"/>
                  </a:moveTo>
                  <a:lnTo>
                    <a:pt x="1" y="2913"/>
                  </a:lnTo>
                  <a:lnTo>
                    <a:pt x="1" y="3181"/>
                  </a:lnTo>
                  <a:lnTo>
                    <a:pt x="1928" y="4302"/>
                  </a:lnTo>
                  <a:lnTo>
                    <a:pt x="2331" y="4302"/>
                  </a:lnTo>
                  <a:lnTo>
                    <a:pt x="7394" y="1389"/>
                  </a:lnTo>
                  <a:lnTo>
                    <a:pt x="7394" y="1120"/>
                  </a:lnTo>
                  <a:lnTo>
                    <a:pt x="54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4790936" y="2064915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0" y="45"/>
                  </a:lnTo>
                  <a:lnTo>
                    <a:pt x="0" y="269"/>
                  </a:lnTo>
                  <a:lnTo>
                    <a:pt x="1927" y="1390"/>
                  </a:lnTo>
                  <a:lnTo>
                    <a:pt x="2106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4980789" y="1910631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64" y="1"/>
                  </a:moveTo>
                  <a:lnTo>
                    <a:pt x="0" y="2824"/>
                  </a:lnTo>
                  <a:lnTo>
                    <a:pt x="90" y="2958"/>
                  </a:lnTo>
                  <a:lnTo>
                    <a:pt x="224" y="3138"/>
                  </a:lnTo>
                  <a:lnTo>
                    <a:pt x="5288" y="180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4961018" y="2151942"/>
              <a:ext cx="39630" cy="35658"/>
            </a:xfrm>
            <a:custGeom>
              <a:rect b="b" l="l" r="r" t="t"/>
              <a:pathLst>
                <a:path extrusionOk="0" h="404" w="449">
                  <a:moveTo>
                    <a:pt x="269" y="0"/>
                  </a:moveTo>
                  <a:lnTo>
                    <a:pt x="0" y="180"/>
                  </a:lnTo>
                  <a:lnTo>
                    <a:pt x="0" y="404"/>
                  </a:lnTo>
                  <a:lnTo>
                    <a:pt x="448" y="404"/>
                  </a:lnTo>
                  <a:lnTo>
                    <a:pt x="448" y="18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4790936" y="1788034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1"/>
                  </a:moveTo>
                  <a:lnTo>
                    <a:pt x="0" y="2958"/>
                  </a:lnTo>
                  <a:lnTo>
                    <a:pt x="0" y="3182"/>
                  </a:lnTo>
                  <a:lnTo>
                    <a:pt x="1927" y="4303"/>
                  </a:lnTo>
                  <a:lnTo>
                    <a:pt x="2375" y="4303"/>
                  </a:lnTo>
                  <a:lnTo>
                    <a:pt x="7439" y="1390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3636020" y="1966060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0"/>
                  </a:moveTo>
                  <a:lnTo>
                    <a:pt x="1" y="45"/>
                  </a:lnTo>
                  <a:lnTo>
                    <a:pt x="1" y="269"/>
                  </a:lnTo>
                  <a:lnTo>
                    <a:pt x="1928" y="1389"/>
                  </a:lnTo>
                  <a:lnTo>
                    <a:pt x="2107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3825873" y="1811776"/>
              <a:ext cx="466820" cy="276968"/>
            </a:xfrm>
            <a:custGeom>
              <a:rect b="b" l="l" r="r" t="t"/>
              <a:pathLst>
                <a:path extrusionOk="0" h="3138" w="5289">
                  <a:moveTo>
                    <a:pt x="5064" y="1"/>
                  </a:moveTo>
                  <a:lnTo>
                    <a:pt x="1" y="2824"/>
                  </a:lnTo>
                  <a:lnTo>
                    <a:pt x="90" y="2958"/>
                  </a:lnTo>
                  <a:lnTo>
                    <a:pt x="225" y="3137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3806102" y="2053087"/>
              <a:ext cx="39630" cy="35658"/>
            </a:xfrm>
            <a:custGeom>
              <a:rect b="b" l="l" r="r" t="t"/>
              <a:pathLst>
                <a:path extrusionOk="0" h="404" w="449">
                  <a:moveTo>
                    <a:pt x="270" y="0"/>
                  </a:moveTo>
                  <a:lnTo>
                    <a:pt x="1" y="179"/>
                  </a:lnTo>
                  <a:lnTo>
                    <a:pt x="1" y="403"/>
                  </a:lnTo>
                  <a:lnTo>
                    <a:pt x="449" y="403"/>
                  </a:lnTo>
                  <a:lnTo>
                    <a:pt x="449" y="17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3636020" y="1689179"/>
              <a:ext cx="656673" cy="379794"/>
            </a:xfrm>
            <a:custGeom>
              <a:rect b="b" l="l" r="r" t="t"/>
              <a:pathLst>
                <a:path extrusionOk="0" h="4303" w="7440">
                  <a:moveTo>
                    <a:pt x="5064" y="1"/>
                  </a:moveTo>
                  <a:lnTo>
                    <a:pt x="1" y="2958"/>
                  </a:lnTo>
                  <a:lnTo>
                    <a:pt x="1" y="3182"/>
                  </a:lnTo>
                  <a:lnTo>
                    <a:pt x="1928" y="4302"/>
                  </a:lnTo>
                  <a:lnTo>
                    <a:pt x="2376" y="4302"/>
                  </a:lnTo>
                  <a:lnTo>
                    <a:pt x="7439" y="1390"/>
                  </a:lnTo>
                  <a:lnTo>
                    <a:pt x="7439" y="1121"/>
                  </a:lnTo>
                  <a:lnTo>
                    <a:pt x="5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3857559" y="2092629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0"/>
                  </a:moveTo>
                  <a:lnTo>
                    <a:pt x="0" y="90"/>
                  </a:lnTo>
                  <a:lnTo>
                    <a:pt x="0" y="269"/>
                  </a:lnTo>
                  <a:lnTo>
                    <a:pt x="1927" y="1389"/>
                  </a:lnTo>
                  <a:lnTo>
                    <a:pt x="2106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4047412" y="1938346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64" y="1"/>
                  </a:moveTo>
                  <a:lnTo>
                    <a:pt x="0" y="2824"/>
                  </a:lnTo>
                  <a:lnTo>
                    <a:pt x="90" y="2958"/>
                  </a:lnTo>
                  <a:lnTo>
                    <a:pt x="224" y="3137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4027641" y="2183540"/>
              <a:ext cx="39630" cy="31774"/>
            </a:xfrm>
            <a:custGeom>
              <a:rect b="b" l="l" r="r" t="t"/>
              <a:pathLst>
                <a:path extrusionOk="0" h="360" w="449">
                  <a:moveTo>
                    <a:pt x="269" y="1"/>
                  </a:moveTo>
                  <a:lnTo>
                    <a:pt x="0" y="135"/>
                  </a:lnTo>
                  <a:lnTo>
                    <a:pt x="0" y="359"/>
                  </a:lnTo>
                  <a:lnTo>
                    <a:pt x="448" y="359"/>
                  </a:lnTo>
                  <a:lnTo>
                    <a:pt x="448" y="135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3857559" y="1819720"/>
              <a:ext cx="656585" cy="375822"/>
            </a:xfrm>
            <a:custGeom>
              <a:rect b="b" l="l" r="r" t="t"/>
              <a:pathLst>
                <a:path extrusionOk="0" h="4258" w="7439">
                  <a:moveTo>
                    <a:pt x="5064" y="0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257"/>
                  </a:lnTo>
                  <a:lnTo>
                    <a:pt x="2375" y="4257"/>
                  </a:lnTo>
                  <a:lnTo>
                    <a:pt x="7439" y="1345"/>
                  </a:lnTo>
                  <a:lnTo>
                    <a:pt x="7439" y="1121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4079010" y="2219198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0"/>
                  </a:moveTo>
                  <a:lnTo>
                    <a:pt x="1" y="90"/>
                  </a:lnTo>
                  <a:lnTo>
                    <a:pt x="1" y="269"/>
                  </a:lnTo>
                  <a:lnTo>
                    <a:pt x="1927" y="1389"/>
                  </a:lnTo>
                  <a:lnTo>
                    <a:pt x="2107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4268863" y="2064915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19" y="1"/>
                  </a:moveTo>
                  <a:lnTo>
                    <a:pt x="0" y="2824"/>
                  </a:lnTo>
                  <a:lnTo>
                    <a:pt x="90" y="3003"/>
                  </a:lnTo>
                  <a:lnTo>
                    <a:pt x="225" y="3137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4249092" y="2310109"/>
              <a:ext cx="39630" cy="31774"/>
            </a:xfrm>
            <a:custGeom>
              <a:rect b="b" l="l" r="r" t="t"/>
              <a:pathLst>
                <a:path extrusionOk="0" h="360" w="449">
                  <a:moveTo>
                    <a:pt x="224" y="1"/>
                  </a:moveTo>
                  <a:lnTo>
                    <a:pt x="0" y="180"/>
                  </a:lnTo>
                  <a:lnTo>
                    <a:pt x="0" y="359"/>
                  </a:lnTo>
                  <a:lnTo>
                    <a:pt x="449" y="359"/>
                  </a:lnTo>
                  <a:lnTo>
                    <a:pt x="449" y="18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4079010" y="1946289"/>
              <a:ext cx="656585" cy="379705"/>
            </a:xfrm>
            <a:custGeom>
              <a:rect b="b" l="l" r="r" t="t"/>
              <a:pathLst>
                <a:path extrusionOk="0" h="4302" w="7439">
                  <a:moveTo>
                    <a:pt x="5064" y="0"/>
                  </a:moveTo>
                  <a:lnTo>
                    <a:pt x="1" y="2913"/>
                  </a:lnTo>
                  <a:lnTo>
                    <a:pt x="1" y="3182"/>
                  </a:lnTo>
                  <a:lnTo>
                    <a:pt x="1927" y="4302"/>
                  </a:lnTo>
                  <a:lnTo>
                    <a:pt x="2376" y="4302"/>
                  </a:lnTo>
                  <a:lnTo>
                    <a:pt x="7439" y="1345"/>
                  </a:lnTo>
                  <a:lnTo>
                    <a:pt x="7439" y="1121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4300461" y="2349651"/>
              <a:ext cx="182086" cy="122685"/>
            </a:xfrm>
            <a:custGeom>
              <a:rect b="b" l="l" r="r" t="t"/>
              <a:pathLst>
                <a:path extrusionOk="0" h="1390" w="2063">
                  <a:moveTo>
                    <a:pt x="135" y="1"/>
                  </a:moveTo>
                  <a:lnTo>
                    <a:pt x="1" y="46"/>
                  </a:lnTo>
                  <a:lnTo>
                    <a:pt x="1" y="270"/>
                  </a:lnTo>
                  <a:lnTo>
                    <a:pt x="1928" y="1390"/>
                  </a:lnTo>
                  <a:lnTo>
                    <a:pt x="2062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4490313" y="2195456"/>
              <a:ext cx="466820" cy="276879"/>
            </a:xfrm>
            <a:custGeom>
              <a:rect b="b" l="l" r="r" t="t"/>
              <a:pathLst>
                <a:path extrusionOk="0" h="3137" w="5289">
                  <a:moveTo>
                    <a:pt x="5019" y="0"/>
                  </a:moveTo>
                  <a:lnTo>
                    <a:pt x="1" y="2823"/>
                  </a:lnTo>
                  <a:lnTo>
                    <a:pt x="90" y="2958"/>
                  </a:lnTo>
                  <a:lnTo>
                    <a:pt x="225" y="3137"/>
                  </a:lnTo>
                  <a:lnTo>
                    <a:pt x="5288" y="180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4470543" y="2436678"/>
              <a:ext cx="39630" cy="35658"/>
            </a:xfrm>
            <a:custGeom>
              <a:rect b="b" l="l" r="r" t="t"/>
              <a:pathLst>
                <a:path extrusionOk="0" h="404" w="449">
                  <a:moveTo>
                    <a:pt x="225" y="1"/>
                  </a:moveTo>
                  <a:lnTo>
                    <a:pt x="1" y="180"/>
                  </a:lnTo>
                  <a:lnTo>
                    <a:pt x="1" y="404"/>
                  </a:lnTo>
                  <a:lnTo>
                    <a:pt x="449" y="404"/>
                  </a:lnTo>
                  <a:lnTo>
                    <a:pt x="449" y="180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4300461" y="2072858"/>
              <a:ext cx="656673" cy="379705"/>
            </a:xfrm>
            <a:custGeom>
              <a:rect b="b" l="l" r="r" t="t"/>
              <a:pathLst>
                <a:path extrusionOk="0" h="4302" w="7440">
                  <a:moveTo>
                    <a:pt x="5064" y="0"/>
                  </a:moveTo>
                  <a:lnTo>
                    <a:pt x="1" y="2958"/>
                  </a:lnTo>
                  <a:lnTo>
                    <a:pt x="1" y="3182"/>
                  </a:lnTo>
                  <a:lnTo>
                    <a:pt x="1928" y="4302"/>
                  </a:lnTo>
                  <a:lnTo>
                    <a:pt x="2376" y="4302"/>
                  </a:lnTo>
                  <a:lnTo>
                    <a:pt x="7439" y="1389"/>
                  </a:lnTo>
                  <a:lnTo>
                    <a:pt x="7439" y="1120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4510084" y="1922547"/>
              <a:ext cx="976978" cy="569558"/>
            </a:xfrm>
            <a:custGeom>
              <a:rect b="b" l="l" r="r" t="t"/>
              <a:pathLst>
                <a:path extrusionOk="0" h="6453" w="11069">
                  <a:moveTo>
                    <a:pt x="10352" y="0"/>
                  </a:moveTo>
                  <a:lnTo>
                    <a:pt x="10352" y="224"/>
                  </a:lnTo>
                  <a:lnTo>
                    <a:pt x="10710" y="1121"/>
                  </a:lnTo>
                  <a:lnTo>
                    <a:pt x="1883" y="6139"/>
                  </a:lnTo>
                  <a:lnTo>
                    <a:pt x="359" y="5960"/>
                  </a:lnTo>
                  <a:lnTo>
                    <a:pt x="1" y="6005"/>
                  </a:lnTo>
                  <a:lnTo>
                    <a:pt x="1" y="6229"/>
                  </a:lnTo>
                  <a:lnTo>
                    <a:pt x="1972" y="6453"/>
                  </a:lnTo>
                  <a:lnTo>
                    <a:pt x="6364" y="3899"/>
                  </a:lnTo>
                  <a:lnTo>
                    <a:pt x="7036" y="4302"/>
                  </a:lnTo>
                  <a:lnTo>
                    <a:pt x="7305" y="4123"/>
                  </a:lnTo>
                  <a:lnTo>
                    <a:pt x="7305" y="3944"/>
                  </a:lnTo>
                  <a:lnTo>
                    <a:pt x="6722" y="3720"/>
                  </a:lnTo>
                  <a:lnTo>
                    <a:pt x="11069" y="1210"/>
                  </a:lnTo>
                  <a:lnTo>
                    <a:pt x="11069" y="986"/>
                  </a:lnTo>
                  <a:lnTo>
                    <a:pt x="10800" y="762"/>
                  </a:lnTo>
                  <a:lnTo>
                    <a:pt x="10352" y="0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4510084" y="1910631"/>
              <a:ext cx="976978" cy="561703"/>
            </a:xfrm>
            <a:custGeom>
              <a:rect b="b" l="l" r="r" t="t"/>
              <a:pathLst>
                <a:path extrusionOk="0" h="6364" w="11069">
                  <a:moveTo>
                    <a:pt x="10621" y="1"/>
                  </a:moveTo>
                  <a:lnTo>
                    <a:pt x="10352" y="135"/>
                  </a:lnTo>
                  <a:lnTo>
                    <a:pt x="10710" y="1032"/>
                  </a:lnTo>
                  <a:lnTo>
                    <a:pt x="1793" y="6185"/>
                  </a:lnTo>
                  <a:lnTo>
                    <a:pt x="270" y="6005"/>
                  </a:lnTo>
                  <a:lnTo>
                    <a:pt x="1" y="6140"/>
                  </a:lnTo>
                  <a:lnTo>
                    <a:pt x="1972" y="6364"/>
                  </a:lnTo>
                  <a:lnTo>
                    <a:pt x="6364" y="3855"/>
                  </a:lnTo>
                  <a:lnTo>
                    <a:pt x="7036" y="4213"/>
                  </a:lnTo>
                  <a:lnTo>
                    <a:pt x="7305" y="4079"/>
                  </a:lnTo>
                  <a:lnTo>
                    <a:pt x="6633" y="3675"/>
                  </a:lnTo>
                  <a:lnTo>
                    <a:pt x="11069" y="1121"/>
                  </a:lnTo>
                  <a:lnTo>
                    <a:pt x="10621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5910194" y="3706253"/>
              <a:ext cx="47573" cy="75200"/>
            </a:xfrm>
            <a:custGeom>
              <a:rect b="b" l="l" r="r" t="t"/>
              <a:pathLst>
                <a:path extrusionOk="0" h="852" w="539">
                  <a:moveTo>
                    <a:pt x="538" y="0"/>
                  </a:moveTo>
                  <a:lnTo>
                    <a:pt x="0" y="90"/>
                  </a:lnTo>
                  <a:lnTo>
                    <a:pt x="0" y="717"/>
                  </a:lnTo>
                  <a:lnTo>
                    <a:pt x="180" y="852"/>
                  </a:lnTo>
                  <a:lnTo>
                    <a:pt x="538" y="628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5878507" y="3642969"/>
              <a:ext cx="79260" cy="83143"/>
            </a:xfrm>
            <a:custGeom>
              <a:rect b="b" l="l" r="r" t="t"/>
              <a:pathLst>
                <a:path extrusionOk="0" h="942" w="898">
                  <a:moveTo>
                    <a:pt x="494" y="1"/>
                  </a:moveTo>
                  <a:lnTo>
                    <a:pt x="225" y="45"/>
                  </a:lnTo>
                  <a:lnTo>
                    <a:pt x="1" y="225"/>
                  </a:lnTo>
                  <a:lnTo>
                    <a:pt x="539" y="942"/>
                  </a:lnTo>
                  <a:lnTo>
                    <a:pt x="897" y="717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5838966" y="3615254"/>
              <a:ext cx="83143" cy="47573"/>
            </a:xfrm>
            <a:custGeom>
              <a:rect b="b" l="l" r="r" t="t"/>
              <a:pathLst>
                <a:path extrusionOk="0" h="539" w="942">
                  <a:moveTo>
                    <a:pt x="359" y="1"/>
                  </a:moveTo>
                  <a:lnTo>
                    <a:pt x="1" y="225"/>
                  </a:lnTo>
                  <a:lnTo>
                    <a:pt x="90" y="539"/>
                  </a:lnTo>
                  <a:lnTo>
                    <a:pt x="583" y="539"/>
                  </a:lnTo>
                  <a:lnTo>
                    <a:pt x="942" y="315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5803396" y="3635025"/>
              <a:ext cx="122685" cy="166198"/>
            </a:xfrm>
            <a:custGeom>
              <a:rect b="b" l="l" r="r" t="t"/>
              <a:pathLst>
                <a:path extrusionOk="0" h="1883" w="1390">
                  <a:moveTo>
                    <a:pt x="404" y="1"/>
                  </a:moveTo>
                  <a:lnTo>
                    <a:pt x="1" y="225"/>
                  </a:lnTo>
                  <a:lnTo>
                    <a:pt x="1" y="897"/>
                  </a:lnTo>
                  <a:lnTo>
                    <a:pt x="404" y="1569"/>
                  </a:lnTo>
                  <a:lnTo>
                    <a:pt x="986" y="1883"/>
                  </a:lnTo>
                  <a:lnTo>
                    <a:pt x="1390" y="1659"/>
                  </a:lnTo>
                  <a:lnTo>
                    <a:pt x="1390" y="1032"/>
                  </a:lnTo>
                  <a:lnTo>
                    <a:pt x="986" y="31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5641257" y="3718080"/>
              <a:ext cx="245281" cy="158343"/>
            </a:xfrm>
            <a:custGeom>
              <a:rect b="b" l="l" r="r" t="t"/>
              <a:pathLst>
                <a:path extrusionOk="0" h="1794" w="2779">
                  <a:moveTo>
                    <a:pt x="2779" y="1"/>
                  </a:moveTo>
                  <a:lnTo>
                    <a:pt x="0" y="1524"/>
                  </a:lnTo>
                  <a:lnTo>
                    <a:pt x="0" y="1748"/>
                  </a:lnTo>
                  <a:lnTo>
                    <a:pt x="45" y="1793"/>
                  </a:lnTo>
                  <a:lnTo>
                    <a:pt x="2779" y="225"/>
                  </a:lnTo>
                  <a:lnTo>
                    <a:pt x="27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5633314" y="3698310"/>
              <a:ext cx="253225" cy="158343"/>
            </a:xfrm>
            <a:custGeom>
              <a:rect b="b" l="l" r="r" t="t"/>
              <a:pathLst>
                <a:path extrusionOk="0" h="1794" w="2869">
                  <a:moveTo>
                    <a:pt x="2734" y="1"/>
                  </a:moveTo>
                  <a:lnTo>
                    <a:pt x="46" y="1524"/>
                  </a:lnTo>
                  <a:lnTo>
                    <a:pt x="1" y="1569"/>
                  </a:lnTo>
                  <a:lnTo>
                    <a:pt x="135" y="1793"/>
                  </a:lnTo>
                  <a:lnTo>
                    <a:pt x="2869" y="225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5621487" y="3690454"/>
              <a:ext cx="253225" cy="146427"/>
            </a:xfrm>
            <a:custGeom>
              <a:rect b="b" l="l" r="r" t="t"/>
              <a:pathLst>
                <a:path extrusionOk="0" h="1659" w="2869">
                  <a:moveTo>
                    <a:pt x="2689" y="0"/>
                  </a:moveTo>
                  <a:lnTo>
                    <a:pt x="0" y="1569"/>
                  </a:lnTo>
                  <a:lnTo>
                    <a:pt x="0" y="1658"/>
                  </a:lnTo>
                  <a:lnTo>
                    <a:pt x="180" y="1658"/>
                  </a:lnTo>
                  <a:lnTo>
                    <a:pt x="2868" y="9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5609571" y="3828851"/>
              <a:ext cx="35746" cy="55429"/>
            </a:xfrm>
            <a:custGeom>
              <a:rect b="b" l="l" r="r" t="t"/>
              <a:pathLst>
                <a:path extrusionOk="0" h="628" w="405">
                  <a:moveTo>
                    <a:pt x="135" y="1"/>
                  </a:moveTo>
                  <a:lnTo>
                    <a:pt x="1" y="90"/>
                  </a:lnTo>
                  <a:lnTo>
                    <a:pt x="1" y="269"/>
                  </a:lnTo>
                  <a:lnTo>
                    <a:pt x="135" y="493"/>
                  </a:lnTo>
                  <a:lnTo>
                    <a:pt x="315" y="628"/>
                  </a:lnTo>
                  <a:lnTo>
                    <a:pt x="404" y="538"/>
                  </a:lnTo>
                  <a:lnTo>
                    <a:pt x="404" y="314"/>
                  </a:lnTo>
                  <a:lnTo>
                    <a:pt x="315" y="9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5558202" y="3876336"/>
              <a:ext cx="106886" cy="106886"/>
            </a:xfrm>
            <a:custGeom>
              <a:rect b="b" l="l" r="r" t="t"/>
              <a:pathLst>
                <a:path extrusionOk="0" h="1211" w="1211">
                  <a:moveTo>
                    <a:pt x="1210" y="0"/>
                  </a:moveTo>
                  <a:lnTo>
                    <a:pt x="0" y="448"/>
                  </a:lnTo>
                  <a:lnTo>
                    <a:pt x="0" y="1076"/>
                  </a:lnTo>
                  <a:lnTo>
                    <a:pt x="180" y="1210"/>
                  </a:lnTo>
                  <a:lnTo>
                    <a:pt x="1210" y="628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5526516" y="3813051"/>
              <a:ext cx="138572" cy="114741"/>
            </a:xfrm>
            <a:custGeom>
              <a:rect b="b" l="l" r="r" t="t"/>
              <a:pathLst>
                <a:path extrusionOk="0" h="1300" w="1570">
                  <a:moveTo>
                    <a:pt x="1166" y="0"/>
                  </a:moveTo>
                  <a:lnTo>
                    <a:pt x="225" y="404"/>
                  </a:lnTo>
                  <a:lnTo>
                    <a:pt x="1" y="583"/>
                  </a:lnTo>
                  <a:lnTo>
                    <a:pt x="539" y="1300"/>
                  </a:lnTo>
                  <a:lnTo>
                    <a:pt x="1569" y="717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5486974" y="3785337"/>
              <a:ext cx="142456" cy="79171"/>
            </a:xfrm>
            <a:custGeom>
              <a:rect b="b" l="l" r="r" t="t"/>
              <a:pathLst>
                <a:path extrusionOk="0" h="897" w="1614">
                  <a:moveTo>
                    <a:pt x="1031" y="1"/>
                  </a:moveTo>
                  <a:lnTo>
                    <a:pt x="1" y="583"/>
                  </a:lnTo>
                  <a:lnTo>
                    <a:pt x="90" y="897"/>
                  </a:lnTo>
                  <a:lnTo>
                    <a:pt x="583" y="897"/>
                  </a:lnTo>
                  <a:lnTo>
                    <a:pt x="1614" y="314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5451405" y="3836794"/>
              <a:ext cx="122685" cy="170082"/>
            </a:xfrm>
            <a:custGeom>
              <a:rect b="b" l="l" r="r" t="t"/>
              <a:pathLst>
                <a:path extrusionOk="0" h="1927" w="1390">
                  <a:moveTo>
                    <a:pt x="404" y="0"/>
                  </a:moveTo>
                  <a:lnTo>
                    <a:pt x="1" y="224"/>
                  </a:lnTo>
                  <a:lnTo>
                    <a:pt x="1" y="896"/>
                  </a:lnTo>
                  <a:lnTo>
                    <a:pt x="404" y="1569"/>
                  </a:lnTo>
                  <a:lnTo>
                    <a:pt x="986" y="1927"/>
                  </a:lnTo>
                  <a:lnTo>
                    <a:pt x="1390" y="1658"/>
                  </a:lnTo>
                  <a:lnTo>
                    <a:pt x="1390" y="1031"/>
                  </a:lnTo>
                  <a:lnTo>
                    <a:pt x="986" y="3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5435606" y="3817023"/>
              <a:ext cx="162226" cy="209712"/>
            </a:xfrm>
            <a:custGeom>
              <a:rect b="b" l="l" r="r" t="t"/>
              <a:pathLst>
                <a:path extrusionOk="0" h="2376" w="1838">
                  <a:moveTo>
                    <a:pt x="672" y="0"/>
                  </a:moveTo>
                  <a:lnTo>
                    <a:pt x="224" y="45"/>
                  </a:lnTo>
                  <a:lnTo>
                    <a:pt x="0" y="359"/>
                  </a:lnTo>
                  <a:lnTo>
                    <a:pt x="0" y="941"/>
                  </a:lnTo>
                  <a:lnTo>
                    <a:pt x="224" y="1568"/>
                  </a:lnTo>
                  <a:lnTo>
                    <a:pt x="672" y="2106"/>
                  </a:lnTo>
                  <a:lnTo>
                    <a:pt x="1165" y="2375"/>
                  </a:lnTo>
                  <a:lnTo>
                    <a:pt x="1569" y="2330"/>
                  </a:lnTo>
                  <a:lnTo>
                    <a:pt x="1837" y="1972"/>
                  </a:lnTo>
                  <a:lnTo>
                    <a:pt x="1837" y="1434"/>
                  </a:lnTo>
                  <a:lnTo>
                    <a:pt x="1569" y="807"/>
                  </a:lnTo>
                  <a:lnTo>
                    <a:pt x="1165" y="26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5538432" y="3888163"/>
              <a:ext cx="59401" cy="134600"/>
            </a:xfrm>
            <a:custGeom>
              <a:rect b="b" l="l" r="r" t="t"/>
              <a:pathLst>
                <a:path extrusionOk="0" h="1525" w="673">
                  <a:moveTo>
                    <a:pt x="404" y="1"/>
                  </a:moveTo>
                  <a:lnTo>
                    <a:pt x="0" y="46"/>
                  </a:lnTo>
                  <a:lnTo>
                    <a:pt x="45" y="449"/>
                  </a:lnTo>
                  <a:lnTo>
                    <a:pt x="672" y="1524"/>
                  </a:lnTo>
                  <a:lnTo>
                    <a:pt x="672" y="628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5467204" y="3801136"/>
              <a:ext cx="106886" cy="99031"/>
            </a:xfrm>
            <a:custGeom>
              <a:rect b="b" l="l" r="r" t="t"/>
              <a:pathLst>
                <a:path extrusionOk="0" h="1122" w="1211">
                  <a:moveTo>
                    <a:pt x="1" y="1"/>
                  </a:moveTo>
                  <a:lnTo>
                    <a:pt x="90" y="494"/>
                  </a:lnTo>
                  <a:lnTo>
                    <a:pt x="942" y="1121"/>
                  </a:lnTo>
                  <a:lnTo>
                    <a:pt x="1211" y="987"/>
                  </a:lnTo>
                  <a:lnTo>
                    <a:pt x="807" y="4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5253696" y="3745795"/>
              <a:ext cx="118713" cy="47573"/>
            </a:xfrm>
            <a:custGeom>
              <a:rect b="b" l="l" r="r" t="t"/>
              <a:pathLst>
                <a:path extrusionOk="0" h="539" w="1345">
                  <a:moveTo>
                    <a:pt x="1344" y="1"/>
                  </a:moveTo>
                  <a:lnTo>
                    <a:pt x="448" y="90"/>
                  </a:lnTo>
                  <a:lnTo>
                    <a:pt x="0" y="314"/>
                  </a:lnTo>
                  <a:lnTo>
                    <a:pt x="269" y="538"/>
                  </a:lnTo>
                  <a:lnTo>
                    <a:pt x="1120" y="44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5514689" y="4133358"/>
              <a:ext cx="83143" cy="87115"/>
            </a:xfrm>
            <a:custGeom>
              <a:rect b="b" l="l" r="r" t="t"/>
              <a:pathLst>
                <a:path extrusionOk="0" h="987" w="942">
                  <a:moveTo>
                    <a:pt x="941" y="1"/>
                  </a:moveTo>
                  <a:lnTo>
                    <a:pt x="404" y="46"/>
                  </a:lnTo>
                  <a:lnTo>
                    <a:pt x="0" y="987"/>
                  </a:lnTo>
                  <a:lnTo>
                    <a:pt x="0" y="987"/>
                  </a:lnTo>
                  <a:lnTo>
                    <a:pt x="404" y="763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5550259" y="4022676"/>
              <a:ext cx="47573" cy="130540"/>
            </a:xfrm>
            <a:custGeom>
              <a:rect b="b" l="l" r="r" t="t"/>
              <a:pathLst>
                <a:path extrusionOk="0" h="1479" w="539">
                  <a:moveTo>
                    <a:pt x="404" y="0"/>
                  </a:moveTo>
                  <a:lnTo>
                    <a:pt x="1" y="179"/>
                  </a:lnTo>
                  <a:lnTo>
                    <a:pt x="135" y="1479"/>
                  </a:lnTo>
                  <a:lnTo>
                    <a:pt x="538" y="125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5506745" y="3900079"/>
              <a:ext cx="91087" cy="146427"/>
            </a:xfrm>
            <a:custGeom>
              <a:rect b="b" l="l" r="r" t="t"/>
              <a:pathLst>
                <a:path extrusionOk="0" h="1659" w="1032">
                  <a:moveTo>
                    <a:pt x="270" y="0"/>
                  </a:moveTo>
                  <a:lnTo>
                    <a:pt x="1" y="269"/>
                  </a:lnTo>
                  <a:lnTo>
                    <a:pt x="628" y="1658"/>
                  </a:lnTo>
                  <a:lnTo>
                    <a:pt x="1031" y="1389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5419807" y="3801136"/>
              <a:ext cx="130540" cy="122685"/>
            </a:xfrm>
            <a:custGeom>
              <a:rect b="b" l="l" r="r" t="t"/>
              <a:pathLst>
                <a:path extrusionOk="0" h="1390" w="1479">
                  <a:moveTo>
                    <a:pt x="538" y="1"/>
                  </a:moveTo>
                  <a:lnTo>
                    <a:pt x="224" y="46"/>
                  </a:lnTo>
                  <a:lnTo>
                    <a:pt x="0" y="225"/>
                  </a:lnTo>
                  <a:lnTo>
                    <a:pt x="1075" y="1390"/>
                  </a:lnTo>
                  <a:lnTo>
                    <a:pt x="1479" y="1121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5336752" y="3745795"/>
              <a:ext cx="130540" cy="75200"/>
            </a:xfrm>
            <a:custGeom>
              <a:rect b="b" l="l" r="r" t="t"/>
              <a:pathLst>
                <a:path extrusionOk="0" h="852" w="1479">
                  <a:moveTo>
                    <a:pt x="403" y="1"/>
                  </a:moveTo>
                  <a:lnTo>
                    <a:pt x="0" y="225"/>
                  </a:lnTo>
                  <a:lnTo>
                    <a:pt x="224" y="762"/>
                  </a:lnTo>
                  <a:lnTo>
                    <a:pt x="1075" y="852"/>
                  </a:lnTo>
                  <a:lnTo>
                    <a:pt x="1479" y="628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5206211" y="3765566"/>
              <a:ext cx="356051" cy="462849"/>
            </a:xfrm>
            <a:custGeom>
              <a:rect b="b" l="l" r="r" t="t"/>
              <a:pathLst>
                <a:path extrusionOk="0" h="5244" w="4034">
                  <a:moveTo>
                    <a:pt x="1479" y="1"/>
                  </a:moveTo>
                  <a:lnTo>
                    <a:pt x="538" y="90"/>
                  </a:lnTo>
                  <a:lnTo>
                    <a:pt x="0" y="852"/>
                  </a:lnTo>
                  <a:lnTo>
                    <a:pt x="0" y="2107"/>
                  </a:lnTo>
                  <a:lnTo>
                    <a:pt x="538" y="3451"/>
                  </a:lnTo>
                  <a:lnTo>
                    <a:pt x="1479" y="4616"/>
                  </a:lnTo>
                  <a:lnTo>
                    <a:pt x="2554" y="5243"/>
                  </a:lnTo>
                  <a:lnTo>
                    <a:pt x="3495" y="5154"/>
                  </a:lnTo>
                  <a:lnTo>
                    <a:pt x="4033" y="4392"/>
                  </a:lnTo>
                  <a:lnTo>
                    <a:pt x="4033" y="3182"/>
                  </a:lnTo>
                  <a:lnTo>
                    <a:pt x="3495" y="1793"/>
                  </a:lnTo>
                  <a:lnTo>
                    <a:pt x="2554" y="628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5316981" y="2583018"/>
              <a:ext cx="324365" cy="1479280"/>
            </a:xfrm>
            <a:custGeom>
              <a:rect b="b" l="l" r="r" t="t"/>
              <a:pathLst>
                <a:path extrusionOk="0" h="16760" w="3675">
                  <a:moveTo>
                    <a:pt x="3226" y="1"/>
                  </a:moveTo>
                  <a:lnTo>
                    <a:pt x="2644" y="359"/>
                  </a:lnTo>
                  <a:lnTo>
                    <a:pt x="583" y="9679"/>
                  </a:lnTo>
                  <a:lnTo>
                    <a:pt x="762" y="2420"/>
                  </a:lnTo>
                  <a:lnTo>
                    <a:pt x="1031" y="1838"/>
                  </a:lnTo>
                  <a:lnTo>
                    <a:pt x="583" y="1569"/>
                  </a:lnTo>
                  <a:lnTo>
                    <a:pt x="0" y="1883"/>
                  </a:lnTo>
                  <a:lnTo>
                    <a:pt x="0" y="16490"/>
                  </a:lnTo>
                  <a:lnTo>
                    <a:pt x="493" y="16759"/>
                  </a:lnTo>
                  <a:lnTo>
                    <a:pt x="717" y="16087"/>
                  </a:lnTo>
                  <a:lnTo>
                    <a:pt x="762" y="11741"/>
                  </a:lnTo>
                  <a:lnTo>
                    <a:pt x="3271" y="852"/>
                  </a:lnTo>
                  <a:lnTo>
                    <a:pt x="3674" y="269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5360406" y="2606761"/>
              <a:ext cx="280940" cy="1455537"/>
            </a:xfrm>
            <a:custGeom>
              <a:rect b="b" l="l" r="r" t="t"/>
              <a:pathLst>
                <a:path extrusionOk="0" h="16491" w="3183">
                  <a:moveTo>
                    <a:pt x="3182" y="0"/>
                  </a:moveTo>
                  <a:lnTo>
                    <a:pt x="2600" y="359"/>
                  </a:lnTo>
                  <a:lnTo>
                    <a:pt x="539" y="9679"/>
                  </a:lnTo>
                  <a:lnTo>
                    <a:pt x="539" y="1569"/>
                  </a:lnTo>
                  <a:lnTo>
                    <a:pt x="1" y="1882"/>
                  </a:lnTo>
                  <a:lnTo>
                    <a:pt x="1" y="16490"/>
                  </a:lnTo>
                  <a:lnTo>
                    <a:pt x="539" y="16177"/>
                  </a:lnTo>
                  <a:lnTo>
                    <a:pt x="539" y="11203"/>
                  </a:lnTo>
                  <a:lnTo>
                    <a:pt x="31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5119184" y="3745795"/>
              <a:ext cx="427190" cy="561703"/>
            </a:xfrm>
            <a:custGeom>
              <a:rect b="b" l="l" r="r" t="t"/>
              <a:pathLst>
                <a:path extrusionOk="0" h="6364" w="4840">
                  <a:moveTo>
                    <a:pt x="1793" y="1"/>
                  </a:moveTo>
                  <a:lnTo>
                    <a:pt x="673" y="90"/>
                  </a:lnTo>
                  <a:lnTo>
                    <a:pt x="1" y="1031"/>
                  </a:lnTo>
                  <a:lnTo>
                    <a:pt x="1" y="2555"/>
                  </a:lnTo>
                  <a:lnTo>
                    <a:pt x="673" y="4213"/>
                  </a:lnTo>
                  <a:lnTo>
                    <a:pt x="1793" y="5602"/>
                  </a:lnTo>
                  <a:lnTo>
                    <a:pt x="3092" y="6364"/>
                  </a:lnTo>
                  <a:lnTo>
                    <a:pt x="4213" y="6274"/>
                  </a:lnTo>
                  <a:lnTo>
                    <a:pt x="4840" y="5333"/>
                  </a:lnTo>
                  <a:lnTo>
                    <a:pt x="4840" y="3854"/>
                  </a:lnTo>
                  <a:lnTo>
                    <a:pt x="4213" y="2151"/>
                  </a:lnTo>
                  <a:lnTo>
                    <a:pt x="3092" y="762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5392092" y="3935649"/>
              <a:ext cx="158255" cy="363906"/>
            </a:xfrm>
            <a:custGeom>
              <a:rect b="b" l="l" r="r" t="t"/>
              <a:pathLst>
                <a:path extrusionOk="0" h="4123" w="1793">
                  <a:moveTo>
                    <a:pt x="1121" y="0"/>
                  </a:moveTo>
                  <a:lnTo>
                    <a:pt x="0" y="135"/>
                  </a:lnTo>
                  <a:lnTo>
                    <a:pt x="135" y="1255"/>
                  </a:lnTo>
                  <a:lnTo>
                    <a:pt x="1793" y="4123"/>
                  </a:lnTo>
                  <a:lnTo>
                    <a:pt x="1748" y="1703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5206211" y="3702281"/>
              <a:ext cx="284823" cy="272996"/>
            </a:xfrm>
            <a:custGeom>
              <a:rect b="b" l="l" r="r" t="t"/>
              <a:pathLst>
                <a:path extrusionOk="0" h="3093" w="3227">
                  <a:moveTo>
                    <a:pt x="0" y="1"/>
                  </a:moveTo>
                  <a:lnTo>
                    <a:pt x="493" y="986"/>
                  </a:lnTo>
                  <a:lnTo>
                    <a:pt x="2465" y="3093"/>
                  </a:lnTo>
                  <a:lnTo>
                    <a:pt x="3227" y="2644"/>
                  </a:lnTo>
                  <a:lnTo>
                    <a:pt x="2106" y="1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4707881" y="3555941"/>
              <a:ext cx="257109" cy="87115"/>
            </a:xfrm>
            <a:custGeom>
              <a:rect b="b" l="l" r="r" t="t"/>
              <a:pathLst>
                <a:path extrusionOk="0" h="987" w="2913">
                  <a:moveTo>
                    <a:pt x="2823" y="1"/>
                  </a:moveTo>
                  <a:lnTo>
                    <a:pt x="314" y="225"/>
                  </a:lnTo>
                  <a:lnTo>
                    <a:pt x="0" y="449"/>
                  </a:lnTo>
                  <a:lnTo>
                    <a:pt x="672" y="987"/>
                  </a:lnTo>
                  <a:lnTo>
                    <a:pt x="2913" y="807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5396064" y="4564523"/>
              <a:ext cx="154283" cy="221539"/>
            </a:xfrm>
            <a:custGeom>
              <a:rect b="b" l="l" r="r" t="t"/>
              <a:pathLst>
                <a:path extrusionOk="0" h="2510" w="1748">
                  <a:moveTo>
                    <a:pt x="1120" y="0"/>
                  </a:moveTo>
                  <a:lnTo>
                    <a:pt x="0" y="2509"/>
                  </a:lnTo>
                  <a:lnTo>
                    <a:pt x="314" y="2330"/>
                  </a:lnTo>
                  <a:lnTo>
                    <a:pt x="1748" y="26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5494918" y="4291613"/>
              <a:ext cx="55429" cy="316509"/>
            </a:xfrm>
            <a:custGeom>
              <a:rect b="b" l="l" r="r" t="t"/>
              <a:pathLst>
                <a:path extrusionOk="0" h="3586" w="628">
                  <a:moveTo>
                    <a:pt x="314" y="0"/>
                  </a:moveTo>
                  <a:lnTo>
                    <a:pt x="0" y="135"/>
                  </a:lnTo>
                  <a:lnTo>
                    <a:pt x="269" y="3585"/>
                  </a:lnTo>
                  <a:lnTo>
                    <a:pt x="628" y="3361"/>
                  </a:lnTo>
                  <a:lnTo>
                    <a:pt x="628" y="9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5372321" y="3971219"/>
              <a:ext cx="178025" cy="344224"/>
            </a:xfrm>
            <a:custGeom>
              <a:rect b="b" l="l" r="r" t="t"/>
              <a:pathLst>
                <a:path extrusionOk="0" h="3900" w="2017">
                  <a:moveTo>
                    <a:pt x="0" y="1"/>
                  </a:moveTo>
                  <a:lnTo>
                    <a:pt x="45" y="225"/>
                  </a:lnTo>
                  <a:lnTo>
                    <a:pt x="1658" y="3899"/>
                  </a:lnTo>
                  <a:lnTo>
                    <a:pt x="2017" y="3720"/>
                  </a:lnTo>
                  <a:lnTo>
                    <a:pt x="583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5142927" y="3702281"/>
              <a:ext cx="280851" cy="288795"/>
            </a:xfrm>
            <a:custGeom>
              <a:rect b="b" l="l" r="r" t="t"/>
              <a:pathLst>
                <a:path extrusionOk="0" h="3272" w="3182">
                  <a:moveTo>
                    <a:pt x="224" y="1"/>
                  </a:moveTo>
                  <a:lnTo>
                    <a:pt x="0" y="225"/>
                  </a:lnTo>
                  <a:lnTo>
                    <a:pt x="2868" y="3272"/>
                  </a:lnTo>
                  <a:lnTo>
                    <a:pt x="3182" y="3093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4925360" y="3555941"/>
              <a:ext cx="280940" cy="166198"/>
            </a:xfrm>
            <a:custGeom>
              <a:rect b="b" l="l" r="r" t="t"/>
              <a:pathLst>
                <a:path extrusionOk="0" h="1883" w="3183">
                  <a:moveTo>
                    <a:pt x="359" y="1"/>
                  </a:moveTo>
                  <a:lnTo>
                    <a:pt x="1" y="225"/>
                  </a:lnTo>
                  <a:lnTo>
                    <a:pt x="628" y="1659"/>
                  </a:lnTo>
                  <a:lnTo>
                    <a:pt x="2824" y="1883"/>
                  </a:lnTo>
                  <a:lnTo>
                    <a:pt x="3182" y="1659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4581312" y="3575712"/>
              <a:ext cx="937436" cy="1230114"/>
            </a:xfrm>
            <a:custGeom>
              <a:rect b="b" l="l" r="r" t="t"/>
              <a:pathLst>
                <a:path extrusionOk="0" h="13937" w="10621">
                  <a:moveTo>
                    <a:pt x="3899" y="1"/>
                  </a:moveTo>
                  <a:lnTo>
                    <a:pt x="1434" y="225"/>
                  </a:lnTo>
                  <a:lnTo>
                    <a:pt x="0" y="2241"/>
                  </a:lnTo>
                  <a:lnTo>
                    <a:pt x="0" y="5557"/>
                  </a:lnTo>
                  <a:lnTo>
                    <a:pt x="1434" y="9232"/>
                  </a:lnTo>
                  <a:lnTo>
                    <a:pt x="3899" y="12279"/>
                  </a:lnTo>
                  <a:lnTo>
                    <a:pt x="6722" y="13937"/>
                  </a:lnTo>
                  <a:lnTo>
                    <a:pt x="9231" y="13712"/>
                  </a:lnTo>
                  <a:lnTo>
                    <a:pt x="10620" y="11696"/>
                  </a:lnTo>
                  <a:lnTo>
                    <a:pt x="10620" y="8380"/>
                  </a:lnTo>
                  <a:lnTo>
                    <a:pt x="9231" y="4706"/>
                  </a:lnTo>
                  <a:lnTo>
                    <a:pt x="6722" y="1659"/>
                  </a:lnTo>
                  <a:lnTo>
                    <a:pt x="3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5336752" y="2092629"/>
              <a:ext cx="636814" cy="965062"/>
            </a:xfrm>
            <a:custGeom>
              <a:rect b="b" l="l" r="r" t="t"/>
              <a:pathLst>
                <a:path extrusionOk="0" h="10934" w="7215">
                  <a:moveTo>
                    <a:pt x="7214" y="0"/>
                  </a:moveTo>
                  <a:lnTo>
                    <a:pt x="0" y="4168"/>
                  </a:lnTo>
                  <a:lnTo>
                    <a:pt x="0" y="10934"/>
                  </a:lnTo>
                  <a:lnTo>
                    <a:pt x="7214" y="6766"/>
                  </a:lnTo>
                  <a:lnTo>
                    <a:pt x="72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4818562" y="1792006"/>
              <a:ext cx="1155003" cy="668500"/>
            </a:xfrm>
            <a:custGeom>
              <a:rect b="b" l="l" r="r" t="t"/>
              <a:pathLst>
                <a:path extrusionOk="0" h="7574" w="13086">
                  <a:moveTo>
                    <a:pt x="7215" y="1"/>
                  </a:moveTo>
                  <a:lnTo>
                    <a:pt x="1" y="4168"/>
                  </a:lnTo>
                  <a:lnTo>
                    <a:pt x="3182" y="6857"/>
                  </a:lnTo>
                  <a:lnTo>
                    <a:pt x="5871" y="7574"/>
                  </a:lnTo>
                  <a:lnTo>
                    <a:pt x="13085" y="3406"/>
                  </a:lnTo>
                  <a:lnTo>
                    <a:pt x="7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4818562" y="2159797"/>
              <a:ext cx="518277" cy="897894"/>
            </a:xfrm>
            <a:custGeom>
              <a:rect b="b" l="l" r="r" t="t"/>
              <a:pathLst>
                <a:path extrusionOk="0" h="10173" w="5872">
                  <a:moveTo>
                    <a:pt x="1" y="1"/>
                  </a:moveTo>
                  <a:lnTo>
                    <a:pt x="1" y="6767"/>
                  </a:lnTo>
                  <a:lnTo>
                    <a:pt x="5871" y="10173"/>
                  </a:lnTo>
                  <a:lnTo>
                    <a:pt x="5871" y="34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5415835" y="2199427"/>
              <a:ext cx="506274" cy="767354"/>
            </a:xfrm>
            <a:custGeom>
              <a:rect b="b" l="l" r="r" t="t"/>
              <a:pathLst>
                <a:path extrusionOk="0" h="8694" w="5736">
                  <a:moveTo>
                    <a:pt x="5736" y="0"/>
                  </a:moveTo>
                  <a:lnTo>
                    <a:pt x="0" y="3316"/>
                  </a:lnTo>
                  <a:lnTo>
                    <a:pt x="0" y="8693"/>
                  </a:lnTo>
                  <a:lnTo>
                    <a:pt x="5736" y="5422"/>
                  </a:lnTo>
                  <a:lnTo>
                    <a:pt x="5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5403919" y="2191484"/>
              <a:ext cx="518189" cy="308566"/>
            </a:xfrm>
            <a:custGeom>
              <a:rect b="b" l="l" r="r" t="t"/>
              <a:pathLst>
                <a:path extrusionOk="0" h="3496" w="5871">
                  <a:moveTo>
                    <a:pt x="5692" y="0"/>
                  </a:moveTo>
                  <a:lnTo>
                    <a:pt x="1" y="3316"/>
                  </a:lnTo>
                  <a:lnTo>
                    <a:pt x="90" y="3496"/>
                  </a:lnTo>
                  <a:lnTo>
                    <a:pt x="135" y="3406"/>
                  </a:lnTo>
                  <a:lnTo>
                    <a:pt x="5871" y="90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5403919" y="2484164"/>
              <a:ext cx="12004" cy="482619"/>
            </a:xfrm>
            <a:custGeom>
              <a:rect b="b" l="l" r="r" t="t"/>
              <a:pathLst>
                <a:path extrusionOk="0" h="5468" w="136">
                  <a:moveTo>
                    <a:pt x="1" y="0"/>
                  </a:moveTo>
                  <a:lnTo>
                    <a:pt x="1" y="5378"/>
                  </a:lnTo>
                  <a:lnTo>
                    <a:pt x="135" y="5467"/>
                  </a:lnTo>
                  <a:lnTo>
                    <a:pt x="135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4953074" y="2626532"/>
              <a:ext cx="320481" cy="348107"/>
            </a:xfrm>
            <a:custGeom>
              <a:rect b="b" l="l" r="r" t="t"/>
              <a:pathLst>
                <a:path extrusionOk="0" h="3944" w="3631">
                  <a:moveTo>
                    <a:pt x="3630" y="1"/>
                  </a:moveTo>
                  <a:lnTo>
                    <a:pt x="1" y="1390"/>
                  </a:lnTo>
                  <a:lnTo>
                    <a:pt x="45" y="3496"/>
                  </a:lnTo>
                  <a:lnTo>
                    <a:pt x="538" y="3944"/>
                  </a:lnTo>
                  <a:lnTo>
                    <a:pt x="3630" y="2151"/>
                  </a:lnTo>
                  <a:lnTo>
                    <a:pt x="36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4842305" y="2428823"/>
              <a:ext cx="431251" cy="359934"/>
            </a:xfrm>
            <a:custGeom>
              <a:rect b="b" l="l" r="r" t="t"/>
              <a:pathLst>
                <a:path extrusionOk="0" h="4078" w="4886">
                  <a:moveTo>
                    <a:pt x="3586" y="0"/>
                  </a:moveTo>
                  <a:lnTo>
                    <a:pt x="807" y="1120"/>
                  </a:lnTo>
                  <a:lnTo>
                    <a:pt x="1" y="1792"/>
                  </a:lnTo>
                  <a:lnTo>
                    <a:pt x="1793" y="4078"/>
                  </a:lnTo>
                  <a:lnTo>
                    <a:pt x="4885" y="2241"/>
                  </a:lnTo>
                  <a:lnTo>
                    <a:pt x="3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4723680" y="2333852"/>
              <a:ext cx="435134" cy="253225"/>
            </a:xfrm>
            <a:custGeom>
              <a:rect b="b" l="l" r="r" t="t"/>
              <a:pathLst>
                <a:path extrusionOk="0" h="2869" w="4930">
                  <a:moveTo>
                    <a:pt x="3092" y="1"/>
                  </a:moveTo>
                  <a:lnTo>
                    <a:pt x="1" y="1793"/>
                  </a:lnTo>
                  <a:lnTo>
                    <a:pt x="269" y="2868"/>
                  </a:lnTo>
                  <a:lnTo>
                    <a:pt x="1838" y="2868"/>
                  </a:lnTo>
                  <a:lnTo>
                    <a:pt x="4930" y="1076"/>
                  </a:lnTo>
                  <a:lnTo>
                    <a:pt x="30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4609027" y="2492019"/>
              <a:ext cx="391621" cy="549875"/>
            </a:xfrm>
            <a:custGeom>
              <a:rect b="b" l="l" r="r" t="t"/>
              <a:pathLst>
                <a:path extrusionOk="0" h="6230" w="4437">
                  <a:moveTo>
                    <a:pt x="1300" y="1"/>
                  </a:moveTo>
                  <a:lnTo>
                    <a:pt x="0" y="763"/>
                  </a:lnTo>
                  <a:lnTo>
                    <a:pt x="0" y="2914"/>
                  </a:lnTo>
                  <a:lnTo>
                    <a:pt x="1300" y="5154"/>
                  </a:lnTo>
                  <a:lnTo>
                    <a:pt x="3137" y="6230"/>
                  </a:lnTo>
                  <a:lnTo>
                    <a:pt x="4436" y="5468"/>
                  </a:lnTo>
                  <a:lnTo>
                    <a:pt x="4436" y="3362"/>
                  </a:lnTo>
                  <a:lnTo>
                    <a:pt x="3137" y="1076"/>
                  </a:lnTo>
                  <a:lnTo>
                    <a:pt x="1300" y="1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4775137" y="2381338"/>
              <a:ext cx="427190" cy="561703"/>
            </a:xfrm>
            <a:custGeom>
              <a:rect b="b" l="l" r="r" t="t"/>
              <a:pathLst>
                <a:path extrusionOk="0" h="6364" w="4840">
                  <a:moveTo>
                    <a:pt x="1748" y="0"/>
                  </a:moveTo>
                  <a:lnTo>
                    <a:pt x="627" y="90"/>
                  </a:lnTo>
                  <a:lnTo>
                    <a:pt x="0" y="1031"/>
                  </a:lnTo>
                  <a:lnTo>
                    <a:pt x="0" y="2510"/>
                  </a:lnTo>
                  <a:lnTo>
                    <a:pt x="627" y="4212"/>
                  </a:lnTo>
                  <a:lnTo>
                    <a:pt x="1748" y="5602"/>
                  </a:lnTo>
                  <a:lnTo>
                    <a:pt x="3047" y="6363"/>
                  </a:lnTo>
                  <a:lnTo>
                    <a:pt x="4212" y="6229"/>
                  </a:lnTo>
                  <a:lnTo>
                    <a:pt x="4840" y="5333"/>
                  </a:lnTo>
                  <a:lnTo>
                    <a:pt x="4840" y="3809"/>
                  </a:lnTo>
                  <a:lnTo>
                    <a:pt x="4212" y="2151"/>
                  </a:lnTo>
                  <a:lnTo>
                    <a:pt x="3047" y="762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5047956" y="2571191"/>
              <a:ext cx="158343" cy="359934"/>
            </a:xfrm>
            <a:custGeom>
              <a:rect b="b" l="l" r="r" t="t"/>
              <a:pathLst>
                <a:path extrusionOk="0" h="4078" w="1794">
                  <a:moveTo>
                    <a:pt x="1121" y="0"/>
                  </a:moveTo>
                  <a:lnTo>
                    <a:pt x="1" y="90"/>
                  </a:lnTo>
                  <a:lnTo>
                    <a:pt x="91" y="1255"/>
                  </a:lnTo>
                  <a:lnTo>
                    <a:pt x="1793" y="4078"/>
                  </a:lnTo>
                  <a:lnTo>
                    <a:pt x="1749" y="1658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4862075" y="2337824"/>
              <a:ext cx="284911" cy="269024"/>
            </a:xfrm>
            <a:custGeom>
              <a:rect b="b" l="l" r="r" t="t"/>
              <a:pathLst>
                <a:path extrusionOk="0" h="3048" w="3228">
                  <a:moveTo>
                    <a:pt x="1" y="0"/>
                  </a:moveTo>
                  <a:lnTo>
                    <a:pt x="494" y="986"/>
                  </a:lnTo>
                  <a:lnTo>
                    <a:pt x="2465" y="3047"/>
                  </a:lnTo>
                  <a:lnTo>
                    <a:pt x="3227" y="2644"/>
                  </a:lnTo>
                  <a:lnTo>
                    <a:pt x="2062" y="1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4359861" y="2191484"/>
              <a:ext cx="261080" cy="87115"/>
            </a:xfrm>
            <a:custGeom>
              <a:rect b="b" l="l" r="r" t="t"/>
              <a:pathLst>
                <a:path extrusionOk="0" h="987" w="2958">
                  <a:moveTo>
                    <a:pt x="2823" y="0"/>
                  </a:moveTo>
                  <a:lnTo>
                    <a:pt x="359" y="225"/>
                  </a:lnTo>
                  <a:lnTo>
                    <a:pt x="0" y="404"/>
                  </a:lnTo>
                  <a:lnTo>
                    <a:pt x="717" y="986"/>
                  </a:lnTo>
                  <a:lnTo>
                    <a:pt x="2958" y="807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5047956" y="3199977"/>
              <a:ext cx="158343" cy="221627"/>
            </a:xfrm>
            <a:custGeom>
              <a:rect b="b" l="l" r="r" t="t"/>
              <a:pathLst>
                <a:path extrusionOk="0" h="2511" w="1794">
                  <a:moveTo>
                    <a:pt x="1121" y="1"/>
                  </a:moveTo>
                  <a:lnTo>
                    <a:pt x="1" y="2510"/>
                  </a:lnTo>
                  <a:lnTo>
                    <a:pt x="359" y="2286"/>
                  </a:lnTo>
                  <a:lnTo>
                    <a:pt x="1793" y="270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5150871" y="2927156"/>
              <a:ext cx="55429" cy="312449"/>
            </a:xfrm>
            <a:custGeom>
              <a:rect b="b" l="l" r="r" t="t"/>
              <a:pathLst>
                <a:path extrusionOk="0" h="3540" w="628">
                  <a:moveTo>
                    <a:pt x="269" y="0"/>
                  </a:moveTo>
                  <a:lnTo>
                    <a:pt x="0" y="134"/>
                  </a:lnTo>
                  <a:lnTo>
                    <a:pt x="269" y="3540"/>
                  </a:lnTo>
                  <a:lnTo>
                    <a:pt x="627" y="3361"/>
                  </a:lnTo>
                  <a:lnTo>
                    <a:pt x="627" y="45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5028186" y="2606761"/>
              <a:ext cx="178114" cy="344135"/>
            </a:xfrm>
            <a:custGeom>
              <a:rect b="b" l="l" r="r" t="t"/>
              <a:pathLst>
                <a:path extrusionOk="0" h="3899" w="2018">
                  <a:moveTo>
                    <a:pt x="1" y="0"/>
                  </a:moveTo>
                  <a:lnTo>
                    <a:pt x="1" y="225"/>
                  </a:lnTo>
                  <a:lnTo>
                    <a:pt x="1659" y="3899"/>
                  </a:lnTo>
                  <a:lnTo>
                    <a:pt x="2017" y="367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4794908" y="2333852"/>
              <a:ext cx="284823" cy="292767"/>
            </a:xfrm>
            <a:custGeom>
              <a:rect b="b" l="l" r="r" t="t"/>
              <a:pathLst>
                <a:path extrusionOk="0" h="3317" w="3227">
                  <a:moveTo>
                    <a:pt x="269" y="1"/>
                  </a:moveTo>
                  <a:lnTo>
                    <a:pt x="0" y="225"/>
                  </a:lnTo>
                  <a:lnTo>
                    <a:pt x="2868" y="3317"/>
                  </a:lnTo>
                  <a:lnTo>
                    <a:pt x="3226" y="3092"/>
                  </a:lnTo>
                  <a:lnTo>
                    <a:pt x="762" y="45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4577340" y="2191484"/>
              <a:ext cx="284823" cy="162226"/>
            </a:xfrm>
            <a:custGeom>
              <a:rect b="b" l="l" r="r" t="t"/>
              <a:pathLst>
                <a:path extrusionOk="0" h="1838" w="3227">
                  <a:moveTo>
                    <a:pt x="359" y="0"/>
                  </a:moveTo>
                  <a:lnTo>
                    <a:pt x="1" y="180"/>
                  </a:lnTo>
                  <a:lnTo>
                    <a:pt x="628" y="1658"/>
                  </a:lnTo>
                  <a:lnTo>
                    <a:pt x="2868" y="1838"/>
                  </a:lnTo>
                  <a:lnTo>
                    <a:pt x="3227" y="1658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4233293" y="2207283"/>
              <a:ext cx="941320" cy="1234086"/>
            </a:xfrm>
            <a:custGeom>
              <a:rect b="b" l="l" r="r" t="t"/>
              <a:pathLst>
                <a:path extrusionOk="0" h="13982" w="10665">
                  <a:moveTo>
                    <a:pt x="3899" y="1"/>
                  </a:moveTo>
                  <a:lnTo>
                    <a:pt x="1434" y="225"/>
                  </a:lnTo>
                  <a:lnTo>
                    <a:pt x="0" y="2286"/>
                  </a:lnTo>
                  <a:lnTo>
                    <a:pt x="0" y="5557"/>
                  </a:lnTo>
                  <a:lnTo>
                    <a:pt x="1434" y="9231"/>
                  </a:lnTo>
                  <a:lnTo>
                    <a:pt x="3899" y="12323"/>
                  </a:lnTo>
                  <a:lnTo>
                    <a:pt x="6766" y="13981"/>
                  </a:lnTo>
                  <a:lnTo>
                    <a:pt x="9231" y="13757"/>
                  </a:lnTo>
                  <a:lnTo>
                    <a:pt x="10665" y="11696"/>
                  </a:lnTo>
                  <a:lnTo>
                    <a:pt x="10665" y="8425"/>
                  </a:lnTo>
                  <a:lnTo>
                    <a:pt x="9231" y="4751"/>
                  </a:lnTo>
                  <a:lnTo>
                    <a:pt x="6766" y="1659"/>
                  </a:lnTo>
                  <a:lnTo>
                    <a:pt x="3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4407258" y="2349651"/>
              <a:ext cx="684299" cy="897894"/>
            </a:xfrm>
            <a:custGeom>
              <a:rect b="b" l="l" r="r" t="t"/>
              <a:pathLst>
                <a:path extrusionOk="0" h="10173" w="7753">
                  <a:moveTo>
                    <a:pt x="2824" y="1"/>
                  </a:moveTo>
                  <a:lnTo>
                    <a:pt x="1031" y="135"/>
                  </a:lnTo>
                  <a:lnTo>
                    <a:pt x="1" y="1614"/>
                  </a:lnTo>
                  <a:lnTo>
                    <a:pt x="1" y="4034"/>
                  </a:lnTo>
                  <a:lnTo>
                    <a:pt x="1031" y="6722"/>
                  </a:lnTo>
                  <a:lnTo>
                    <a:pt x="2824" y="8963"/>
                  </a:lnTo>
                  <a:lnTo>
                    <a:pt x="4930" y="10173"/>
                  </a:lnTo>
                  <a:lnTo>
                    <a:pt x="6722" y="10038"/>
                  </a:lnTo>
                  <a:lnTo>
                    <a:pt x="7753" y="8515"/>
                  </a:lnTo>
                  <a:lnTo>
                    <a:pt x="7753" y="6140"/>
                  </a:lnTo>
                  <a:lnTo>
                    <a:pt x="6722" y="3451"/>
                  </a:lnTo>
                  <a:lnTo>
                    <a:pt x="4930" y="1211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4585284" y="2488136"/>
              <a:ext cx="431162" cy="561703"/>
            </a:xfrm>
            <a:custGeom>
              <a:rect b="b" l="l" r="r" t="t"/>
              <a:pathLst>
                <a:path extrusionOk="0" h="6364" w="4885">
                  <a:moveTo>
                    <a:pt x="1793" y="0"/>
                  </a:moveTo>
                  <a:lnTo>
                    <a:pt x="672" y="90"/>
                  </a:lnTo>
                  <a:lnTo>
                    <a:pt x="0" y="1031"/>
                  </a:lnTo>
                  <a:lnTo>
                    <a:pt x="0" y="2554"/>
                  </a:lnTo>
                  <a:lnTo>
                    <a:pt x="672" y="4212"/>
                  </a:lnTo>
                  <a:lnTo>
                    <a:pt x="1793" y="5601"/>
                  </a:lnTo>
                  <a:lnTo>
                    <a:pt x="3092" y="6363"/>
                  </a:lnTo>
                  <a:lnTo>
                    <a:pt x="4212" y="6274"/>
                  </a:lnTo>
                  <a:lnTo>
                    <a:pt x="4884" y="5333"/>
                  </a:lnTo>
                  <a:lnTo>
                    <a:pt x="4884" y="3854"/>
                  </a:lnTo>
                  <a:lnTo>
                    <a:pt x="4212" y="2151"/>
                  </a:lnTo>
                  <a:lnTo>
                    <a:pt x="3092" y="762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4735595" y="2677989"/>
              <a:ext cx="130540" cy="185969"/>
            </a:xfrm>
            <a:custGeom>
              <a:rect b="b" l="l" r="r" t="t"/>
              <a:pathLst>
                <a:path extrusionOk="0" h="2107" w="1479">
                  <a:moveTo>
                    <a:pt x="403" y="0"/>
                  </a:moveTo>
                  <a:lnTo>
                    <a:pt x="0" y="224"/>
                  </a:lnTo>
                  <a:lnTo>
                    <a:pt x="0" y="941"/>
                  </a:lnTo>
                  <a:lnTo>
                    <a:pt x="403" y="1748"/>
                  </a:lnTo>
                  <a:lnTo>
                    <a:pt x="1031" y="2106"/>
                  </a:lnTo>
                  <a:lnTo>
                    <a:pt x="1479" y="1837"/>
                  </a:lnTo>
                  <a:lnTo>
                    <a:pt x="1479" y="1120"/>
                  </a:lnTo>
                  <a:lnTo>
                    <a:pt x="1031" y="359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4292605" y="2772872"/>
              <a:ext cx="530016" cy="324365"/>
            </a:xfrm>
            <a:custGeom>
              <a:rect b="b" l="l" r="r" t="t"/>
              <a:pathLst>
                <a:path extrusionOk="0" h="3675" w="6005">
                  <a:moveTo>
                    <a:pt x="6005" y="0"/>
                  </a:moveTo>
                  <a:lnTo>
                    <a:pt x="0" y="3361"/>
                  </a:lnTo>
                  <a:lnTo>
                    <a:pt x="0" y="3630"/>
                  </a:lnTo>
                  <a:lnTo>
                    <a:pt x="90" y="3675"/>
                  </a:lnTo>
                  <a:lnTo>
                    <a:pt x="6005" y="225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4280690" y="2749129"/>
              <a:ext cx="541932" cy="324365"/>
            </a:xfrm>
            <a:custGeom>
              <a:rect b="b" l="l" r="r" t="t"/>
              <a:pathLst>
                <a:path extrusionOk="0" h="3675" w="6140">
                  <a:moveTo>
                    <a:pt x="6005" y="1"/>
                  </a:moveTo>
                  <a:lnTo>
                    <a:pt x="91" y="3361"/>
                  </a:lnTo>
                  <a:lnTo>
                    <a:pt x="1" y="3406"/>
                  </a:lnTo>
                  <a:lnTo>
                    <a:pt x="225" y="3675"/>
                  </a:lnTo>
                  <a:lnTo>
                    <a:pt x="6140" y="269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4264891" y="2737302"/>
              <a:ext cx="545904" cy="312538"/>
            </a:xfrm>
            <a:custGeom>
              <a:rect b="b" l="l" r="r" t="t"/>
              <a:pathLst>
                <a:path extrusionOk="0" h="3541" w="6185">
                  <a:moveTo>
                    <a:pt x="5960" y="0"/>
                  </a:moveTo>
                  <a:lnTo>
                    <a:pt x="1" y="3451"/>
                  </a:lnTo>
                  <a:lnTo>
                    <a:pt x="45" y="3540"/>
                  </a:lnTo>
                  <a:lnTo>
                    <a:pt x="225" y="3540"/>
                  </a:lnTo>
                  <a:lnTo>
                    <a:pt x="6184" y="135"/>
                  </a:lnTo>
                  <a:lnTo>
                    <a:pt x="59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4253064" y="3041809"/>
              <a:ext cx="47485" cy="63372"/>
            </a:xfrm>
            <a:custGeom>
              <a:rect b="b" l="l" r="r" t="t"/>
              <a:pathLst>
                <a:path extrusionOk="0" h="718" w="538">
                  <a:moveTo>
                    <a:pt x="135" y="1"/>
                  </a:moveTo>
                  <a:lnTo>
                    <a:pt x="0" y="90"/>
                  </a:lnTo>
                  <a:lnTo>
                    <a:pt x="0" y="314"/>
                  </a:lnTo>
                  <a:lnTo>
                    <a:pt x="135" y="583"/>
                  </a:lnTo>
                  <a:lnTo>
                    <a:pt x="359" y="717"/>
                  </a:lnTo>
                  <a:lnTo>
                    <a:pt x="538" y="628"/>
                  </a:lnTo>
                  <a:lnTo>
                    <a:pt x="538" y="359"/>
                  </a:lnTo>
                  <a:lnTo>
                    <a:pt x="359" y="90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4260919" y="3097150"/>
              <a:ext cx="59401" cy="91087"/>
            </a:xfrm>
            <a:custGeom>
              <a:rect b="b" l="l" r="r" t="t"/>
              <a:pathLst>
                <a:path extrusionOk="0" h="1032" w="673">
                  <a:moveTo>
                    <a:pt x="673" y="1"/>
                  </a:moveTo>
                  <a:lnTo>
                    <a:pt x="1" y="90"/>
                  </a:lnTo>
                  <a:lnTo>
                    <a:pt x="46" y="852"/>
                  </a:lnTo>
                  <a:lnTo>
                    <a:pt x="225" y="1031"/>
                  </a:lnTo>
                  <a:lnTo>
                    <a:pt x="673" y="807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4221377" y="3022039"/>
              <a:ext cx="98942" cy="98942"/>
            </a:xfrm>
            <a:custGeom>
              <a:rect b="b" l="l" r="r" t="t"/>
              <a:pathLst>
                <a:path extrusionOk="0" h="1121" w="1121">
                  <a:moveTo>
                    <a:pt x="314" y="0"/>
                  </a:moveTo>
                  <a:lnTo>
                    <a:pt x="1" y="269"/>
                  </a:lnTo>
                  <a:lnTo>
                    <a:pt x="673" y="1121"/>
                  </a:lnTo>
                  <a:lnTo>
                    <a:pt x="1121" y="852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4177864" y="2986469"/>
              <a:ext cx="99031" cy="59401"/>
            </a:xfrm>
            <a:custGeom>
              <a:rect b="b" l="l" r="r" t="t"/>
              <a:pathLst>
                <a:path extrusionOk="0" h="673" w="1122">
                  <a:moveTo>
                    <a:pt x="404" y="0"/>
                  </a:moveTo>
                  <a:lnTo>
                    <a:pt x="1" y="269"/>
                  </a:lnTo>
                  <a:lnTo>
                    <a:pt x="90" y="672"/>
                  </a:lnTo>
                  <a:lnTo>
                    <a:pt x="673" y="672"/>
                  </a:lnTo>
                  <a:lnTo>
                    <a:pt x="1121" y="403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4134350" y="3010211"/>
              <a:ext cx="146427" cy="205740"/>
            </a:xfrm>
            <a:custGeom>
              <a:rect b="b" l="l" r="r" t="t"/>
              <a:pathLst>
                <a:path extrusionOk="0" h="2331" w="1659">
                  <a:moveTo>
                    <a:pt x="494" y="0"/>
                  </a:moveTo>
                  <a:lnTo>
                    <a:pt x="1" y="269"/>
                  </a:lnTo>
                  <a:lnTo>
                    <a:pt x="1" y="1075"/>
                  </a:lnTo>
                  <a:lnTo>
                    <a:pt x="494" y="1927"/>
                  </a:lnTo>
                  <a:lnTo>
                    <a:pt x="1166" y="2330"/>
                  </a:lnTo>
                  <a:lnTo>
                    <a:pt x="1659" y="2016"/>
                  </a:lnTo>
                  <a:lnTo>
                    <a:pt x="1659" y="1255"/>
                  </a:lnTo>
                  <a:lnTo>
                    <a:pt x="1166" y="40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5320864" y="2389193"/>
              <a:ext cx="976978" cy="569646"/>
            </a:xfrm>
            <a:custGeom>
              <a:rect b="b" l="l" r="r" t="t"/>
              <a:pathLst>
                <a:path extrusionOk="0" h="6454" w="11069">
                  <a:moveTo>
                    <a:pt x="9232" y="1"/>
                  </a:moveTo>
                  <a:lnTo>
                    <a:pt x="4751" y="2600"/>
                  </a:lnTo>
                  <a:lnTo>
                    <a:pt x="4078" y="2197"/>
                  </a:lnTo>
                  <a:lnTo>
                    <a:pt x="3720" y="2197"/>
                  </a:lnTo>
                  <a:lnTo>
                    <a:pt x="3720" y="2421"/>
                  </a:lnTo>
                  <a:lnTo>
                    <a:pt x="4392" y="2779"/>
                  </a:lnTo>
                  <a:lnTo>
                    <a:pt x="225" y="5199"/>
                  </a:lnTo>
                  <a:lnTo>
                    <a:pt x="1" y="5109"/>
                  </a:lnTo>
                  <a:lnTo>
                    <a:pt x="1" y="5333"/>
                  </a:lnTo>
                  <a:lnTo>
                    <a:pt x="404" y="6454"/>
                  </a:lnTo>
                  <a:lnTo>
                    <a:pt x="673" y="6319"/>
                  </a:lnTo>
                  <a:lnTo>
                    <a:pt x="359" y="5423"/>
                  </a:lnTo>
                  <a:lnTo>
                    <a:pt x="9232" y="315"/>
                  </a:lnTo>
                  <a:lnTo>
                    <a:pt x="10800" y="494"/>
                  </a:lnTo>
                  <a:lnTo>
                    <a:pt x="11069" y="315"/>
                  </a:lnTo>
                  <a:lnTo>
                    <a:pt x="11069" y="135"/>
                  </a:lnTo>
                  <a:lnTo>
                    <a:pt x="10665" y="180"/>
                  </a:lnTo>
                  <a:lnTo>
                    <a:pt x="92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5320864" y="2377366"/>
              <a:ext cx="976978" cy="565674"/>
            </a:xfrm>
            <a:custGeom>
              <a:rect b="b" l="l" r="r" t="t"/>
              <a:pathLst>
                <a:path extrusionOk="0" h="6409" w="11069">
                  <a:moveTo>
                    <a:pt x="9097" y="1"/>
                  </a:moveTo>
                  <a:lnTo>
                    <a:pt x="4661" y="2555"/>
                  </a:lnTo>
                  <a:lnTo>
                    <a:pt x="3989" y="2196"/>
                  </a:lnTo>
                  <a:lnTo>
                    <a:pt x="3720" y="2331"/>
                  </a:lnTo>
                  <a:lnTo>
                    <a:pt x="4392" y="2734"/>
                  </a:lnTo>
                  <a:lnTo>
                    <a:pt x="1" y="5243"/>
                  </a:lnTo>
                  <a:lnTo>
                    <a:pt x="404" y="6408"/>
                  </a:lnTo>
                  <a:lnTo>
                    <a:pt x="673" y="6229"/>
                  </a:lnTo>
                  <a:lnTo>
                    <a:pt x="359" y="5378"/>
                  </a:lnTo>
                  <a:lnTo>
                    <a:pt x="9232" y="225"/>
                  </a:lnTo>
                  <a:lnTo>
                    <a:pt x="10800" y="404"/>
                  </a:lnTo>
                  <a:lnTo>
                    <a:pt x="11069" y="269"/>
                  </a:lnTo>
                  <a:lnTo>
                    <a:pt x="90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5850881" y="2674018"/>
              <a:ext cx="181997" cy="122685"/>
            </a:xfrm>
            <a:custGeom>
              <a:rect b="b" l="l" r="r" t="t"/>
              <a:pathLst>
                <a:path extrusionOk="0" h="1390" w="2062">
                  <a:moveTo>
                    <a:pt x="135" y="0"/>
                  </a:moveTo>
                  <a:lnTo>
                    <a:pt x="0" y="90"/>
                  </a:lnTo>
                  <a:lnTo>
                    <a:pt x="0" y="269"/>
                  </a:lnTo>
                  <a:lnTo>
                    <a:pt x="1927" y="1389"/>
                  </a:lnTo>
                  <a:lnTo>
                    <a:pt x="2062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6040734" y="2519734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19" y="1"/>
                  </a:moveTo>
                  <a:lnTo>
                    <a:pt x="0" y="2824"/>
                  </a:lnTo>
                  <a:lnTo>
                    <a:pt x="45" y="2958"/>
                  </a:lnTo>
                  <a:lnTo>
                    <a:pt x="224" y="3137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6020963" y="2764928"/>
              <a:ext cx="39630" cy="31774"/>
            </a:xfrm>
            <a:custGeom>
              <a:rect b="b" l="l" r="r" t="t"/>
              <a:pathLst>
                <a:path extrusionOk="0" h="360" w="449">
                  <a:moveTo>
                    <a:pt x="224" y="1"/>
                  </a:moveTo>
                  <a:lnTo>
                    <a:pt x="0" y="135"/>
                  </a:lnTo>
                  <a:lnTo>
                    <a:pt x="0" y="359"/>
                  </a:lnTo>
                  <a:lnTo>
                    <a:pt x="448" y="359"/>
                  </a:lnTo>
                  <a:lnTo>
                    <a:pt x="448" y="135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5850881" y="2401108"/>
              <a:ext cx="656585" cy="375822"/>
            </a:xfrm>
            <a:custGeom>
              <a:rect b="b" l="l" r="r" t="t"/>
              <a:pathLst>
                <a:path extrusionOk="0" h="4258" w="7439">
                  <a:moveTo>
                    <a:pt x="5064" y="0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257"/>
                  </a:lnTo>
                  <a:lnTo>
                    <a:pt x="2375" y="4257"/>
                  </a:lnTo>
                  <a:lnTo>
                    <a:pt x="7439" y="1345"/>
                  </a:lnTo>
                  <a:lnTo>
                    <a:pt x="7439" y="1121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6072332" y="2800587"/>
              <a:ext cx="181997" cy="122685"/>
            </a:xfrm>
            <a:custGeom>
              <a:rect b="b" l="l" r="r" t="t"/>
              <a:pathLst>
                <a:path extrusionOk="0" h="1390" w="2062">
                  <a:moveTo>
                    <a:pt x="135" y="0"/>
                  </a:moveTo>
                  <a:lnTo>
                    <a:pt x="1" y="90"/>
                  </a:lnTo>
                  <a:lnTo>
                    <a:pt x="1" y="269"/>
                  </a:lnTo>
                  <a:lnTo>
                    <a:pt x="1927" y="1389"/>
                  </a:lnTo>
                  <a:lnTo>
                    <a:pt x="2062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6258213" y="2646303"/>
              <a:ext cx="466820" cy="276968"/>
            </a:xfrm>
            <a:custGeom>
              <a:rect b="b" l="l" r="r" t="t"/>
              <a:pathLst>
                <a:path extrusionOk="0" h="3138" w="5289">
                  <a:moveTo>
                    <a:pt x="5064" y="1"/>
                  </a:moveTo>
                  <a:lnTo>
                    <a:pt x="1" y="2824"/>
                  </a:lnTo>
                  <a:lnTo>
                    <a:pt x="90" y="3003"/>
                  </a:lnTo>
                  <a:lnTo>
                    <a:pt x="225" y="3137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6"/>
            <p:cNvSpPr/>
            <p:nvPr/>
          </p:nvSpPr>
          <p:spPr>
            <a:xfrm>
              <a:off x="6242414" y="2891498"/>
              <a:ext cx="35658" cy="31774"/>
            </a:xfrm>
            <a:custGeom>
              <a:rect b="b" l="l" r="r" t="t"/>
              <a:pathLst>
                <a:path extrusionOk="0" h="360" w="404">
                  <a:moveTo>
                    <a:pt x="224" y="1"/>
                  </a:moveTo>
                  <a:lnTo>
                    <a:pt x="0" y="180"/>
                  </a:lnTo>
                  <a:lnTo>
                    <a:pt x="0" y="359"/>
                  </a:lnTo>
                  <a:lnTo>
                    <a:pt x="404" y="359"/>
                  </a:lnTo>
                  <a:lnTo>
                    <a:pt x="404" y="18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6"/>
            <p:cNvSpPr/>
            <p:nvPr/>
          </p:nvSpPr>
          <p:spPr>
            <a:xfrm>
              <a:off x="6072332" y="2527678"/>
              <a:ext cx="652701" cy="379705"/>
            </a:xfrm>
            <a:custGeom>
              <a:rect b="b" l="l" r="r" t="t"/>
              <a:pathLst>
                <a:path extrusionOk="0" h="4302" w="7395">
                  <a:moveTo>
                    <a:pt x="5064" y="0"/>
                  </a:moveTo>
                  <a:lnTo>
                    <a:pt x="1" y="2913"/>
                  </a:lnTo>
                  <a:lnTo>
                    <a:pt x="1" y="3182"/>
                  </a:lnTo>
                  <a:lnTo>
                    <a:pt x="1927" y="4302"/>
                  </a:lnTo>
                  <a:lnTo>
                    <a:pt x="2331" y="4302"/>
                  </a:lnTo>
                  <a:lnTo>
                    <a:pt x="7394" y="1345"/>
                  </a:lnTo>
                  <a:lnTo>
                    <a:pt x="7394" y="1121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6"/>
            <p:cNvSpPr/>
            <p:nvPr/>
          </p:nvSpPr>
          <p:spPr>
            <a:xfrm>
              <a:off x="6289899" y="2931039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0" y="46"/>
                  </a:lnTo>
                  <a:lnTo>
                    <a:pt x="0" y="270"/>
                  </a:lnTo>
                  <a:lnTo>
                    <a:pt x="1927" y="1390"/>
                  </a:lnTo>
                  <a:lnTo>
                    <a:pt x="2106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6"/>
            <p:cNvSpPr/>
            <p:nvPr/>
          </p:nvSpPr>
          <p:spPr>
            <a:xfrm>
              <a:off x="6479664" y="2776844"/>
              <a:ext cx="466820" cy="276879"/>
            </a:xfrm>
            <a:custGeom>
              <a:rect b="b" l="l" r="r" t="t"/>
              <a:pathLst>
                <a:path extrusionOk="0" h="3137" w="5289">
                  <a:moveTo>
                    <a:pt x="5064" y="0"/>
                  </a:moveTo>
                  <a:lnTo>
                    <a:pt x="1" y="2823"/>
                  </a:lnTo>
                  <a:lnTo>
                    <a:pt x="91" y="2958"/>
                  </a:lnTo>
                  <a:lnTo>
                    <a:pt x="225" y="3137"/>
                  </a:lnTo>
                  <a:lnTo>
                    <a:pt x="5289" y="18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6"/>
            <p:cNvSpPr/>
            <p:nvPr/>
          </p:nvSpPr>
          <p:spPr>
            <a:xfrm>
              <a:off x="6459893" y="3018067"/>
              <a:ext cx="39718" cy="35658"/>
            </a:xfrm>
            <a:custGeom>
              <a:rect b="b" l="l" r="r" t="t"/>
              <a:pathLst>
                <a:path extrusionOk="0" h="404" w="450">
                  <a:moveTo>
                    <a:pt x="270" y="1"/>
                  </a:moveTo>
                  <a:lnTo>
                    <a:pt x="1" y="180"/>
                  </a:lnTo>
                  <a:lnTo>
                    <a:pt x="1" y="404"/>
                  </a:lnTo>
                  <a:lnTo>
                    <a:pt x="449" y="404"/>
                  </a:lnTo>
                  <a:lnTo>
                    <a:pt x="449" y="18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6"/>
            <p:cNvSpPr/>
            <p:nvPr/>
          </p:nvSpPr>
          <p:spPr>
            <a:xfrm>
              <a:off x="6289899" y="2654247"/>
              <a:ext cx="656585" cy="379705"/>
            </a:xfrm>
            <a:custGeom>
              <a:rect b="b" l="l" r="r" t="t"/>
              <a:pathLst>
                <a:path extrusionOk="0" h="4302" w="7439">
                  <a:moveTo>
                    <a:pt x="5108" y="0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9" y="1389"/>
                  </a:lnTo>
                  <a:lnTo>
                    <a:pt x="7439" y="1120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6"/>
            <p:cNvSpPr/>
            <p:nvPr/>
          </p:nvSpPr>
          <p:spPr>
            <a:xfrm>
              <a:off x="6511350" y="3057609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0" y="46"/>
                  </a:lnTo>
                  <a:lnTo>
                    <a:pt x="0" y="270"/>
                  </a:lnTo>
                  <a:lnTo>
                    <a:pt x="1927" y="1390"/>
                  </a:lnTo>
                  <a:lnTo>
                    <a:pt x="2107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6"/>
            <p:cNvSpPr/>
            <p:nvPr/>
          </p:nvSpPr>
          <p:spPr>
            <a:xfrm>
              <a:off x="6701203" y="2903413"/>
              <a:ext cx="466732" cy="276879"/>
            </a:xfrm>
            <a:custGeom>
              <a:rect b="b" l="l" r="r" t="t"/>
              <a:pathLst>
                <a:path extrusionOk="0" h="3137" w="5288">
                  <a:moveTo>
                    <a:pt x="5064" y="0"/>
                  </a:moveTo>
                  <a:lnTo>
                    <a:pt x="0" y="2823"/>
                  </a:lnTo>
                  <a:lnTo>
                    <a:pt x="90" y="2958"/>
                  </a:lnTo>
                  <a:lnTo>
                    <a:pt x="224" y="3137"/>
                  </a:lnTo>
                  <a:lnTo>
                    <a:pt x="5288" y="224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6"/>
            <p:cNvSpPr/>
            <p:nvPr/>
          </p:nvSpPr>
          <p:spPr>
            <a:xfrm>
              <a:off x="6681432" y="3144636"/>
              <a:ext cx="39630" cy="35658"/>
            </a:xfrm>
            <a:custGeom>
              <a:rect b="b" l="l" r="r" t="t"/>
              <a:pathLst>
                <a:path extrusionOk="0" h="404" w="449">
                  <a:moveTo>
                    <a:pt x="269" y="1"/>
                  </a:moveTo>
                  <a:lnTo>
                    <a:pt x="0" y="180"/>
                  </a:lnTo>
                  <a:lnTo>
                    <a:pt x="0" y="404"/>
                  </a:lnTo>
                  <a:lnTo>
                    <a:pt x="448" y="404"/>
                  </a:lnTo>
                  <a:lnTo>
                    <a:pt x="448" y="180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6"/>
            <p:cNvSpPr/>
            <p:nvPr/>
          </p:nvSpPr>
          <p:spPr>
            <a:xfrm>
              <a:off x="6511350" y="2780816"/>
              <a:ext cx="656585" cy="379705"/>
            </a:xfrm>
            <a:custGeom>
              <a:rect b="b" l="l" r="r" t="t"/>
              <a:pathLst>
                <a:path extrusionOk="0" h="4302" w="7439">
                  <a:moveTo>
                    <a:pt x="5064" y="0"/>
                  </a:moveTo>
                  <a:lnTo>
                    <a:pt x="0" y="2958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9" y="1389"/>
                  </a:lnTo>
                  <a:lnTo>
                    <a:pt x="7439" y="1120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rgbClr val="428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6"/>
            <p:cNvSpPr/>
            <p:nvPr/>
          </p:nvSpPr>
          <p:spPr>
            <a:xfrm>
              <a:off x="6732801" y="3184178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1" y="90"/>
                  </a:lnTo>
                  <a:lnTo>
                    <a:pt x="1" y="270"/>
                  </a:lnTo>
                  <a:lnTo>
                    <a:pt x="1928" y="1390"/>
                  </a:lnTo>
                  <a:lnTo>
                    <a:pt x="2107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6"/>
            <p:cNvSpPr/>
            <p:nvPr/>
          </p:nvSpPr>
          <p:spPr>
            <a:xfrm>
              <a:off x="6922654" y="3029982"/>
              <a:ext cx="466820" cy="276879"/>
            </a:xfrm>
            <a:custGeom>
              <a:rect b="b" l="l" r="r" t="t"/>
              <a:pathLst>
                <a:path extrusionOk="0" h="3137" w="5289">
                  <a:moveTo>
                    <a:pt x="5019" y="0"/>
                  </a:moveTo>
                  <a:lnTo>
                    <a:pt x="1" y="2823"/>
                  </a:lnTo>
                  <a:lnTo>
                    <a:pt x="90" y="2957"/>
                  </a:lnTo>
                  <a:lnTo>
                    <a:pt x="225" y="3137"/>
                  </a:lnTo>
                  <a:lnTo>
                    <a:pt x="5288" y="224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6"/>
            <p:cNvSpPr/>
            <p:nvPr/>
          </p:nvSpPr>
          <p:spPr>
            <a:xfrm>
              <a:off x="6902883" y="3275177"/>
              <a:ext cx="39630" cy="31686"/>
            </a:xfrm>
            <a:custGeom>
              <a:rect b="b" l="l" r="r" t="t"/>
              <a:pathLst>
                <a:path extrusionOk="0" h="359" w="449">
                  <a:moveTo>
                    <a:pt x="269" y="0"/>
                  </a:moveTo>
                  <a:lnTo>
                    <a:pt x="1" y="135"/>
                  </a:lnTo>
                  <a:lnTo>
                    <a:pt x="1" y="359"/>
                  </a:lnTo>
                  <a:lnTo>
                    <a:pt x="449" y="359"/>
                  </a:lnTo>
                  <a:lnTo>
                    <a:pt x="449" y="135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6"/>
            <p:cNvSpPr/>
            <p:nvPr/>
          </p:nvSpPr>
          <p:spPr>
            <a:xfrm>
              <a:off x="6732801" y="2911268"/>
              <a:ext cx="656673" cy="375822"/>
            </a:xfrm>
            <a:custGeom>
              <a:rect b="b" l="l" r="r" t="t"/>
              <a:pathLst>
                <a:path extrusionOk="0" h="4258" w="7440">
                  <a:moveTo>
                    <a:pt x="5064" y="1"/>
                  </a:moveTo>
                  <a:lnTo>
                    <a:pt x="1" y="2913"/>
                  </a:lnTo>
                  <a:lnTo>
                    <a:pt x="1" y="3182"/>
                  </a:lnTo>
                  <a:lnTo>
                    <a:pt x="1928" y="4258"/>
                  </a:lnTo>
                  <a:lnTo>
                    <a:pt x="2376" y="4258"/>
                  </a:lnTo>
                  <a:lnTo>
                    <a:pt x="7439" y="1345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6"/>
            <p:cNvSpPr/>
            <p:nvPr/>
          </p:nvSpPr>
          <p:spPr>
            <a:xfrm>
              <a:off x="5356522" y="2958754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0" y="90"/>
                  </a:lnTo>
                  <a:lnTo>
                    <a:pt x="0" y="269"/>
                  </a:lnTo>
                  <a:lnTo>
                    <a:pt x="1927" y="1390"/>
                  </a:lnTo>
                  <a:lnTo>
                    <a:pt x="2106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6"/>
            <p:cNvSpPr/>
            <p:nvPr/>
          </p:nvSpPr>
          <p:spPr>
            <a:xfrm>
              <a:off x="5546287" y="2804470"/>
              <a:ext cx="466820" cy="276968"/>
            </a:xfrm>
            <a:custGeom>
              <a:rect b="b" l="l" r="r" t="t"/>
              <a:pathLst>
                <a:path extrusionOk="0" h="3138" w="5289">
                  <a:moveTo>
                    <a:pt x="5064" y="1"/>
                  </a:moveTo>
                  <a:lnTo>
                    <a:pt x="1" y="2824"/>
                  </a:lnTo>
                  <a:lnTo>
                    <a:pt x="91" y="2958"/>
                  </a:lnTo>
                  <a:lnTo>
                    <a:pt x="225" y="3138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6"/>
            <p:cNvSpPr/>
            <p:nvPr/>
          </p:nvSpPr>
          <p:spPr>
            <a:xfrm>
              <a:off x="5526516" y="3049753"/>
              <a:ext cx="39630" cy="31686"/>
            </a:xfrm>
            <a:custGeom>
              <a:rect b="b" l="l" r="r" t="t"/>
              <a:pathLst>
                <a:path extrusionOk="0" h="359" w="449">
                  <a:moveTo>
                    <a:pt x="270" y="0"/>
                  </a:moveTo>
                  <a:lnTo>
                    <a:pt x="1" y="135"/>
                  </a:lnTo>
                  <a:lnTo>
                    <a:pt x="1" y="359"/>
                  </a:lnTo>
                  <a:lnTo>
                    <a:pt x="449" y="359"/>
                  </a:lnTo>
                  <a:lnTo>
                    <a:pt x="449" y="13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6"/>
            <p:cNvSpPr/>
            <p:nvPr/>
          </p:nvSpPr>
          <p:spPr>
            <a:xfrm>
              <a:off x="5356522" y="2685845"/>
              <a:ext cx="656585" cy="375822"/>
            </a:xfrm>
            <a:custGeom>
              <a:rect b="b" l="l" r="r" t="t"/>
              <a:pathLst>
                <a:path extrusionOk="0" h="4258" w="7439">
                  <a:moveTo>
                    <a:pt x="5064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258"/>
                  </a:lnTo>
                  <a:lnTo>
                    <a:pt x="2375" y="4258"/>
                  </a:lnTo>
                  <a:lnTo>
                    <a:pt x="7438" y="1345"/>
                  </a:lnTo>
                  <a:lnTo>
                    <a:pt x="7438" y="1076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6"/>
            <p:cNvSpPr/>
            <p:nvPr/>
          </p:nvSpPr>
          <p:spPr>
            <a:xfrm>
              <a:off x="5577973" y="3085323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0"/>
                  </a:moveTo>
                  <a:lnTo>
                    <a:pt x="0" y="90"/>
                  </a:lnTo>
                  <a:lnTo>
                    <a:pt x="0" y="269"/>
                  </a:lnTo>
                  <a:lnTo>
                    <a:pt x="1927" y="1390"/>
                  </a:lnTo>
                  <a:lnTo>
                    <a:pt x="2106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6"/>
            <p:cNvSpPr/>
            <p:nvPr/>
          </p:nvSpPr>
          <p:spPr>
            <a:xfrm>
              <a:off x="5767826" y="2931039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19" y="1"/>
                  </a:moveTo>
                  <a:lnTo>
                    <a:pt x="0" y="2824"/>
                  </a:lnTo>
                  <a:lnTo>
                    <a:pt x="90" y="3003"/>
                  </a:lnTo>
                  <a:lnTo>
                    <a:pt x="224" y="3138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6"/>
            <p:cNvSpPr/>
            <p:nvPr/>
          </p:nvSpPr>
          <p:spPr>
            <a:xfrm>
              <a:off x="5748055" y="3176322"/>
              <a:ext cx="39630" cy="31686"/>
            </a:xfrm>
            <a:custGeom>
              <a:rect b="b" l="l" r="r" t="t"/>
              <a:pathLst>
                <a:path extrusionOk="0" h="359" w="449">
                  <a:moveTo>
                    <a:pt x="269" y="0"/>
                  </a:moveTo>
                  <a:lnTo>
                    <a:pt x="0" y="179"/>
                  </a:lnTo>
                  <a:lnTo>
                    <a:pt x="0" y="359"/>
                  </a:lnTo>
                  <a:lnTo>
                    <a:pt x="448" y="359"/>
                  </a:lnTo>
                  <a:lnTo>
                    <a:pt x="448" y="17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6"/>
            <p:cNvSpPr/>
            <p:nvPr/>
          </p:nvSpPr>
          <p:spPr>
            <a:xfrm>
              <a:off x="5577973" y="2812414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9" y="1345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rgbClr val="428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6"/>
            <p:cNvSpPr/>
            <p:nvPr/>
          </p:nvSpPr>
          <p:spPr>
            <a:xfrm>
              <a:off x="5799424" y="3215864"/>
              <a:ext cx="185969" cy="118713"/>
            </a:xfrm>
            <a:custGeom>
              <a:rect b="b" l="l" r="r" t="t"/>
              <a:pathLst>
                <a:path extrusionOk="0" h="1345" w="2107">
                  <a:moveTo>
                    <a:pt x="135" y="0"/>
                  </a:moveTo>
                  <a:lnTo>
                    <a:pt x="1" y="45"/>
                  </a:lnTo>
                  <a:lnTo>
                    <a:pt x="1" y="269"/>
                  </a:lnTo>
                  <a:lnTo>
                    <a:pt x="1928" y="1344"/>
                  </a:lnTo>
                  <a:lnTo>
                    <a:pt x="2107" y="103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6"/>
            <p:cNvSpPr/>
            <p:nvPr/>
          </p:nvSpPr>
          <p:spPr>
            <a:xfrm>
              <a:off x="5989277" y="3057609"/>
              <a:ext cx="466820" cy="276968"/>
            </a:xfrm>
            <a:custGeom>
              <a:rect b="b" l="l" r="r" t="t"/>
              <a:pathLst>
                <a:path extrusionOk="0" h="3138" w="5289">
                  <a:moveTo>
                    <a:pt x="5019" y="1"/>
                  </a:moveTo>
                  <a:lnTo>
                    <a:pt x="1" y="2824"/>
                  </a:lnTo>
                  <a:lnTo>
                    <a:pt x="90" y="3003"/>
                  </a:lnTo>
                  <a:lnTo>
                    <a:pt x="225" y="3137"/>
                  </a:lnTo>
                  <a:lnTo>
                    <a:pt x="5288" y="225"/>
                  </a:lnTo>
                  <a:lnTo>
                    <a:pt x="5288" y="46"/>
                  </a:lnTo>
                  <a:lnTo>
                    <a:pt x="5019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6"/>
            <p:cNvSpPr/>
            <p:nvPr/>
          </p:nvSpPr>
          <p:spPr>
            <a:xfrm>
              <a:off x="5969506" y="3302803"/>
              <a:ext cx="39630" cy="31775"/>
            </a:xfrm>
            <a:custGeom>
              <a:rect b="b" l="l" r="r" t="t"/>
              <a:pathLst>
                <a:path extrusionOk="0" h="360" w="449">
                  <a:moveTo>
                    <a:pt x="225" y="1"/>
                  </a:moveTo>
                  <a:lnTo>
                    <a:pt x="1" y="180"/>
                  </a:lnTo>
                  <a:lnTo>
                    <a:pt x="1" y="359"/>
                  </a:lnTo>
                  <a:lnTo>
                    <a:pt x="449" y="359"/>
                  </a:lnTo>
                  <a:lnTo>
                    <a:pt x="449" y="180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6"/>
            <p:cNvSpPr/>
            <p:nvPr/>
          </p:nvSpPr>
          <p:spPr>
            <a:xfrm>
              <a:off x="5799424" y="2938983"/>
              <a:ext cx="656673" cy="379794"/>
            </a:xfrm>
            <a:custGeom>
              <a:rect b="b" l="l" r="r" t="t"/>
              <a:pathLst>
                <a:path extrusionOk="0" h="4303" w="7440">
                  <a:moveTo>
                    <a:pt x="5064" y="0"/>
                  </a:moveTo>
                  <a:lnTo>
                    <a:pt x="1" y="2913"/>
                  </a:lnTo>
                  <a:lnTo>
                    <a:pt x="1" y="3182"/>
                  </a:lnTo>
                  <a:lnTo>
                    <a:pt x="1928" y="4302"/>
                  </a:lnTo>
                  <a:lnTo>
                    <a:pt x="2376" y="4302"/>
                  </a:lnTo>
                  <a:lnTo>
                    <a:pt x="7439" y="1390"/>
                  </a:lnTo>
                  <a:lnTo>
                    <a:pt x="7439" y="1121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6020963" y="3342433"/>
              <a:ext cx="181997" cy="122685"/>
            </a:xfrm>
            <a:custGeom>
              <a:rect b="b" l="l" r="r" t="t"/>
              <a:pathLst>
                <a:path extrusionOk="0" h="1390" w="2062">
                  <a:moveTo>
                    <a:pt x="135" y="0"/>
                  </a:moveTo>
                  <a:lnTo>
                    <a:pt x="0" y="45"/>
                  </a:lnTo>
                  <a:lnTo>
                    <a:pt x="0" y="269"/>
                  </a:lnTo>
                  <a:lnTo>
                    <a:pt x="1927" y="1389"/>
                  </a:lnTo>
                  <a:lnTo>
                    <a:pt x="2061" y="107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6210728" y="3188149"/>
              <a:ext cx="466820" cy="276968"/>
            </a:xfrm>
            <a:custGeom>
              <a:rect b="b" l="l" r="r" t="t"/>
              <a:pathLst>
                <a:path extrusionOk="0" h="3138" w="5289">
                  <a:moveTo>
                    <a:pt x="5020" y="0"/>
                  </a:moveTo>
                  <a:lnTo>
                    <a:pt x="1" y="2823"/>
                  </a:lnTo>
                  <a:lnTo>
                    <a:pt x="91" y="2958"/>
                  </a:lnTo>
                  <a:lnTo>
                    <a:pt x="225" y="3137"/>
                  </a:lnTo>
                  <a:lnTo>
                    <a:pt x="5288" y="180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6190957" y="3429372"/>
              <a:ext cx="39630" cy="35746"/>
            </a:xfrm>
            <a:custGeom>
              <a:rect b="b" l="l" r="r" t="t"/>
              <a:pathLst>
                <a:path extrusionOk="0" h="405" w="449">
                  <a:moveTo>
                    <a:pt x="225" y="1"/>
                  </a:moveTo>
                  <a:lnTo>
                    <a:pt x="1" y="180"/>
                  </a:lnTo>
                  <a:lnTo>
                    <a:pt x="1" y="404"/>
                  </a:lnTo>
                  <a:lnTo>
                    <a:pt x="449" y="404"/>
                  </a:lnTo>
                  <a:lnTo>
                    <a:pt x="449" y="180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6020963" y="3065552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0"/>
                  </a:moveTo>
                  <a:lnTo>
                    <a:pt x="0" y="2958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8" y="1389"/>
                  </a:lnTo>
                  <a:lnTo>
                    <a:pt x="7438" y="1121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6"/>
            <p:cNvSpPr/>
            <p:nvPr/>
          </p:nvSpPr>
          <p:spPr>
            <a:xfrm>
              <a:off x="6242414" y="3468914"/>
              <a:ext cx="181997" cy="122773"/>
            </a:xfrm>
            <a:custGeom>
              <a:rect b="b" l="l" r="r" t="t"/>
              <a:pathLst>
                <a:path extrusionOk="0" h="1391" w="2062">
                  <a:moveTo>
                    <a:pt x="135" y="1"/>
                  </a:moveTo>
                  <a:lnTo>
                    <a:pt x="0" y="91"/>
                  </a:lnTo>
                  <a:lnTo>
                    <a:pt x="0" y="270"/>
                  </a:lnTo>
                  <a:lnTo>
                    <a:pt x="1927" y="1390"/>
                  </a:lnTo>
                  <a:lnTo>
                    <a:pt x="2062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6"/>
            <p:cNvSpPr/>
            <p:nvPr/>
          </p:nvSpPr>
          <p:spPr>
            <a:xfrm>
              <a:off x="6428295" y="3314719"/>
              <a:ext cx="470704" cy="276968"/>
            </a:xfrm>
            <a:custGeom>
              <a:rect b="b" l="l" r="r" t="t"/>
              <a:pathLst>
                <a:path extrusionOk="0" h="3138" w="5333">
                  <a:moveTo>
                    <a:pt x="5064" y="0"/>
                  </a:moveTo>
                  <a:lnTo>
                    <a:pt x="0" y="2823"/>
                  </a:lnTo>
                  <a:lnTo>
                    <a:pt x="90" y="2958"/>
                  </a:lnTo>
                  <a:lnTo>
                    <a:pt x="269" y="3137"/>
                  </a:lnTo>
                  <a:lnTo>
                    <a:pt x="5333" y="224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6"/>
            <p:cNvSpPr/>
            <p:nvPr/>
          </p:nvSpPr>
          <p:spPr>
            <a:xfrm>
              <a:off x="6412496" y="3559913"/>
              <a:ext cx="39630" cy="31775"/>
            </a:xfrm>
            <a:custGeom>
              <a:rect b="b" l="l" r="r" t="t"/>
              <a:pathLst>
                <a:path extrusionOk="0" h="360" w="449">
                  <a:moveTo>
                    <a:pt x="224" y="1"/>
                  </a:moveTo>
                  <a:lnTo>
                    <a:pt x="0" y="135"/>
                  </a:lnTo>
                  <a:lnTo>
                    <a:pt x="0" y="359"/>
                  </a:lnTo>
                  <a:lnTo>
                    <a:pt x="448" y="359"/>
                  </a:lnTo>
                  <a:lnTo>
                    <a:pt x="448" y="135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6"/>
            <p:cNvSpPr/>
            <p:nvPr/>
          </p:nvSpPr>
          <p:spPr>
            <a:xfrm>
              <a:off x="6242414" y="3196093"/>
              <a:ext cx="656585" cy="375733"/>
            </a:xfrm>
            <a:custGeom>
              <a:rect b="b" l="l" r="r" t="t"/>
              <a:pathLst>
                <a:path extrusionOk="0" h="4257" w="7439">
                  <a:moveTo>
                    <a:pt x="5064" y="0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257"/>
                  </a:lnTo>
                  <a:lnTo>
                    <a:pt x="2375" y="4257"/>
                  </a:lnTo>
                  <a:lnTo>
                    <a:pt x="7439" y="1344"/>
                  </a:lnTo>
                  <a:lnTo>
                    <a:pt x="7439" y="1075"/>
                  </a:lnTo>
                  <a:lnTo>
                    <a:pt x="55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6"/>
            <p:cNvSpPr/>
            <p:nvPr/>
          </p:nvSpPr>
          <p:spPr>
            <a:xfrm>
              <a:off x="6954340" y="3310747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0" y="90"/>
                  </a:lnTo>
                  <a:lnTo>
                    <a:pt x="0" y="269"/>
                  </a:lnTo>
                  <a:lnTo>
                    <a:pt x="1927" y="1390"/>
                  </a:lnTo>
                  <a:lnTo>
                    <a:pt x="2106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6"/>
            <p:cNvSpPr/>
            <p:nvPr/>
          </p:nvSpPr>
          <p:spPr>
            <a:xfrm>
              <a:off x="7144104" y="3156463"/>
              <a:ext cx="466820" cy="276968"/>
            </a:xfrm>
            <a:custGeom>
              <a:rect b="b" l="l" r="r" t="t"/>
              <a:pathLst>
                <a:path extrusionOk="0" h="3138" w="5289">
                  <a:moveTo>
                    <a:pt x="5020" y="1"/>
                  </a:moveTo>
                  <a:lnTo>
                    <a:pt x="1" y="2824"/>
                  </a:lnTo>
                  <a:lnTo>
                    <a:pt x="91" y="3003"/>
                  </a:lnTo>
                  <a:lnTo>
                    <a:pt x="225" y="3138"/>
                  </a:lnTo>
                  <a:lnTo>
                    <a:pt x="5288" y="225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6"/>
            <p:cNvSpPr/>
            <p:nvPr/>
          </p:nvSpPr>
          <p:spPr>
            <a:xfrm>
              <a:off x="7124334" y="3401746"/>
              <a:ext cx="39630" cy="31686"/>
            </a:xfrm>
            <a:custGeom>
              <a:rect b="b" l="l" r="r" t="t"/>
              <a:pathLst>
                <a:path extrusionOk="0" h="359" w="449">
                  <a:moveTo>
                    <a:pt x="225" y="0"/>
                  </a:moveTo>
                  <a:lnTo>
                    <a:pt x="1" y="179"/>
                  </a:lnTo>
                  <a:lnTo>
                    <a:pt x="1" y="359"/>
                  </a:lnTo>
                  <a:lnTo>
                    <a:pt x="449" y="359"/>
                  </a:lnTo>
                  <a:lnTo>
                    <a:pt x="449" y="17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6"/>
            <p:cNvSpPr/>
            <p:nvPr/>
          </p:nvSpPr>
          <p:spPr>
            <a:xfrm>
              <a:off x="6954340" y="3037838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8" y="1345"/>
                  </a:lnTo>
                  <a:lnTo>
                    <a:pt x="7438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6"/>
            <p:cNvSpPr/>
            <p:nvPr/>
          </p:nvSpPr>
          <p:spPr>
            <a:xfrm>
              <a:off x="7175791" y="3441288"/>
              <a:ext cx="181997" cy="122685"/>
            </a:xfrm>
            <a:custGeom>
              <a:rect b="b" l="l" r="r" t="t"/>
              <a:pathLst>
                <a:path extrusionOk="0" h="1390" w="2062">
                  <a:moveTo>
                    <a:pt x="135" y="0"/>
                  </a:moveTo>
                  <a:lnTo>
                    <a:pt x="0" y="45"/>
                  </a:lnTo>
                  <a:lnTo>
                    <a:pt x="0" y="269"/>
                  </a:lnTo>
                  <a:lnTo>
                    <a:pt x="1927" y="1389"/>
                  </a:lnTo>
                  <a:lnTo>
                    <a:pt x="2062" y="107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6"/>
            <p:cNvSpPr/>
            <p:nvPr/>
          </p:nvSpPr>
          <p:spPr>
            <a:xfrm>
              <a:off x="7365643" y="3287004"/>
              <a:ext cx="466732" cy="276968"/>
            </a:xfrm>
            <a:custGeom>
              <a:rect b="b" l="l" r="r" t="t"/>
              <a:pathLst>
                <a:path extrusionOk="0" h="3138" w="5288">
                  <a:moveTo>
                    <a:pt x="5019" y="1"/>
                  </a:moveTo>
                  <a:lnTo>
                    <a:pt x="0" y="2824"/>
                  </a:lnTo>
                  <a:lnTo>
                    <a:pt x="45" y="2958"/>
                  </a:lnTo>
                  <a:lnTo>
                    <a:pt x="224" y="3137"/>
                  </a:lnTo>
                  <a:lnTo>
                    <a:pt x="5288" y="180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6"/>
            <p:cNvSpPr/>
            <p:nvPr/>
          </p:nvSpPr>
          <p:spPr>
            <a:xfrm>
              <a:off x="7345873" y="3528315"/>
              <a:ext cx="39630" cy="35658"/>
            </a:xfrm>
            <a:custGeom>
              <a:rect b="b" l="l" r="r" t="t"/>
              <a:pathLst>
                <a:path extrusionOk="0" h="404" w="449">
                  <a:moveTo>
                    <a:pt x="224" y="0"/>
                  </a:moveTo>
                  <a:lnTo>
                    <a:pt x="0" y="179"/>
                  </a:lnTo>
                  <a:lnTo>
                    <a:pt x="0" y="403"/>
                  </a:lnTo>
                  <a:lnTo>
                    <a:pt x="448" y="403"/>
                  </a:lnTo>
                  <a:lnTo>
                    <a:pt x="448" y="17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6"/>
            <p:cNvSpPr/>
            <p:nvPr/>
          </p:nvSpPr>
          <p:spPr>
            <a:xfrm>
              <a:off x="7175791" y="3164407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064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2"/>
                  </a:lnTo>
                  <a:lnTo>
                    <a:pt x="2375" y="4302"/>
                  </a:lnTo>
                  <a:lnTo>
                    <a:pt x="7439" y="1390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6"/>
            <p:cNvSpPr/>
            <p:nvPr/>
          </p:nvSpPr>
          <p:spPr>
            <a:xfrm>
              <a:off x="6463865" y="3595483"/>
              <a:ext cx="181997" cy="122685"/>
            </a:xfrm>
            <a:custGeom>
              <a:rect b="b" l="l" r="r" t="t"/>
              <a:pathLst>
                <a:path extrusionOk="0" h="1390" w="2062">
                  <a:moveTo>
                    <a:pt x="135" y="1"/>
                  </a:moveTo>
                  <a:lnTo>
                    <a:pt x="1" y="90"/>
                  </a:lnTo>
                  <a:lnTo>
                    <a:pt x="1" y="270"/>
                  </a:lnTo>
                  <a:lnTo>
                    <a:pt x="1928" y="1390"/>
                  </a:lnTo>
                  <a:lnTo>
                    <a:pt x="2062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6"/>
            <p:cNvSpPr/>
            <p:nvPr/>
          </p:nvSpPr>
          <p:spPr>
            <a:xfrm>
              <a:off x="6649746" y="3441288"/>
              <a:ext cx="466820" cy="276879"/>
            </a:xfrm>
            <a:custGeom>
              <a:rect b="b" l="l" r="r" t="t"/>
              <a:pathLst>
                <a:path extrusionOk="0" h="3137" w="5289">
                  <a:moveTo>
                    <a:pt x="5064" y="0"/>
                  </a:moveTo>
                  <a:lnTo>
                    <a:pt x="1" y="2823"/>
                  </a:lnTo>
                  <a:lnTo>
                    <a:pt x="90" y="2958"/>
                  </a:lnTo>
                  <a:lnTo>
                    <a:pt x="225" y="3137"/>
                  </a:lnTo>
                  <a:lnTo>
                    <a:pt x="5288" y="224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6"/>
            <p:cNvSpPr/>
            <p:nvPr/>
          </p:nvSpPr>
          <p:spPr>
            <a:xfrm>
              <a:off x="6633947" y="3686482"/>
              <a:ext cx="35658" cy="31686"/>
            </a:xfrm>
            <a:custGeom>
              <a:rect b="b" l="l" r="r" t="t"/>
              <a:pathLst>
                <a:path extrusionOk="0" h="359" w="404">
                  <a:moveTo>
                    <a:pt x="225" y="0"/>
                  </a:moveTo>
                  <a:lnTo>
                    <a:pt x="1" y="180"/>
                  </a:lnTo>
                  <a:lnTo>
                    <a:pt x="1" y="359"/>
                  </a:lnTo>
                  <a:lnTo>
                    <a:pt x="404" y="359"/>
                  </a:lnTo>
                  <a:lnTo>
                    <a:pt x="404" y="18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6"/>
            <p:cNvSpPr/>
            <p:nvPr/>
          </p:nvSpPr>
          <p:spPr>
            <a:xfrm>
              <a:off x="6463865" y="3322574"/>
              <a:ext cx="652701" cy="379794"/>
            </a:xfrm>
            <a:custGeom>
              <a:rect b="b" l="l" r="r" t="t"/>
              <a:pathLst>
                <a:path extrusionOk="0" h="4303" w="7395">
                  <a:moveTo>
                    <a:pt x="5064" y="1"/>
                  </a:moveTo>
                  <a:lnTo>
                    <a:pt x="1" y="2914"/>
                  </a:lnTo>
                  <a:lnTo>
                    <a:pt x="1" y="3182"/>
                  </a:lnTo>
                  <a:lnTo>
                    <a:pt x="1928" y="4303"/>
                  </a:lnTo>
                  <a:lnTo>
                    <a:pt x="2331" y="4303"/>
                  </a:lnTo>
                  <a:lnTo>
                    <a:pt x="7394" y="1345"/>
                  </a:lnTo>
                  <a:lnTo>
                    <a:pt x="7394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6"/>
            <p:cNvSpPr/>
            <p:nvPr/>
          </p:nvSpPr>
          <p:spPr>
            <a:xfrm>
              <a:off x="6681432" y="3722052"/>
              <a:ext cx="185969" cy="122685"/>
            </a:xfrm>
            <a:custGeom>
              <a:rect b="b" l="l" r="r" t="t"/>
              <a:pathLst>
                <a:path extrusionOk="0" h="1390" w="2107">
                  <a:moveTo>
                    <a:pt x="135" y="1"/>
                  </a:moveTo>
                  <a:lnTo>
                    <a:pt x="0" y="90"/>
                  </a:lnTo>
                  <a:lnTo>
                    <a:pt x="0" y="314"/>
                  </a:lnTo>
                  <a:lnTo>
                    <a:pt x="1927" y="1390"/>
                  </a:lnTo>
                  <a:lnTo>
                    <a:pt x="2106" y="107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6"/>
            <p:cNvSpPr/>
            <p:nvPr/>
          </p:nvSpPr>
          <p:spPr>
            <a:xfrm>
              <a:off x="6871285" y="3567857"/>
              <a:ext cx="466732" cy="276879"/>
            </a:xfrm>
            <a:custGeom>
              <a:rect b="b" l="l" r="r" t="t"/>
              <a:pathLst>
                <a:path extrusionOk="0" h="3137" w="5288">
                  <a:moveTo>
                    <a:pt x="5064" y="0"/>
                  </a:moveTo>
                  <a:lnTo>
                    <a:pt x="0" y="2823"/>
                  </a:lnTo>
                  <a:lnTo>
                    <a:pt x="90" y="3002"/>
                  </a:lnTo>
                  <a:lnTo>
                    <a:pt x="224" y="3137"/>
                  </a:lnTo>
                  <a:lnTo>
                    <a:pt x="5288" y="224"/>
                  </a:lnTo>
                  <a:lnTo>
                    <a:pt x="5288" y="4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E0D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6"/>
            <p:cNvSpPr/>
            <p:nvPr/>
          </p:nvSpPr>
          <p:spPr>
            <a:xfrm>
              <a:off x="6851514" y="3813051"/>
              <a:ext cx="39630" cy="31686"/>
            </a:xfrm>
            <a:custGeom>
              <a:rect b="b" l="l" r="r" t="t"/>
              <a:pathLst>
                <a:path extrusionOk="0" h="359" w="449">
                  <a:moveTo>
                    <a:pt x="269" y="0"/>
                  </a:moveTo>
                  <a:lnTo>
                    <a:pt x="0" y="180"/>
                  </a:lnTo>
                  <a:lnTo>
                    <a:pt x="0" y="359"/>
                  </a:lnTo>
                  <a:lnTo>
                    <a:pt x="448" y="359"/>
                  </a:lnTo>
                  <a:lnTo>
                    <a:pt x="448" y="18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6"/>
            <p:cNvSpPr/>
            <p:nvPr/>
          </p:nvSpPr>
          <p:spPr>
            <a:xfrm>
              <a:off x="6681432" y="3449143"/>
              <a:ext cx="656585" cy="379794"/>
            </a:xfrm>
            <a:custGeom>
              <a:rect b="b" l="l" r="r" t="t"/>
              <a:pathLst>
                <a:path extrusionOk="0" h="4303" w="7439">
                  <a:moveTo>
                    <a:pt x="5109" y="1"/>
                  </a:moveTo>
                  <a:lnTo>
                    <a:pt x="0" y="2913"/>
                  </a:lnTo>
                  <a:lnTo>
                    <a:pt x="0" y="3182"/>
                  </a:lnTo>
                  <a:lnTo>
                    <a:pt x="1927" y="4303"/>
                  </a:lnTo>
                  <a:lnTo>
                    <a:pt x="2375" y="4303"/>
                  </a:lnTo>
                  <a:lnTo>
                    <a:pt x="7439" y="1390"/>
                  </a:lnTo>
                  <a:lnTo>
                    <a:pt x="7439" y="1121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6"/>
            <p:cNvSpPr/>
            <p:nvPr/>
          </p:nvSpPr>
          <p:spPr>
            <a:xfrm>
              <a:off x="5910194" y="625257"/>
              <a:ext cx="47573" cy="75288"/>
            </a:xfrm>
            <a:custGeom>
              <a:rect b="b" l="l" r="r" t="t"/>
              <a:pathLst>
                <a:path extrusionOk="0" h="853" w="539">
                  <a:moveTo>
                    <a:pt x="538" y="1"/>
                  </a:moveTo>
                  <a:lnTo>
                    <a:pt x="0" y="91"/>
                  </a:lnTo>
                  <a:lnTo>
                    <a:pt x="45" y="718"/>
                  </a:lnTo>
                  <a:lnTo>
                    <a:pt x="180" y="852"/>
                  </a:lnTo>
                  <a:lnTo>
                    <a:pt x="538" y="628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6"/>
            <p:cNvSpPr/>
            <p:nvPr/>
          </p:nvSpPr>
          <p:spPr>
            <a:xfrm>
              <a:off x="5878507" y="561973"/>
              <a:ext cx="79260" cy="83143"/>
            </a:xfrm>
            <a:custGeom>
              <a:rect b="b" l="l" r="r" t="t"/>
              <a:pathLst>
                <a:path extrusionOk="0" h="942" w="898">
                  <a:moveTo>
                    <a:pt x="494" y="1"/>
                  </a:moveTo>
                  <a:lnTo>
                    <a:pt x="225" y="46"/>
                  </a:lnTo>
                  <a:lnTo>
                    <a:pt x="1" y="225"/>
                  </a:lnTo>
                  <a:lnTo>
                    <a:pt x="539" y="942"/>
                  </a:lnTo>
                  <a:lnTo>
                    <a:pt x="897" y="718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6"/>
            <p:cNvSpPr/>
            <p:nvPr/>
          </p:nvSpPr>
          <p:spPr>
            <a:xfrm>
              <a:off x="5838966" y="534346"/>
              <a:ext cx="83143" cy="47573"/>
            </a:xfrm>
            <a:custGeom>
              <a:rect b="b" l="l" r="r" t="t"/>
              <a:pathLst>
                <a:path extrusionOk="0" h="539" w="942">
                  <a:moveTo>
                    <a:pt x="404" y="0"/>
                  </a:moveTo>
                  <a:lnTo>
                    <a:pt x="1" y="224"/>
                  </a:lnTo>
                  <a:lnTo>
                    <a:pt x="90" y="538"/>
                  </a:lnTo>
                  <a:lnTo>
                    <a:pt x="583" y="538"/>
                  </a:lnTo>
                  <a:lnTo>
                    <a:pt x="942" y="31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6"/>
            <p:cNvSpPr/>
            <p:nvPr/>
          </p:nvSpPr>
          <p:spPr>
            <a:xfrm>
              <a:off x="5807368" y="554117"/>
              <a:ext cx="118713" cy="166198"/>
            </a:xfrm>
            <a:custGeom>
              <a:rect b="b" l="l" r="r" t="t"/>
              <a:pathLst>
                <a:path extrusionOk="0" h="1883" w="1345">
                  <a:moveTo>
                    <a:pt x="359" y="0"/>
                  </a:moveTo>
                  <a:lnTo>
                    <a:pt x="0" y="224"/>
                  </a:lnTo>
                  <a:lnTo>
                    <a:pt x="0" y="897"/>
                  </a:lnTo>
                  <a:lnTo>
                    <a:pt x="359" y="1569"/>
                  </a:lnTo>
                  <a:lnTo>
                    <a:pt x="941" y="1882"/>
                  </a:lnTo>
                  <a:lnTo>
                    <a:pt x="1345" y="1658"/>
                  </a:lnTo>
                  <a:lnTo>
                    <a:pt x="1345" y="1031"/>
                  </a:lnTo>
                  <a:lnTo>
                    <a:pt x="941" y="314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6"/>
            <p:cNvSpPr/>
            <p:nvPr/>
          </p:nvSpPr>
          <p:spPr>
            <a:xfrm>
              <a:off x="5641257" y="637173"/>
              <a:ext cx="245281" cy="158255"/>
            </a:xfrm>
            <a:custGeom>
              <a:rect b="b" l="l" r="r" t="t"/>
              <a:pathLst>
                <a:path extrusionOk="0" h="1793" w="2779">
                  <a:moveTo>
                    <a:pt x="2779" y="0"/>
                  </a:moveTo>
                  <a:lnTo>
                    <a:pt x="0" y="1524"/>
                  </a:lnTo>
                  <a:lnTo>
                    <a:pt x="45" y="1748"/>
                  </a:lnTo>
                  <a:lnTo>
                    <a:pt x="90" y="1793"/>
                  </a:lnTo>
                  <a:lnTo>
                    <a:pt x="2779" y="224"/>
                  </a:lnTo>
                  <a:lnTo>
                    <a:pt x="27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6"/>
            <p:cNvSpPr/>
            <p:nvPr/>
          </p:nvSpPr>
          <p:spPr>
            <a:xfrm>
              <a:off x="5633314" y="617402"/>
              <a:ext cx="253225" cy="158255"/>
            </a:xfrm>
            <a:custGeom>
              <a:rect b="b" l="l" r="r" t="t"/>
              <a:pathLst>
                <a:path extrusionOk="0" h="1793" w="2869">
                  <a:moveTo>
                    <a:pt x="2734" y="0"/>
                  </a:moveTo>
                  <a:lnTo>
                    <a:pt x="46" y="1524"/>
                  </a:lnTo>
                  <a:lnTo>
                    <a:pt x="1" y="1569"/>
                  </a:lnTo>
                  <a:lnTo>
                    <a:pt x="180" y="1793"/>
                  </a:lnTo>
                  <a:lnTo>
                    <a:pt x="2869" y="224"/>
                  </a:lnTo>
                  <a:lnTo>
                    <a:pt x="2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6"/>
            <p:cNvSpPr/>
            <p:nvPr/>
          </p:nvSpPr>
          <p:spPr>
            <a:xfrm>
              <a:off x="5621487" y="609458"/>
              <a:ext cx="253225" cy="146427"/>
            </a:xfrm>
            <a:custGeom>
              <a:rect b="b" l="l" r="r" t="t"/>
              <a:pathLst>
                <a:path extrusionOk="0" h="1659" w="2869">
                  <a:moveTo>
                    <a:pt x="2689" y="1"/>
                  </a:moveTo>
                  <a:lnTo>
                    <a:pt x="0" y="1569"/>
                  </a:lnTo>
                  <a:lnTo>
                    <a:pt x="0" y="1659"/>
                  </a:lnTo>
                  <a:lnTo>
                    <a:pt x="180" y="1659"/>
                  </a:lnTo>
                  <a:lnTo>
                    <a:pt x="2868" y="90"/>
                  </a:lnTo>
                  <a:lnTo>
                    <a:pt x="26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6"/>
            <p:cNvSpPr/>
            <p:nvPr/>
          </p:nvSpPr>
          <p:spPr>
            <a:xfrm>
              <a:off x="5609571" y="747943"/>
              <a:ext cx="39630" cy="55429"/>
            </a:xfrm>
            <a:custGeom>
              <a:rect b="b" l="l" r="r" t="t"/>
              <a:pathLst>
                <a:path extrusionOk="0" h="628" w="449">
                  <a:moveTo>
                    <a:pt x="135" y="0"/>
                  </a:moveTo>
                  <a:lnTo>
                    <a:pt x="1" y="90"/>
                  </a:lnTo>
                  <a:lnTo>
                    <a:pt x="1" y="269"/>
                  </a:lnTo>
                  <a:lnTo>
                    <a:pt x="135" y="493"/>
                  </a:lnTo>
                  <a:lnTo>
                    <a:pt x="315" y="627"/>
                  </a:lnTo>
                  <a:lnTo>
                    <a:pt x="449" y="538"/>
                  </a:lnTo>
                  <a:lnTo>
                    <a:pt x="449" y="314"/>
                  </a:lnTo>
                  <a:lnTo>
                    <a:pt x="315" y="9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6"/>
            <p:cNvSpPr/>
            <p:nvPr/>
          </p:nvSpPr>
          <p:spPr>
            <a:xfrm>
              <a:off x="5558202" y="795340"/>
              <a:ext cx="106886" cy="110858"/>
            </a:xfrm>
            <a:custGeom>
              <a:rect b="b" l="l" r="r" t="t"/>
              <a:pathLst>
                <a:path extrusionOk="0" h="1256" w="1211">
                  <a:moveTo>
                    <a:pt x="1210" y="1"/>
                  </a:moveTo>
                  <a:lnTo>
                    <a:pt x="0" y="449"/>
                  </a:lnTo>
                  <a:lnTo>
                    <a:pt x="45" y="1076"/>
                  </a:lnTo>
                  <a:lnTo>
                    <a:pt x="180" y="1255"/>
                  </a:lnTo>
                  <a:lnTo>
                    <a:pt x="1210" y="628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6"/>
            <p:cNvSpPr/>
            <p:nvPr/>
          </p:nvSpPr>
          <p:spPr>
            <a:xfrm>
              <a:off x="5526516" y="732055"/>
              <a:ext cx="138572" cy="114830"/>
            </a:xfrm>
            <a:custGeom>
              <a:rect b="b" l="l" r="r" t="t"/>
              <a:pathLst>
                <a:path extrusionOk="0" h="1301" w="1570">
                  <a:moveTo>
                    <a:pt x="1166" y="1"/>
                  </a:moveTo>
                  <a:lnTo>
                    <a:pt x="225" y="404"/>
                  </a:lnTo>
                  <a:lnTo>
                    <a:pt x="1" y="628"/>
                  </a:lnTo>
                  <a:lnTo>
                    <a:pt x="539" y="1300"/>
                  </a:lnTo>
                  <a:lnTo>
                    <a:pt x="1569" y="718"/>
                  </a:lnTo>
                  <a:lnTo>
                    <a:pt x="11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5486974" y="704429"/>
              <a:ext cx="142456" cy="83143"/>
            </a:xfrm>
            <a:custGeom>
              <a:rect b="b" l="l" r="r" t="t"/>
              <a:pathLst>
                <a:path extrusionOk="0" h="942" w="1614">
                  <a:moveTo>
                    <a:pt x="1031" y="0"/>
                  </a:moveTo>
                  <a:lnTo>
                    <a:pt x="1" y="583"/>
                  </a:lnTo>
                  <a:lnTo>
                    <a:pt x="90" y="896"/>
                  </a:lnTo>
                  <a:lnTo>
                    <a:pt x="583" y="941"/>
                  </a:lnTo>
                  <a:lnTo>
                    <a:pt x="1614" y="314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5455376" y="755798"/>
              <a:ext cx="118713" cy="170170"/>
            </a:xfrm>
            <a:custGeom>
              <a:rect b="b" l="l" r="r" t="t"/>
              <a:pathLst>
                <a:path extrusionOk="0" h="1928" w="1345">
                  <a:moveTo>
                    <a:pt x="359" y="1"/>
                  </a:moveTo>
                  <a:lnTo>
                    <a:pt x="0" y="225"/>
                  </a:lnTo>
                  <a:lnTo>
                    <a:pt x="0" y="897"/>
                  </a:lnTo>
                  <a:lnTo>
                    <a:pt x="359" y="1569"/>
                  </a:lnTo>
                  <a:lnTo>
                    <a:pt x="941" y="1927"/>
                  </a:lnTo>
                  <a:lnTo>
                    <a:pt x="1345" y="1703"/>
                  </a:lnTo>
                  <a:lnTo>
                    <a:pt x="1345" y="1031"/>
                  </a:lnTo>
                  <a:lnTo>
                    <a:pt x="941" y="359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9D9D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5435606" y="736027"/>
              <a:ext cx="162226" cy="209712"/>
            </a:xfrm>
            <a:custGeom>
              <a:rect b="b" l="l" r="r" t="t"/>
              <a:pathLst>
                <a:path extrusionOk="0" h="2376" w="1838">
                  <a:moveTo>
                    <a:pt x="672" y="1"/>
                  </a:moveTo>
                  <a:lnTo>
                    <a:pt x="269" y="45"/>
                  </a:lnTo>
                  <a:lnTo>
                    <a:pt x="0" y="359"/>
                  </a:lnTo>
                  <a:lnTo>
                    <a:pt x="0" y="942"/>
                  </a:lnTo>
                  <a:lnTo>
                    <a:pt x="269" y="1569"/>
                  </a:lnTo>
                  <a:lnTo>
                    <a:pt x="672" y="2107"/>
                  </a:lnTo>
                  <a:lnTo>
                    <a:pt x="1165" y="2375"/>
                  </a:lnTo>
                  <a:lnTo>
                    <a:pt x="1569" y="2331"/>
                  </a:lnTo>
                  <a:lnTo>
                    <a:pt x="1837" y="1972"/>
                  </a:lnTo>
                  <a:lnTo>
                    <a:pt x="1837" y="1434"/>
                  </a:lnTo>
                  <a:lnTo>
                    <a:pt x="1569" y="807"/>
                  </a:lnTo>
                  <a:lnTo>
                    <a:pt x="1165" y="269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5538432" y="807255"/>
              <a:ext cx="59401" cy="134512"/>
            </a:xfrm>
            <a:custGeom>
              <a:rect b="b" l="l" r="r" t="t"/>
              <a:pathLst>
                <a:path extrusionOk="0" h="1524" w="673">
                  <a:moveTo>
                    <a:pt x="404" y="0"/>
                  </a:moveTo>
                  <a:lnTo>
                    <a:pt x="0" y="45"/>
                  </a:lnTo>
                  <a:lnTo>
                    <a:pt x="45" y="448"/>
                  </a:lnTo>
                  <a:lnTo>
                    <a:pt x="672" y="1524"/>
                  </a:lnTo>
                  <a:lnTo>
                    <a:pt x="672" y="627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5471175" y="720228"/>
              <a:ext cx="102914" cy="98942"/>
            </a:xfrm>
            <a:custGeom>
              <a:rect b="b" l="l" r="r" t="t"/>
              <a:pathLst>
                <a:path extrusionOk="0" h="1121" w="1166">
                  <a:moveTo>
                    <a:pt x="1" y="0"/>
                  </a:moveTo>
                  <a:lnTo>
                    <a:pt x="45" y="493"/>
                  </a:lnTo>
                  <a:lnTo>
                    <a:pt x="897" y="1121"/>
                  </a:lnTo>
                  <a:lnTo>
                    <a:pt x="1166" y="986"/>
                  </a:lnTo>
                  <a:lnTo>
                    <a:pt x="762" y="4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5257580" y="664887"/>
              <a:ext cx="118801" cy="47485"/>
            </a:xfrm>
            <a:custGeom>
              <a:rect b="b" l="l" r="r" t="t"/>
              <a:pathLst>
                <a:path extrusionOk="0" h="538" w="1346">
                  <a:moveTo>
                    <a:pt x="1345" y="0"/>
                  </a:moveTo>
                  <a:lnTo>
                    <a:pt x="404" y="90"/>
                  </a:lnTo>
                  <a:lnTo>
                    <a:pt x="1" y="314"/>
                  </a:lnTo>
                  <a:lnTo>
                    <a:pt x="225" y="538"/>
                  </a:lnTo>
                  <a:lnTo>
                    <a:pt x="1076" y="448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5514689" y="1052450"/>
              <a:ext cx="83143" cy="87115"/>
            </a:xfrm>
            <a:custGeom>
              <a:rect b="b" l="l" r="r" t="t"/>
              <a:pathLst>
                <a:path extrusionOk="0" h="987" w="942">
                  <a:moveTo>
                    <a:pt x="941" y="0"/>
                  </a:moveTo>
                  <a:lnTo>
                    <a:pt x="404" y="45"/>
                  </a:lnTo>
                  <a:lnTo>
                    <a:pt x="0" y="986"/>
                  </a:lnTo>
                  <a:lnTo>
                    <a:pt x="404" y="762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6"/>
            <p:cNvSpPr/>
            <p:nvPr/>
          </p:nvSpPr>
          <p:spPr>
            <a:xfrm>
              <a:off x="5554231" y="941680"/>
              <a:ext cx="43602" cy="130628"/>
            </a:xfrm>
            <a:custGeom>
              <a:rect b="b" l="l" r="r" t="t"/>
              <a:pathLst>
                <a:path extrusionOk="0" h="1480" w="494">
                  <a:moveTo>
                    <a:pt x="359" y="1"/>
                  </a:moveTo>
                  <a:lnTo>
                    <a:pt x="1" y="180"/>
                  </a:lnTo>
                  <a:lnTo>
                    <a:pt x="90" y="1479"/>
                  </a:lnTo>
                  <a:lnTo>
                    <a:pt x="493" y="125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6"/>
            <p:cNvSpPr/>
            <p:nvPr/>
          </p:nvSpPr>
          <p:spPr>
            <a:xfrm>
              <a:off x="5506745" y="819083"/>
              <a:ext cx="91087" cy="146427"/>
            </a:xfrm>
            <a:custGeom>
              <a:rect b="b" l="l" r="r" t="t"/>
              <a:pathLst>
                <a:path extrusionOk="0" h="1659" w="1032">
                  <a:moveTo>
                    <a:pt x="270" y="1"/>
                  </a:moveTo>
                  <a:lnTo>
                    <a:pt x="1" y="269"/>
                  </a:lnTo>
                  <a:lnTo>
                    <a:pt x="628" y="1659"/>
                  </a:lnTo>
                  <a:lnTo>
                    <a:pt x="1031" y="1390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419807" y="720228"/>
              <a:ext cx="130540" cy="122685"/>
            </a:xfrm>
            <a:custGeom>
              <a:rect b="b" l="l" r="r" t="t"/>
              <a:pathLst>
                <a:path extrusionOk="0" h="1390" w="1479">
                  <a:moveTo>
                    <a:pt x="583" y="0"/>
                  </a:moveTo>
                  <a:lnTo>
                    <a:pt x="224" y="45"/>
                  </a:lnTo>
                  <a:lnTo>
                    <a:pt x="0" y="224"/>
                  </a:lnTo>
                  <a:lnTo>
                    <a:pt x="1075" y="1389"/>
                  </a:lnTo>
                  <a:lnTo>
                    <a:pt x="1479" y="1121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5336752" y="664887"/>
              <a:ext cx="134512" cy="75200"/>
            </a:xfrm>
            <a:custGeom>
              <a:rect b="b" l="l" r="r" t="t"/>
              <a:pathLst>
                <a:path extrusionOk="0" h="852" w="1524">
                  <a:moveTo>
                    <a:pt x="448" y="0"/>
                  </a:moveTo>
                  <a:lnTo>
                    <a:pt x="0" y="224"/>
                  </a:lnTo>
                  <a:lnTo>
                    <a:pt x="269" y="762"/>
                  </a:lnTo>
                  <a:lnTo>
                    <a:pt x="1075" y="851"/>
                  </a:lnTo>
                  <a:lnTo>
                    <a:pt x="1524" y="627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5210183" y="684658"/>
              <a:ext cx="352079" cy="462760"/>
            </a:xfrm>
            <a:custGeom>
              <a:rect b="b" l="l" r="r" t="t"/>
              <a:pathLst>
                <a:path extrusionOk="0" h="5243" w="3989">
                  <a:moveTo>
                    <a:pt x="1434" y="0"/>
                  </a:moveTo>
                  <a:lnTo>
                    <a:pt x="538" y="90"/>
                  </a:lnTo>
                  <a:lnTo>
                    <a:pt x="0" y="851"/>
                  </a:lnTo>
                  <a:lnTo>
                    <a:pt x="0" y="2106"/>
                  </a:lnTo>
                  <a:lnTo>
                    <a:pt x="538" y="3495"/>
                  </a:lnTo>
                  <a:lnTo>
                    <a:pt x="1434" y="4615"/>
                  </a:lnTo>
                  <a:lnTo>
                    <a:pt x="2509" y="5243"/>
                  </a:lnTo>
                  <a:lnTo>
                    <a:pt x="3450" y="5153"/>
                  </a:lnTo>
                  <a:lnTo>
                    <a:pt x="3988" y="4391"/>
                  </a:lnTo>
                  <a:lnTo>
                    <a:pt x="3988" y="3182"/>
                  </a:lnTo>
                  <a:lnTo>
                    <a:pt x="3450" y="1792"/>
                  </a:lnTo>
                  <a:lnTo>
                    <a:pt x="2509" y="627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5316981" y="858624"/>
              <a:ext cx="284823" cy="1313169"/>
            </a:xfrm>
            <a:custGeom>
              <a:rect b="b" l="l" r="r" t="t"/>
              <a:pathLst>
                <a:path extrusionOk="0" h="14878" w="3227">
                  <a:moveTo>
                    <a:pt x="493" y="1"/>
                  </a:moveTo>
                  <a:lnTo>
                    <a:pt x="0" y="45"/>
                  </a:lnTo>
                  <a:lnTo>
                    <a:pt x="0" y="14609"/>
                  </a:lnTo>
                  <a:lnTo>
                    <a:pt x="493" y="14877"/>
                  </a:lnTo>
                  <a:lnTo>
                    <a:pt x="672" y="14250"/>
                  </a:lnTo>
                  <a:lnTo>
                    <a:pt x="583" y="6184"/>
                  </a:lnTo>
                  <a:lnTo>
                    <a:pt x="2644" y="13130"/>
                  </a:lnTo>
                  <a:lnTo>
                    <a:pt x="3092" y="13399"/>
                  </a:lnTo>
                  <a:lnTo>
                    <a:pt x="3226" y="12771"/>
                  </a:lnTo>
                  <a:lnTo>
                    <a:pt x="583" y="4661"/>
                  </a:lnTo>
                  <a:lnTo>
                    <a:pt x="851" y="2958"/>
                  </a:lnTo>
                  <a:lnTo>
                    <a:pt x="717" y="22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5316981" y="834882"/>
              <a:ext cx="90999" cy="51545"/>
            </a:xfrm>
            <a:custGeom>
              <a:rect b="b" l="l" r="r" t="t"/>
              <a:pathLst>
                <a:path extrusionOk="0" h="584" w="1031">
                  <a:moveTo>
                    <a:pt x="583" y="1"/>
                  </a:moveTo>
                  <a:lnTo>
                    <a:pt x="0" y="314"/>
                  </a:lnTo>
                  <a:lnTo>
                    <a:pt x="493" y="583"/>
                  </a:lnTo>
                  <a:lnTo>
                    <a:pt x="851" y="494"/>
                  </a:lnTo>
                  <a:lnTo>
                    <a:pt x="1031" y="270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5360406" y="858624"/>
              <a:ext cx="280940" cy="1313169"/>
            </a:xfrm>
            <a:custGeom>
              <a:rect b="b" l="l" r="r" t="t"/>
              <a:pathLst>
                <a:path extrusionOk="0" h="14878" w="3183">
                  <a:moveTo>
                    <a:pt x="539" y="1"/>
                  </a:moveTo>
                  <a:lnTo>
                    <a:pt x="1" y="314"/>
                  </a:lnTo>
                  <a:lnTo>
                    <a:pt x="1" y="14877"/>
                  </a:lnTo>
                  <a:lnTo>
                    <a:pt x="539" y="14564"/>
                  </a:lnTo>
                  <a:lnTo>
                    <a:pt x="539" y="6453"/>
                  </a:lnTo>
                  <a:lnTo>
                    <a:pt x="2600" y="13399"/>
                  </a:lnTo>
                  <a:lnTo>
                    <a:pt x="3182" y="13040"/>
                  </a:lnTo>
                  <a:lnTo>
                    <a:pt x="539" y="49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4747422" y="1372756"/>
              <a:ext cx="146427" cy="189941"/>
            </a:xfrm>
            <a:custGeom>
              <a:rect b="b" l="l" r="r" t="t"/>
              <a:pathLst>
                <a:path extrusionOk="0" h="2152" w="1659">
                  <a:moveTo>
                    <a:pt x="628" y="1"/>
                  </a:moveTo>
                  <a:lnTo>
                    <a:pt x="224" y="46"/>
                  </a:lnTo>
                  <a:lnTo>
                    <a:pt x="0" y="359"/>
                  </a:lnTo>
                  <a:lnTo>
                    <a:pt x="0" y="852"/>
                  </a:lnTo>
                  <a:lnTo>
                    <a:pt x="224" y="1435"/>
                  </a:lnTo>
                  <a:lnTo>
                    <a:pt x="628" y="1883"/>
                  </a:lnTo>
                  <a:lnTo>
                    <a:pt x="1031" y="2152"/>
                  </a:lnTo>
                  <a:lnTo>
                    <a:pt x="1434" y="2107"/>
                  </a:lnTo>
                  <a:lnTo>
                    <a:pt x="1658" y="1793"/>
                  </a:lnTo>
                  <a:lnTo>
                    <a:pt x="1658" y="1300"/>
                  </a:lnTo>
                  <a:lnTo>
                    <a:pt x="1434" y="718"/>
                  </a:lnTo>
                  <a:lnTo>
                    <a:pt x="1031" y="270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4838421" y="1436041"/>
              <a:ext cx="55429" cy="122685"/>
            </a:xfrm>
            <a:custGeom>
              <a:rect b="b" l="l" r="r" t="t"/>
              <a:pathLst>
                <a:path extrusionOk="0" h="1390" w="628">
                  <a:moveTo>
                    <a:pt x="403" y="1"/>
                  </a:moveTo>
                  <a:lnTo>
                    <a:pt x="0" y="46"/>
                  </a:lnTo>
                  <a:lnTo>
                    <a:pt x="45" y="449"/>
                  </a:lnTo>
                  <a:lnTo>
                    <a:pt x="627" y="1390"/>
                  </a:lnTo>
                  <a:lnTo>
                    <a:pt x="627" y="583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4779020" y="1360929"/>
              <a:ext cx="95059" cy="87115"/>
            </a:xfrm>
            <a:custGeom>
              <a:rect b="b" l="l" r="r" t="t"/>
              <a:pathLst>
                <a:path extrusionOk="0" h="987" w="1077">
                  <a:moveTo>
                    <a:pt x="1" y="0"/>
                  </a:moveTo>
                  <a:lnTo>
                    <a:pt x="91" y="449"/>
                  </a:lnTo>
                  <a:lnTo>
                    <a:pt x="807" y="986"/>
                  </a:lnTo>
                  <a:lnTo>
                    <a:pt x="1076" y="852"/>
                  </a:lnTo>
                  <a:lnTo>
                    <a:pt x="673" y="4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4589256" y="1309472"/>
              <a:ext cx="106798" cy="43602"/>
            </a:xfrm>
            <a:custGeom>
              <a:rect b="b" l="l" r="r" t="t"/>
              <a:pathLst>
                <a:path extrusionOk="0" h="494" w="1210">
                  <a:moveTo>
                    <a:pt x="1210" y="1"/>
                  </a:moveTo>
                  <a:lnTo>
                    <a:pt x="359" y="91"/>
                  </a:lnTo>
                  <a:lnTo>
                    <a:pt x="0" y="315"/>
                  </a:lnTo>
                  <a:lnTo>
                    <a:pt x="224" y="494"/>
                  </a:lnTo>
                  <a:lnTo>
                    <a:pt x="986" y="449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4818562" y="1653609"/>
              <a:ext cx="75288" cy="79171"/>
            </a:xfrm>
            <a:custGeom>
              <a:rect b="b" l="l" r="r" t="t"/>
              <a:pathLst>
                <a:path extrusionOk="0" h="897" w="853">
                  <a:moveTo>
                    <a:pt x="852" y="0"/>
                  </a:moveTo>
                  <a:lnTo>
                    <a:pt x="359" y="90"/>
                  </a:lnTo>
                  <a:lnTo>
                    <a:pt x="1" y="897"/>
                  </a:lnTo>
                  <a:lnTo>
                    <a:pt x="359" y="717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4854220" y="1554755"/>
              <a:ext cx="39630" cy="118713"/>
            </a:xfrm>
            <a:custGeom>
              <a:rect b="b" l="l" r="r" t="t"/>
              <a:pathLst>
                <a:path extrusionOk="0" h="1345" w="449">
                  <a:moveTo>
                    <a:pt x="314" y="0"/>
                  </a:moveTo>
                  <a:lnTo>
                    <a:pt x="0" y="179"/>
                  </a:lnTo>
                  <a:lnTo>
                    <a:pt x="90" y="1344"/>
                  </a:lnTo>
                  <a:lnTo>
                    <a:pt x="448" y="1120"/>
                  </a:lnTo>
                  <a:lnTo>
                    <a:pt x="448" y="4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4810707" y="1447956"/>
              <a:ext cx="83143" cy="130540"/>
            </a:xfrm>
            <a:custGeom>
              <a:rect b="b" l="l" r="r" t="t"/>
              <a:pathLst>
                <a:path extrusionOk="0" h="1479" w="942">
                  <a:moveTo>
                    <a:pt x="269" y="0"/>
                  </a:moveTo>
                  <a:lnTo>
                    <a:pt x="0" y="224"/>
                  </a:lnTo>
                  <a:lnTo>
                    <a:pt x="583" y="1479"/>
                  </a:lnTo>
                  <a:lnTo>
                    <a:pt x="941" y="125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4735595" y="1360929"/>
              <a:ext cx="114741" cy="106886"/>
            </a:xfrm>
            <a:custGeom>
              <a:rect b="b" l="l" r="r" t="t"/>
              <a:pathLst>
                <a:path extrusionOk="0" h="1211" w="1300">
                  <a:moveTo>
                    <a:pt x="179" y="0"/>
                  </a:moveTo>
                  <a:lnTo>
                    <a:pt x="0" y="180"/>
                  </a:lnTo>
                  <a:lnTo>
                    <a:pt x="941" y="1210"/>
                  </a:lnTo>
                  <a:lnTo>
                    <a:pt x="1299" y="986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4660395" y="1309472"/>
              <a:ext cx="118713" cy="67344"/>
            </a:xfrm>
            <a:custGeom>
              <a:rect b="b" l="l" r="r" t="t"/>
              <a:pathLst>
                <a:path extrusionOk="0" h="763" w="1345">
                  <a:moveTo>
                    <a:pt x="404" y="1"/>
                  </a:moveTo>
                  <a:lnTo>
                    <a:pt x="1" y="225"/>
                  </a:lnTo>
                  <a:lnTo>
                    <a:pt x="225" y="718"/>
                  </a:lnTo>
                  <a:lnTo>
                    <a:pt x="986" y="763"/>
                  </a:lnTo>
                  <a:lnTo>
                    <a:pt x="1345" y="583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4545742" y="1329331"/>
              <a:ext cx="316421" cy="411392"/>
            </a:xfrm>
            <a:custGeom>
              <a:rect b="b" l="l" r="r" t="t"/>
              <a:pathLst>
                <a:path extrusionOk="0" h="4661" w="3585">
                  <a:moveTo>
                    <a:pt x="1300" y="0"/>
                  </a:moveTo>
                  <a:lnTo>
                    <a:pt x="493" y="90"/>
                  </a:lnTo>
                  <a:lnTo>
                    <a:pt x="0" y="762"/>
                  </a:lnTo>
                  <a:lnTo>
                    <a:pt x="0" y="1837"/>
                  </a:lnTo>
                  <a:lnTo>
                    <a:pt x="493" y="3092"/>
                  </a:lnTo>
                  <a:lnTo>
                    <a:pt x="1300" y="4122"/>
                  </a:lnTo>
                  <a:lnTo>
                    <a:pt x="2285" y="4660"/>
                  </a:lnTo>
                  <a:lnTo>
                    <a:pt x="3092" y="4571"/>
                  </a:lnTo>
                  <a:lnTo>
                    <a:pt x="3585" y="3898"/>
                  </a:lnTo>
                  <a:lnTo>
                    <a:pt x="3585" y="2823"/>
                  </a:lnTo>
                  <a:lnTo>
                    <a:pt x="3092" y="1568"/>
                  </a:lnTo>
                  <a:lnTo>
                    <a:pt x="2285" y="538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4573368" y="1052450"/>
              <a:ext cx="102914" cy="130628"/>
            </a:xfrm>
            <a:custGeom>
              <a:rect b="b" l="l" r="r" t="t"/>
              <a:pathLst>
                <a:path extrusionOk="0" h="1480" w="1166">
                  <a:moveTo>
                    <a:pt x="135" y="0"/>
                  </a:moveTo>
                  <a:lnTo>
                    <a:pt x="1" y="224"/>
                  </a:lnTo>
                  <a:lnTo>
                    <a:pt x="1" y="583"/>
                  </a:lnTo>
                  <a:lnTo>
                    <a:pt x="135" y="986"/>
                  </a:lnTo>
                  <a:lnTo>
                    <a:pt x="404" y="1300"/>
                  </a:lnTo>
                  <a:lnTo>
                    <a:pt x="718" y="1479"/>
                  </a:lnTo>
                  <a:lnTo>
                    <a:pt x="987" y="1479"/>
                  </a:lnTo>
                  <a:lnTo>
                    <a:pt x="1166" y="1255"/>
                  </a:lnTo>
                  <a:lnTo>
                    <a:pt x="1166" y="897"/>
                  </a:lnTo>
                  <a:lnTo>
                    <a:pt x="987" y="493"/>
                  </a:lnTo>
                  <a:lnTo>
                    <a:pt x="718" y="18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4636653" y="1095964"/>
              <a:ext cx="39630" cy="87115"/>
            </a:xfrm>
            <a:custGeom>
              <a:rect b="b" l="l" r="r" t="t"/>
              <a:pathLst>
                <a:path extrusionOk="0" h="987" w="449">
                  <a:moveTo>
                    <a:pt x="270" y="0"/>
                  </a:moveTo>
                  <a:lnTo>
                    <a:pt x="1" y="45"/>
                  </a:lnTo>
                  <a:lnTo>
                    <a:pt x="46" y="314"/>
                  </a:lnTo>
                  <a:lnTo>
                    <a:pt x="449" y="986"/>
                  </a:lnTo>
                  <a:lnTo>
                    <a:pt x="449" y="40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4593139" y="1040534"/>
              <a:ext cx="67344" cy="63372"/>
            </a:xfrm>
            <a:custGeom>
              <a:rect b="b" l="l" r="r" t="t"/>
              <a:pathLst>
                <a:path extrusionOk="0" h="718" w="763">
                  <a:moveTo>
                    <a:pt x="1" y="1"/>
                  </a:moveTo>
                  <a:lnTo>
                    <a:pt x="46" y="315"/>
                  </a:lnTo>
                  <a:lnTo>
                    <a:pt x="583" y="718"/>
                  </a:lnTo>
                  <a:lnTo>
                    <a:pt x="763" y="628"/>
                  </a:lnTo>
                  <a:lnTo>
                    <a:pt x="494" y="3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4458715" y="1004964"/>
              <a:ext cx="75200" cy="31775"/>
            </a:xfrm>
            <a:custGeom>
              <a:rect b="b" l="l" r="r" t="t"/>
              <a:pathLst>
                <a:path extrusionOk="0" h="360" w="852">
                  <a:moveTo>
                    <a:pt x="852" y="1"/>
                  </a:moveTo>
                  <a:lnTo>
                    <a:pt x="269" y="45"/>
                  </a:lnTo>
                  <a:lnTo>
                    <a:pt x="0" y="225"/>
                  </a:lnTo>
                  <a:lnTo>
                    <a:pt x="180" y="359"/>
                  </a:lnTo>
                  <a:lnTo>
                    <a:pt x="717" y="314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4620854" y="1250159"/>
              <a:ext cx="55429" cy="59401"/>
            </a:xfrm>
            <a:custGeom>
              <a:rect b="b" l="l" r="r" t="t"/>
              <a:pathLst>
                <a:path extrusionOk="0" h="673" w="628">
                  <a:moveTo>
                    <a:pt x="628" y="1"/>
                  </a:moveTo>
                  <a:lnTo>
                    <a:pt x="269" y="46"/>
                  </a:lnTo>
                  <a:lnTo>
                    <a:pt x="1" y="673"/>
                  </a:lnTo>
                  <a:lnTo>
                    <a:pt x="269" y="494"/>
                  </a:lnTo>
                  <a:lnTo>
                    <a:pt x="6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4648568" y="1182991"/>
              <a:ext cx="27714" cy="83143"/>
            </a:xfrm>
            <a:custGeom>
              <a:rect b="b" l="l" r="r" t="t"/>
              <a:pathLst>
                <a:path extrusionOk="0" h="942" w="314">
                  <a:moveTo>
                    <a:pt x="224" y="0"/>
                  </a:moveTo>
                  <a:lnTo>
                    <a:pt x="0" y="134"/>
                  </a:lnTo>
                  <a:lnTo>
                    <a:pt x="45" y="941"/>
                  </a:lnTo>
                  <a:lnTo>
                    <a:pt x="314" y="76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4616882" y="1103819"/>
              <a:ext cx="59401" cy="91087"/>
            </a:xfrm>
            <a:custGeom>
              <a:rect b="b" l="l" r="r" t="t"/>
              <a:pathLst>
                <a:path extrusionOk="0" h="1032" w="673">
                  <a:moveTo>
                    <a:pt x="180" y="1"/>
                  </a:moveTo>
                  <a:lnTo>
                    <a:pt x="1" y="180"/>
                  </a:lnTo>
                  <a:lnTo>
                    <a:pt x="404" y="1031"/>
                  </a:lnTo>
                  <a:lnTo>
                    <a:pt x="673" y="897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4561541" y="1040534"/>
              <a:ext cx="83143" cy="79260"/>
            </a:xfrm>
            <a:custGeom>
              <a:rect b="b" l="l" r="r" t="t"/>
              <a:pathLst>
                <a:path extrusionOk="0" h="898" w="942">
                  <a:moveTo>
                    <a:pt x="180" y="1"/>
                  </a:moveTo>
                  <a:lnTo>
                    <a:pt x="0" y="135"/>
                  </a:lnTo>
                  <a:lnTo>
                    <a:pt x="673" y="897"/>
                  </a:lnTo>
                  <a:lnTo>
                    <a:pt x="941" y="718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4510084" y="1004964"/>
              <a:ext cx="83143" cy="47573"/>
            </a:xfrm>
            <a:custGeom>
              <a:rect b="b" l="l" r="r" t="t"/>
              <a:pathLst>
                <a:path extrusionOk="0" h="539" w="942">
                  <a:moveTo>
                    <a:pt x="270" y="1"/>
                  </a:moveTo>
                  <a:lnTo>
                    <a:pt x="1" y="180"/>
                  </a:lnTo>
                  <a:lnTo>
                    <a:pt x="135" y="494"/>
                  </a:lnTo>
                  <a:lnTo>
                    <a:pt x="673" y="538"/>
                  </a:lnTo>
                  <a:lnTo>
                    <a:pt x="942" y="40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4427029" y="1020764"/>
              <a:ext cx="225511" cy="292767"/>
            </a:xfrm>
            <a:custGeom>
              <a:rect b="b" l="l" r="r" t="t"/>
              <a:pathLst>
                <a:path extrusionOk="0" h="3317" w="2555">
                  <a:moveTo>
                    <a:pt x="942" y="1"/>
                  </a:moveTo>
                  <a:lnTo>
                    <a:pt x="359" y="46"/>
                  </a:lnTo>
                  <a:lnTo>
                    <a:pt x="1" y="539"/>
                  </a:lnTo>
                  <a:lnTo>
                    <a:pt x="1" y="1300"/>
                  </a:lnTo>
                  <a:lnTo>
                    <a:pt x="359" y="2197"/>
                  </a:lnTo>
                  <a:lnTo>
                    <a:pt x="942" y="2913"/>
                  </a:lnTo>
                  <a:lnTo>
                    <a:pt x="1614" y="3317"/>
                  </a:lnTo>
                  <a:lnTo>
                    <a:pt x="2197" y="3272"/>
                  </a:lnTo>
                  <a:lnTo>
                    <a:pt x="2555" y="2779"/>
                  </a:lnTo>
                  <a:lnTo>
                    <a:pt x="2555" y="1972"/>
                  </a:lnTo>
                  <a:lnTo>
                    <a:pt x="2197" y="1121"/>
                  </a:lnTo>
                  <a:lnTo>
                    <a:pt x="1614" y="35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5119184" y="664887"/>
              <a:ext cx="431162" cy="561614"/>
            </a:xfrm>
            <a:custGeom>
              <a:rect b="b" l="l" r="r" t="t"/>
              <a:pathLst>
                <a:path extrusionOk="0" h="6363" w="4885">
                  <a:moveTo>
                    <a:pt x="1793" y="0"/>
                  </a:moveTo>
                  <a:lnTo>
                    <a:pt x="673" y="90"/>
                  </a:lnTo>
                  <a:lnTo>
                    <a:pt x="1" y="1031"/>
                  </a:lnTo>
                  <a:lnTo>
                    <a:pt x="1" y="2554"/>
                  </a:lnTo>
                  <a:lnTo>
                    <a:pt x="673" y="4212"/>
                  </a:lnTo>
                  <a:lnTo>
                    <a:pt x="1793" y="5601"/>
                  </a:lnTo>
                  <a:lnTo>
                    <a:pt x="3092" y="6363"/>
                  </a:lnTo>
                  <a:lnTo>
                    <a:pt x="4213" y="6273"/>
                  </a:lnTo>
                  <a:lnTo>
                    <a:pt x="4885" y="5332"/>
                  </a:lnTo>
                  <a:lnTo>
                    <a:pt x="4885" y="3854"/>
                  </a:lnTo>
                  <a:lnTo>
                    <a:pt x="4213" y="2151"/>
                  </a:lnTo>
                  <a:lnTo>
                    <a:pt x="3092" y="762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5392092" y="854653"/>
              <a:ext cx="158255" cy="363995"/>
            </a:xfrm>
            <a:custGeom>
              <a:rect b="b" l="l" r="r" t="t"/>
              <a:pathLst>
                <a:path extrusionOk="0" h="4124" w="1793">
                  <a:moveTo>
                    <a:pt x="1121" y="1"/>
                  </a:moveTo>
                  <a:lnTo>
                    <a:pt x="0" y="135"/>
                  </a:lnTo>
                  <a:lnTo>
                    <a:pt x="135" y="1256"/>
                  </a:lnTo>
                  <a:lnTo>
                    <a:pt x="1793" y="4123"/>
                  </a:lnTo>
                  <a:lnTo>
                    <a:pt x="1793" y="1704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206211" y="621374"/>
              <a:ext cx="284823" cy="272908"/>
            </a:xfrm>
            <a:custGeom>
              <a:rect b="b" l="l" r="r" t="t"/>
              <a:pathLst>
                <a:path extrusionOk="0" h="3092" w="3227">
                  <a:moveTo>
                    <a:pt x="0" y="0"/>
                  </a:moveTo>
                  <a:lnTo>
                    <a:pt x="493" y="986"/>
                  </a:lnTo>
                  <a:lnTo>
                    <a:pt x="2510" y="3092"/>
                  </a:lnTo>
                  <a:lnTo>
                    <a:pt x="3227" y="2644"/>
                  </a:lnTo>
                  <a:lnTo>
                    <a:pt x="2106" y="1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4707881" y="475034"/>
              <a:ext cx="257109" cy="87027"/>
            </a:xfrm>
            <a:custGeom>
              <a:rect b="b" l="l" r="r" t="t"/>
              <a:pathLst>
                <a:path extrusionOk="0" h="986" w="2913">
                  <a:moveTo>
                    <a:pt x="2823" y="0"/>
                  </a:moveTo>
                  <a:lnTo>
                    <a:pt x="359" y="224"/>
                  </a:lnTo>
                  <a:lnTo>
                    <a:pt x="0" y="448"/>
                  </a:lnTo>
                  <a:lnTo>
                    <a:pt x="672" y="986"/>
                  </a:lnTo>
                  <a:lnTo>
                    <a:pt x="2913" y="807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5396064" y="1483526"/>
              <a:ext cx="154283" cy="221539"/>
            </a:xfrm>
            <a:custGeom>
              <a:rect b="b" l="l" r="r" t="t"/>
              <a:pathLst>
                <a:path extrusionOk="0" h="2510" w="1748">
                  <a:moveTo>
                    <a:pt x="1120" y="1"/>
                  </a:moveTo>
                  <a:lnTo>
                    <a:pt x="0" y="2510"/>
                  </a:lnTo>
                  <a:lnTo>
                    <a:pt x="359" y="2331"/>
                  </a:lnTo>
                  <a:lnTo>
                    <a:pt x="1748" y="269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5498890" y="1210617"/>
              <a:ext cx="51457" cy="316509"/>
            </a:xfrm>
            <a:custGeom>
              <a:rect b="b" l="l" r="r" t="t"/>
              <a:pathLst>
                <a:path extrusionOk="0" h="3586" w="583">
                  <a:moveTo>
                    <a:pt x="269" y="1"/>
                  </a:moveTo>
                  <a:lnTo>
                    <a:pt x="0" y="135"/>
                  </a:lnTo>
                  <a:lnTo>
                    <a:pt x="269" y="3585"/>
                  </a:lnTo>
                  <a:lnTo>
                    <a:pt x="583" y="3361"/>
                  </a:lnTo>
                  <a:lnTo>
                    <a:pt x="583" y="90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6"/>
            <p:cNvSpPr/>
            <p:nvPr/>
          </p:nvSpPr>
          <p:spPr>
            <a:xfrm>
              <a:off x="5372321" y="890311"/>
              <a:ext cx="178025" cy="344135"/>
            </a:xfrm>
            <a:custGeom>
              <a:rect b="b" l="l" r="r" t="t"/>
              <a:pathLst>
                <a:path extrusionOk="0" h="3899" w="2017">
                  <a:moveTo>
                    <a:pt x="0" y="0"/>
                  </a:moveTo>
                  <a:lnTo>
                    <a:pt x="45" y="224"/>
                  </a:lnTo>
                  <a:lnTo>
                    <a:pt x="1703" y="3899"/>
                  </a:lnTo>
                  <a:lnTo>
                    <a:pt x="2017" y="3719"/>
                  </a:lnTo>
                  <a:lnTo>
                    <a:pt x="6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6"/>
            <p:cNvSpPr/>
            <p:nvPr/>
          </p:nvSpPr>
          <p:spPr>
            <a:xfrm>
              <a:off x="5142927" y="621374"/>
              <a:ext cx="284823" cy="288795"/>
            </a:xfrm>
            <a:custGeom>
              <a:rect b="b" l="l" r="r" t="t"/>
              <a:pathLst>
                <a:path extrusionOk="0" h="3272" w="3227">
                  <a:moveTo>
                    <a:pt x="224" y="0"/>
                  </a:moveTo>
                  <a:lnTo>
                    <a:pt x="0" y="224"/>
                  </a:lnTo>
                  <a:lnTo>
                    <a:pt x="2868" y="3271"/>
                  </a:lnTo>
                  <a:lnTo>
                    <a:pt x="3227" y="3092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4925360" y="475034"/>
              <a:ext cx="280940" cy="166198"/>
            </a:xfrm>
            <a:custGeom>
              <a:rect b="b" l="l" r="r" t="t"/>
              <a:pathLst>
                <a:path extrusionOk="0" h="1883" w="3183">
                  <a:moveTo>
                    <a:pt x="359" y="0"/>
                  </a:moveTo>
                  <a:lnTo>
                    <a:pt x="1" y="224"/>
                  </a:lnTo>
                  <a:lnTo>
                    <a:pt x="628" y="1658"/>
                  </a:lnTo>
                  <a:lnTo>
                    <a:pt x="2869" y="1882"/>
                  </a:lnTo>
                  <a:lnTo>
                    <a:pt x="3182" y="1658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4581312" y="494804"/>
              <a:ext cx="941408" cy="1230026"/>
            </a:xfrm>
            <a:custGeom>
              <a:rect b="b" l="l" r="r" t="t"/>
              <a:pathLst>
                <a:path extrusionOk="0" h="13936" w="10666">
                  <a:moveTo>
                    <a:pt x="3899" y="0"/>
                  </a:moveTo>
                  <a:lnTo>
                    <a:pt x="1434" y="224"/>
                  </a:lnTo>
                  <a:lnTo>
                    <a:pt x="0" y="2241"/>
                  </a:lnTo>
                  <a:lnTo>
                    <a:pt x="0" y="5557"/>
                  </a:lnTo>
                  <a:lnTo>
                    <a:pt x="1434" y="9231"/>
                  </a:lnTo>
                  <a:lnTo>
                    <a:pt x="3899" y="12278"/>
                  </a:lnTo>
                  <a:lnTo>
                    <a:pt x="6767" y="13936"/>
                  </a:lnTo>
                  <a:lnTo>
                    <a:pt x="9231" y="13712"/>
                  </a:lnTo>
                  <a:lnTo>
                    <a:pt x="10665" y="11695"/>
                  </a:lnTo>
                  <a:lnTo>
                    <a:pt x="10665" y="8380"/>
                  </a:lnTo>
                  <a:lnTo>
                    <a:pt x="9231" y="4705"/>
                  </a:lnTo>
                  <a:lnTo>
                    <a:pt x="6767" y="1658"/>
                  </a:lnTo>
                  <a:lnTo>
                    <a:pt x="38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0" name="Google Shape;1100;p46"/>
          <p:cNvSpPr/>
          <p:nvPr/>
        </p:nvSpPr>
        <p:spPr>
          <a:xfrm>
            <a:off x="1011300" y="879325"/>
            <a:ext cx="527700" cy="5277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46"/>
          <p:cNvSpPr/>
          <p:nvPr/>
        </p:nvSpPr>
        <p:spPr>
          <a:xfrm>
            <a:off x="553731" y="458231"/>
            <a:ext cx="304200" cy="30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2" name="Google Shape;11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63" y="1186500"/>
            <a:ext cx="5705475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46"/>
          <p:cNvSpPr txBox="1"/>
          <p:nvPr/>
        </p:nvSpPr>
        <p:spPr>
          <a:xfrm>
            <a:off x="6759150" y="2648513"/>
            <a:ext cx="10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654"/>
                </a:solidFill>
                <a:latin typeface="Barlow"/>
                <a:ea typeface="Barlow"/>
                <a:cs typeface="Barlow"/>
                <a:sym typeface="Barlow"/>
              </a:rPr>
              <a:t>Parser</a:t>
            </a:r>
            <a:endParaRPr>
              <a:solidFill>
                <a:srgbClr val="FFC65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04" name="Google Shape;1104;p46"/>
          <p:cNvSpPr/>
          <p:nvPr/>
        </p:nvSpPr>
        <p:spPr>
          <a:xfrm>
            <a:off x="2459000" y="2744525"/>
            <a:ext cx="656100" cy="30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46"/>
          <p:cNvSpPr txBox="1"/>
          <p:nvPr/>
        </p:nvSpPr>
        <p:spPr>
          <a:xfrm>
            <a:off x="2406625" y="2648513"/>
            <a:ext cx="103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654"/>
                </a:solidFill>
                <a:latin typeface="Barlow"/>
                <a:ea typeface="Barlow"/>
                <a:cs typeface="Barlow"/>
                <a:sym typeface="Barlow"/>
              </a:rPr>
              <a:t>Query</a:t>
            </a:r>
            <a:endParaRPr>
              <a:solidFill>
                <a:srgbClr val="FFC65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47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Through End of Semester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7"/>
          <p:cNvSpPr/>
          <p:nvPr/>
        </p:nvSpPr>
        <p:spPr>
          <a:xfrm>
            <a:off x="8012950" y="422850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7"/>
          <p:cNvSpPr/>
          <p:nvPr/>
        </p:nvSpPr>
        <p:spPr>
          <a:xfrm>
            <a:off x="8422175" y="7423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3" name="Google Shape;11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8788"/>
            <a:ext cx="8839201" cy="1925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8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of Next Semester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8"/>
          <p:cNvSpPr/>
          <p:nvPr/>
        </p:nvSpPr>
        <p:spPr>
          <a:xfrm>
            <a:off x="8012950" y="422850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8"/>
          <p:cNvSpPr/>
          <p:nvPr/>
        </p:nvSpPr>
        <p:spPr>
          <a:xfrm>
            <a:off x="8422175" y="7423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1" name="Google Shape;11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438"/>
            <a:ext cx="8839204" cy="2002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49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8012950" y="422850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422175" y="7423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49"/>
          <p:cNvSpPr txBox="1"/>
          <p:nvPr/>
        </p:nvSpPr>
        <p:spPr>
          <a:xfrm>
            <a:off x="453025" y="1152350"/>
            <a:ext cx="4788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Requirements discussed with clients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Functional Requirements: 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Rendering, Stylizing, Searching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Performance Requirements: 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Data Accuracy, User Testing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Environmental Requirements: 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Javascript, Leaflet, React, Elasticsearch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Risks/Feasibility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Compatibility, Speed, and Usage/Cohesiveness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30" name="Google Shape;11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125" y="1152351"/>
            <a:ext cx="2838799" cy="283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7"/>
          <p:cNvSpPr txBox="1"/>
          <p:nvPr>
            <p:ph type="title"/>
          </p:nvPr>
        </p:nvSpPr>
        <p:spPr>
          <a:xfrm>
            <a:off x="631725" y="838600"/>
            <a:ext cx="44415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Picture</a:t>
            </a:r>
            <a:endParaRPr/>
          </a:p>
        </p:txBody>
      </p:sp>
      <p:sp>
        <p:nvSpPr>
          <p:cNvPr id="413" name="Google Shape;413;p37"/>
          <p:cNvSpPr txBox="1"/>
          <p:nvPr>
            <p:ph idx="1" type="subTitle"/>
          </p:nvPr>
        </p:nvSpPr>
        <p:spPr>
          <a:xfrm>
            <a:off x="731981" y="1953575"/>
            <a:ext cx="4441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/>
              <a:t>The universe extends over a radius of about 15 billion light years.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/>
              <a:t>We want to increase space exploration.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/>
              <a:t>Images and maps help increase exploration.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7"/>
          <p:cNvSpPr/>
          <p:nvPr/>
        </p:nvSpPr>
        <p:spPr>
          <a:xfrm>
            <a:off x="7543375" y="952250"/>
            <a:ext cx="369600" cy="3696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7"/>
          <p:cNvSpPr/>
          <p:nvPr/>
        </p:nvSpPr>
        <p:spPr>
          <a:xfrm>
            <a:off x="8270063" y="625589"/>
            <a:ext cx="213000" cy="2130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6" name="Google Shape;4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881" y="1588000"/>
            <a:ext cx="3048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" name="Google Shape;417;p37"/>
          <p:cNvGrpSpPr/>
          <p:nvPr/>
        </p:nvGrpSpPr>
        <p:grpSpPr>
          <a:xfrm>
            <a:off x="4852012" y="838599"/>
            <a:ext cx="1690647" cy="1240900"/>
            <a:chOff x="3418090" y="1904609"/>
            <a:chExt cx="3246250" cy="2382681"/>
          </a:xfrm>
        </p:grpSpPr>
        <p:sp>
          <p:nvSpPr>
            <p:cNvPr id="418" name="Google Shape;418;p37"/>
            <p:cNvSpPr/>
            <p:nvPr/>
          </p:nvSpPr>
          <p:spPr>
            <a:xfrm>
              <a:off x="3709179" y="1904609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24" y="0"/>
                  </a:moveTo>
                  <a:lnTo>
                    <a:pt x="0" y="179"/>
                  </a:lnTo>
                  <a:lnTo>
                    <a:pt x="0" y="359"/>
                  </a:lnTo>
                  <a:lnTo>
                    <a:pt x="2734" y="2061"/>
                  </a:lnTo>
                  <a:lnTo>
                    <a:pt x="3047" y="16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3860837" y="2019580"/>
              <a:ext cx="31882" cy="474627"/>
            </a:xfrm>
            <a:custGeom>
              <a:rect b="b" l="l" r="r" t="t"/>
              <a:pathLst>
                <a:path extrusionOk="0" h="8694" w="584">
                  <a:moveTo>
                    <a:pt x="1" y="0"/>
                  </a:moveTo>
                  <a:lnTo>
                    <a:pt x="135" y="8380"/>
                  </a:lnTo>
                  <a:lnTo>
                    <a:pt x="314" y="8693"/>
                  </a:lnTo>
                  <a:lnTo>
                    <a:pt x="583" y="8559"/>
                  </a:lnTo>
                  <a:lnTo>
                    <a:pt x="583" y="9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858381" y="1992666"/>
              <a:ext cx="34339" cy="39197"/>
            </a:xfrm>
            <a:custGeom>
              <a:rect b="b" l="l" r="r" t="t"/>
              <a:pathLst>
                <a:path extrusionOk="0" h="718" w="629">
                  <a:moveTo>
                    <a:pt x="314" y="0"/>
                  </a:moveTo>
                  <a:lnTo>
                    <a:pt x="46" y="180"/>
                  </a:lnTo>
                  <a:lnTo>
                    <a:pt x="1" y="583"/>
                  </a:lnTo>
                  <a:lnTo>
                    <a:pt x="359" y="717"/>
                  </a:lnTo>
                  <a:lnTo>
                    <a:pt x="628" y="58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689580" y="1914381"/>
              <a:ext cx="188453" cy="589599"/>
            </a:xfrm>
            <a:custGeom>
              <a:rect b="b" l="l" r="r" t="t"/>
              <a:pathLst>
                <a:path extrusionOk="0" h="10800" w="3452">
                  <a:moveTo>
                    <a:pt x="359" y="0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59" y="9186"/>
                  </a:lnTo>
                  <a:lnTo>
                    <a:pt x="3138" y="10799"/>
                  </a:lnTo>
                  <a:lnTo>
                    <a:pt x="3451" y="10620"/>
                  </a:lnTo>
                  <a:lnTo>
                    <a:pt x="3451" y="2151"/>
                  </a:lnTo>
                  <a:lnTo>
                    <a:pt x="3138" y="1614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3904894" y="2019580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69" y="0"/>
                  </a:moveTo>
                  <a:lnTo>
                    <a:pt x="0" y="135"/>
                  </a:lnTo>
                  <a:lnTo>
                    <a:pt x="45" y="359"/>
                  </a:lnTo>
                  <a:lnTo>
                    <a:pt x="2778" y="2017"/>
                  </a:lnTo>
                  <a:lnTo>
                    <a:pt x="3047" y="161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4059009" y="2134551"/>
              <a:ext cx="31827" cy="474627"/>
            </a:xfrm>
            <a:custGeom>
              <a:rect b="b" l="l" r="r" t="t"/>
              <a:pathLst>
                <a:path extrusionOk="0" h="8694" w="583">
                  <a:moveTo>
                    <a:pt x="0" y="0"/>
                  </a:moveTo>
                  <a:lnTo>
                    <a:pt x="135" y="8380"/>
                  </a:lnTo>
                  <a:lnTo>
                    <a:pt x="314" y="8693"/>
                  </a:lnTo>
                  <a:lnTo>
                    <a:pt x="583" y="8514"/>
                  </a:lnTo>
                  <a:lnTo>
                    <a:pt x="583" y="45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4056552" y="2107637"/>
              <a:ext cx="34284" cy="39197"/>
            </a:xfrm>
            <a:custGeom>
              <a:rect b="b" l="l" r="r" t="t"/>
              <a:pathLst>
                <a:path extrusionOk="0" h="718" w="628">
                  <a:moveTo>
                    <a:pt x="269" y="0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717"/>
                  </a:lnTo>
                  <a:lnTo>
                    <a:pt x="628" y="53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3887752" y="2026895"/>
              <a:ext cx="188399" cy="592056"/>
            </a:xfrm>
            <a:custGeom>
              <a:rect b="b" l="l" r="r" t="t"/>
              <a:pathLst>
                <a:path extrusionOk="0" h="10845" w="3451">
                  <a:moveTo>
                    <a:pt x="314" y="1"/>
                  </a:moveTo>
                  <a:lnTo>
                    <a:pt x="0" y="180"/>
                  </a:lnTo>
                  <a:lnTo>
                    <a:pt x="0" y="8694"/>
                  </a:lnTo>
                  <a:lnTo>
                    <a:pt x="314" y="9231"/>
                  </a:lnTo>
                  <a:lnTo>
                    <a:pt x="3137" y="10845"/>
                  </a:lnTo>
                  <a:lnTo>
                    <a:pt x="3451" y="10665"/>
                  </a:lnTo>
                  <a:lnTo>
                    <a:pt x="3451" y="2196"/>
                  </a:lnTo>
                  <a:lnTo>
                    <a:pt x="3137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4103011" y="2134551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70" y="0"/>
                  </a:moveTo>
                  <a:lnTo>
                    <a:pt x="1" y="135"/>
                  </a:lnTo>
                  <a:lnTo>
                    <a:pt x="45" y="359"/>
                  </a:lnTo>
                  <a:lnTo>
                    <a:pt x="2779" y="2017"/>
                  </a:lnTo>
                  <a:lnTo>
                    <a:pt x="3048" y="161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4257126" y="2249522"/>
              <a:ext cx="29425" cy="472171"/>
            </a:xfrm>
            <a:custGeom>
              <a:rect b="b" l="l" r="r" t="t"/>
              <a:pathLst>
                <a:path extrusionOk="0" h="8649" w="539">
                  <a:moveTo>
                    <a:pt x="1" y="0"/>
                  </a:moveTo>
                  <a:lnTo>
                    <a:pt x="135" y="8335"/>
                  </a:lnTo>
                  <a:lnTo>
                    <a:pt x="314" y="8649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4254670" y="2222608"/>
              <a:ext cx="31882" cy="36741"/>
            </a:xfrm>
            <a:custGeom>
              <a:rect b="b" l="l" r="r" t="t"/>
              <a:pathLst>
                <a:path extrusionOk="0" h="673" w="584">
                  <a:moveTo>
                    <a:pt x="270" y="0"/>
                  </a:moveTo>
                  <a:lnTo>
                    <a:pt x="46" y="135"/>
                  </a:lnTo>
                  <a:lnTo>
                    <a:pt x="1" y="538"/>
                  </a:lnTo>
                  <a:lnTo>
                    <a:pt x="359" y="673"/>
                  </a:lnTo>
                  <a:lnTo>
                    <a:pt x="583" y="53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4085869" y="2141866"/>
              <a:ext cx="188453" cy="589599"/>
            </a:xfrm>
            <a:custGeom>
              <a:rect b="b" l="l" r="r" t="t"/>
              <a:pathLst>
                <a:path extrusionOk="0" h="10800" w="3452">
                  <a:moveTo>
                    <a:pt x="315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5" y="9231"/>
                  </a:lnTo>
                  <a:lnTo>
                    <a:pt x="3138" y="10800"/>
                  </a:lnTo>
                  <a:lnTo>
                    <a:pt x="3451" y="10621"/>
                  </a:lnTo>
                  <a:lnTo>
                    <a:pt x="3451" y="2152"/>
                  </a:lnTo>
                  <a:lnTo>
                    <a:pt x="3138" y="1614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4301183" y="2247066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69" y="1"/>
                  </a:moveTo>
                  <a:lnTo>
                    <a:pt x="0" y="180"/>
                  </a:lnTo>
                  <a:lnTo>
                    <a:pt x="45" y="404"/>
                  </a:lnTo>
                  <a:lnTo>
                    <a:pt x="2778" y="2062"/>
                  </a:lnTo>
                  <a:lnTo>
                    <a:pt x="3047" y="161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4455298" y="2362037"/>
              <a:ext cx="29371" cy="474627"/>
            </a:xfrm>
            <a:custGeom>
              <a:rect b="b" l="l" r="r" t="t"/>
              <a:pathLst>
                <a:path extrusionOk="0" h="8694" w="538">
                  <a:moveTo>
                    <a:pt x="0" y="1"/>
                  </a:moveTo>
                  <a:lnTo>
                    <a:pt x="90" y="8380"/>
                  </a:lnTo>
                  <a:lnTo>
                    <a:pt x="314" y="8694"/>
                  </a:lnTo>
                  <a:lnTo>
                    <a:pt x="538" y="8559"/>
                  </a:lnTo>
                  <a:lnTo>
                    <a:pt x="538" y="9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4452841" y="2335123"/>
              <a:ext cx="31827" cy="39197"/>
            </a:xfrm>
            <a:custGeom>
              <a:rect b="b" l="l" r="r" t="t"/>
              <a:pathLst>
                <a:path extrusionOk="0" h="718" w="583">
                  <a:moveTo>
                    <a:pt x="269" y="1"/>
                  </a:moveTo>
                  <a:lnTo>
                    <a:pt x="0" y="180"/>
                  </a:lnTo>
                  <a:lnTo>
                    <a:pt x="0" y="583"/>
                  </a:lnTo>
                  <a:lnTo>
                    <a:pt x="359" y="718"/>
                  </a:lnTo>
                  <a:lnTo>
                    <a:pt x="583" y="58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4284041" y="2256838"/>
              <a:ext cx="188399" cy="589599"/>
            </a:xfrm>
            <a:custGeom>
              <a:rect b="b" l="l" r="r" t="t"/>
              <a:pathLst>
                <a:path extrusionOk="0" h="10800" w="3451">
                  <a:moveTo>
                    <a:pt x="314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187"/>
                  </a:lnTo>
                  <a:lnTo>
                    <a:pt x="3092" y="10800"/>
                  </a:lnTo>
                  <a:lnTo>
                    <a:pt x="3451" y="10621"/>
                  </a:lnTo>
                  <a:lnTo>
                    <a:pt x="3451" y="2152"/>
                  </a:lnTo>
                  <a:lnTo>
                    <a:pt x="3092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4499300" y="2362037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70" y="1"/>
                  </a:moveTo>
                  <a:lnTo>
                    <a:pt x="1" y="135"/>
                  </a:lnTo>
                  <a:lnTo>
                    <a:pt x="1" y="359"/>
                  </a:lnTo>
                  <a:lnTo>
                    <a:pt x="2779" y="2062"/>
                  </a:lnTo>
                  <a:lnTo>
                    <a:pt x="3048" y="161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4653415" y="2477008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1" y="1"/>
                  </a:moveTo>
                  <a:lnTo>
                    <a:pt x="90" y="8380"/>
                  </a:lnTo>
                  <a:lnTo>
                    <a:pt x="270" y="8694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4648556" y="2450094"/>
              <a:ext cx="34284" cy="39197"/>
            </a:xfrm>
            <a:custGeom>
              <a:rect b="b" l="l" r="r" t="t"/>
              <a:pathLst>
                <a:path extrusionOk="0" h="718" w="628">
                  <a:moveTo>
                    <a:pt x="314" y="1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718"/>
                  </a:lnTo>
                  <a:lnTo>
                    <a:pt x="627" y="538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4482212" y="2369352"/>
              <a:ext cx="185942" cy="592056"/>
            </a:xfrm>
            <a:custGeom>
              <a:rect b="b" l="l" r="r" t="t"/>
              <a:pathLst>
                <a:path extrusionOk="0" h="10845" w="3406">
                  <a:moveTo>
                    <a:pt x="314" y="1"/>
                  </a:moveTo>
                  <a:lnTo>
                    <a:pt x="0" y="225"/>
                  </a:lnTo>
                  <a:lnTo>
                    <a:pt x="0" y="8694"/>
                  </a:lnTo>
                  <a:lnTo>
                    <a:pt x="314" y="9232"/>
                  </a:lnTo>
                  <a:lnTo>
                    <a:pt x="3092" y="10845"/>
                  </a:lnTo>
                  <a:lnTo>
                    <a:pt x="3406" y="10666"/>
                  </a:lnTo>
                  <a:lnTo>
                    <a:pt x="3406" y="2197"/>
                  </a:lnTo>
                  <a:lnTo>
                    <a:pt x="3092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4668101" y="2543064"/>
              <a:ext cx="163941" cy="330285"/>
            </a:xfrm>
            <a:custGeom>
              <a:rect b="b" l="l" r="r" t="t"/>
              <a:pathLst>
                <a:path extrusionOk="0" h="6050" w="3003">
                  <a:moveTo>
                    <a:pt x="269" y="0"/>
                  </a:moveTo>
                  <a:lnTo>
                    <a:pt x="1" y="135"/>
                  </a:lnTo>
                  <a:lnTo>
                    <a:pt x="180" y="628"/>
                  </a:lnTo>
                  <a:lnTo>
                    <a:pt x="1569" y="2420"/>
                  </a:lnTo>
                  <a:lnTo>
                    <a:pt x="1614" y="5512"/>
                  </a:lnTo>
                  <a:lnTo>
                    <a:pt x="269" y="5736"/>
                  </a:lnTo>
                  <a:lnTo>
                    <a:pt x="1" y="5915"/>
                  </a:lnTo>
                  <a:lnTo>
                    <a:pt x="1255" y="5870"/>
                  </a:lnTo>
                  <a:lnTo>
                    <a:pt x="1748" y="6050"/>
                  </a:lnTo>
                  <a:lnTo>
                    <a:pt x="2017" y="5870"/>
                  </a:lnTo>
                  <a:lnTo>
                    <a:pt x="2017" y="4392"/>
                  </a:lnTo>
                  <a:lnTo>
                    <a:pt x="2734" y="5019"/>
                  </a:lnTo>
                  <a:lnTo>
                    <a:pt x="3003" y="4885"/>
                  </a:lnTo>
                  <a:lnTo>
                    <a:pt x="3003" y="4437"/>
                  </a:lnTo>
                  <a:lnTo>
                    <a:pt x="2017" y="3854"/>
                  </a:lnTo>
                  <a:lnTo>
                    <a:pt x="2017" y="228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4668101" y="2550380"/>
              <a:ext cx="149310" cy="340111"/>
            </a:xfrm>
            <a:custGeom>
              <a:rect b="b" l="l" r="r" t="t"/>
              <a:pathLst>
                <a:path extrusionOk="0" h="6230" w="2735">
                  <a:moveTo>
                    <a:pt x="1" y="1"/>
                  </a:moveTo>
                  <a:lnTo>
                    <a:pt x="1" y="449"/>
                  </a:lnTo>
                  <a:lnTo>
                    <a:pt x="1390" y="2241"/>
                  </a:lnTo>
                  <a:lnTo>
                    <a:pt x="1390" y="5512"/>
                  </a:lnTo>
                  <a:lnTo>
                    <a:pt x="1" y="5781"/>
                  </a:lnTo>
                  <a:lnTo>
                    <a:pt x="1" y="6229"/>
                  </a:lnTo>
                  <a:lnTo>
                    <a:pt x="1748" y="5916"/>
                  </a:lnTo>
                  <a:lnTo>
                    <a:pt x="1748" y="4347"/>
                  </a:lnTo>
                  <a:lnTo>
                    <a:pt x="2734" y="4885"/>
                  </a:lnTo>
                  <a:lnTo>
                    <a:pt x="2734" y="4437"/>
                  </a:lnTo>
                  <a:lnTo>
                    <a:pt x="1748" y="3899"/>
                  </a:lnTo>
                  <a:lnTo>
                    <a:pt x="1748" y="23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5565879" y="2892891"/>
              <a:ext cx="151713" cy="403657"/>
            </a:xfrm>
            <a:custGeom>
              <a:rect b="b" l="l" r="r" t="t"/>
              <a:pathLst>
                <a:path extrusionOk="0" h="7394" w="2779">
                  <a:moveTo>
                    <a:pt x="1" y="0"/>
                  </a:moveTo>
                  <a:lnTo>
                    <a:pt x="180" y="6049"/>
                  </a:lnTo>
                  <a:lnTo>
                    <a:pt x="1614" y="7394"/>
                  </a:lnTo>
                  <a:lnTo>
                    <a:pt x="2779" y="6722"/>
                  </a:lnTo>
                  <a:lnTo>
                    <a:pt x="2779" y="5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5372620" y="2547978"/>
              <a:ext cx="344970" cy="411027"/>
            </a:xfrm>
            <a:custGeom>
              <a:rect b="b" l="l" r="r" t="t"/>
              <a:pathLst>
                <a:path extrusionOk="0" h="7529" w="6319">
                  <a:moveTo>
                    <a:pt x="1300" y="0"/>
                  </a:moveTo>
                  <a:lnTo>
                    <a:pt x="1" y="941"/>
                  </a:lnTo>
                  <a:lnTo>
                    <a:pt x="5154" y="7528"/>
                  </a:lnTo>
                  <a:lnTo>
                    <a:pt x="6319" y="6856"/>
                  </a:lnTo>
                  <a:lnTo>
                    <a:pt x="2510" y="269"/>
                  </a:lnTo>
                  <a:lnTo>
                    <a:pt x="1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5154904" y="2393864"/>
              <a:ext cx="354797" cy="205541"/>
            </a:xfrm>
            <a:custGeom>
              <a:rect b="b" l="l" r="r" t="t"/>
              <a:pathLst>
                <a:path extrusionOk="0" h="3765" w="6499">
                  <a:moveTo>
                    <a:pt x="1121" y="0"/>
                  </a:moveTo>
                  <a:lnTo>
                    <a:pt x="1" y="672"/>
                  </a:lnTo>
                  <a:lnTo>
                    <a:pt x="852" y="3674"/>
                  </a:lnTo>
                  <a:lnTo>
                    <a:pt x="5378" y="3764"/>
                  </a:lnTo>
                  <a:lnTo>
                    <a:pt x="6498" y="3092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4946961" y="2430550"/>
              <a:ext cx="707027" cy="985886"/>
            </a:xfrm>
            <a:custGeom>
              <a:rect b="b" l="l" r="r" t="t"/>
              <a:pathLst>
                <a:path extrusionOk="0" h="18059" w="12951">
                  <a:moveTo>
                    <a:pt x="3810" y="0"/>
                  </a:moveTo>
                  <a:lnTo>
                    <a:pt x="1" y="2196"/>
                  </a:lnTo>
                  <a:lnTo>
                    <a:pt x="1" y="8380"/>
                  </a:lnTo>
                  <a:lnTo>
                    <a:pt x="3810" y="14967"/>
                  </a:lnTo>
                  <a:lnTo>
                    <a:pt x="9142" y="18058"/>
                  </a:lnTo>
                  <a:lnTo>
                    <a:pt x="12951" y="15863"/>
                  </a:lnTo>
                  <a:lnTo>
                    <a:pt x="12951" y="9679"/>
                  </a:lnTo>
                  <a:lnTo>
                    <a:pt x="9187" y="3092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5331075" y="2973578"/>
              <a:ext cx="298457" cy="457540"/>
            </a:xfrm>
            <a:custGeom>
              <a:rect b="b" l="l" r="r" t="t"/>
              <a:pathLst>
                <a:path extrusionOk="0" h="8381" w="5467">
                  <a:moveTo>
                    <a:pt x="5467" y="1"/>
                  </a:moveTo>
                  <a:lnTo>
                    <a:pt x="0" y="987"/>
                  </a:lnTo>
                  <a:lnTo>
                    <a:pt x="179" y="7036"/>
                  </a:lnTo>
                  <a:lnTo>
                    <a:pt x="1613" y="8380"/>
                  </a:lnTo>
                  <a:lnTo>
                    <a:pt x="5467" y="6185"/>
                  </a:lnTo>
                  <a:lnTo>
                    <a:pt x="5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5211190" y="2613979"/>
              <a:ext cx="418342" cy="479541"/>
            </a:xfrm>
            <a:custGeom>
              <a:rect b="b" l="l" r="r" t="t"/>
              <a:pathLst>
                <a:path extrusionOk="0" h="8784" w="7663">
                  <a:moveTo>
                    <a:pt x="3854" y="1"/>
                  </a:moveTo>
                  <a:lnTo>
                    <a:pt x="852" y="583"/>
                  </a:lnTo>
                  <a:lnTo>
                    <a:pt x="0" y="2197"/>
                  </a:lnTo>
                  <a:lnTo>
                    <a:pt x="3809" y="8784"/>
                  </a:lnTo>
                  <a:lnTo>
                    <a:pt x="7663" y="6588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4920101" y="2445235"/>
              <a:ext cx="501487" cy="288685"/>
            </a:xfrm>
            <a:custGeom>
              <a:rect b="b" l="l" r="r" t="t"/>
              <a:pathLst>
                <a:path extrusionOk="0" h="5288" w="9186">
                  <a:moveTo>
                    <a:pt x="3809" y="0"/>
                  </a:moveTo>
                  <a:lnTo>
                    <a:pt x="0" y="2196"/>
                  </a:lnTo>
                  <a:lnTo>
                    <a:pt x="851" y="5243"/>
                  </a:lnTo>
                  <a:lnTo>
                    <a:pt x="5332" y="5288"/>
                  </a:lnTo>
                  <a:lnTo>
                    <a:pt x="9186" y="3092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4658329" y="2565065"/>
              <a:ext cx="261826" cy="440398"/>
            </a:xfrm>
            <a:custGeom>
              <a:rect b="b" l="l" r="r" t="t"/>
              <a:pathLst>
                <a:path extrusionOk="0" h="8067" w="4796">
                  <a:moveTo>
                    <a:pt x="4795" y="1"/>
                  </a:moveTo>
                  <a:lnTo>
                    <a:pt x="986" y="2196"/>
                  </a:lnTo>
                  <a:lnTo>
                    <a:pt x="0" y="8066"/>
                  </a:lnTo>
                  <a:lnTo>
                    <a:pt x="3406" y="6812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4907818" y="3328318"/>
              <a:ext cx="511368" cy="222628"/>
            </a:xfrm>
            <a:custGeom>
              <a:rect b="b" l="l" r="r" t="t"/>
              <a:pathLst>
                <a:path extrusionOk="0" h="4078" w="9367">
                  <a:moveTo>
                    <a:pt x="1256" y="0"/>
                  </a:moveTo>
                  <a:lnTo>
                    <a:pt x="1" y="2017"/>
                  </a:lnTo>
                  <a:lnTo>
                    <a:pt x="5557" y="4078"/>
                  </a:lnTo>
                  <a:lnTo>
                    <a:pt x="9366" y="1882"/>
                  </a:lnTo>
                  <a:lnTo>
                    <a:pt x="5916" y="107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5010561" y="3093462"/>
              <a:ext cx="408625" cy="337655"/>
            </a:xfrm>
            <a:custGeom>
              <a:rect b="b" l="l" r="r" t="t"/>
              <a:pathLst>
                <a:path extrusionOk="0" h="6185" w="7485">
                  <a:moveTo>
                    <a:pt x="7484" y="1"/>
                  </a:moveTo>
                  <a:lnTo>
                    <a:pt x="3362" y="90"/>
                  </a:lnTo>
                  <a:lnTo>
                    <a:pt x="1" y="2107"/>
                  </a:lnTo>
                  <a:lnTo>
                    <a:pt x="1" y="5243"/>
                  </a:lnTo>
                  <a:lnTo>
                    <a:pt x="7484" y="6184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4866272" y="2733864"/>
              <a:ext cx="552913" cy="474627"/>
            </a:xfrm>
            <a:custGeom>
              <a:rect b="b" l="l" r="r" t="t"/>
              <a:pathLst>
                <a:path extrusionOk="0" h="8694" w="10128">
                  <a:moveTo>
                    <a:pt x="6318" y="1"/>
                  </a:moveTo>
                  <a:lnTo>
                    <a:pt x="0" y="4616"/>
                  </a:lnTo>
                  <a:lnTo>
                    <a:pt x="762" y="6856"/>
                  </a:lnTo>
                  <a:lnTo>
                    <a:pt x="2644" y="8694"/>
                  </a:lnTo>
                  <a:lnTo>
                    <a:pt x="10127" y="6588"/>
                  </a:lnTo>
                  <a:lnTo>
                    <a:pt x="6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4761072" y="2565065"/>
              <a:ext cx="450170" cy="464855"/>
            </a:xfrm>
            <a:custGeom>
              <a:rect b="b" l="l" r="r" t="t"/>
              <a:pathLst>
                <a:path extrusionOk="0" h="8515" w="8246">
                  <a:moveTo>
                    <a:pt x="2913" y="1"/>
                  </a:moveTo>
                  <a:lnTo>
                    <a:pt x="0" y="6991"/>
                  </a:lnTo>
                  <a:lnTo>
                    <a:pt x="1031" y="8290"/>
                  </a:lnTo>
                  <a:lnTo>
                    <a:pt x="2689" y="8515"/>
                  </a:lnTo>
                  <a:lnTo>
                    <a:pt x="8245" y="3093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4898045" y="3208434"/>
              <a:ext cx="112570" cy="210454"/>
            </a:xfrm>
            <a:custGeom>
              <a:rect b="b" l="l" r="r" t="t"/>
              <a:pathLst>
                <a:path extrusionOk="0" h="3855" w="2062">
                  <a:moveTo>
                    <a:pt x="2062" y="1"/>
                  </a:moveTo>
                  <a:lnTo>
                    <a:pt x="1" y="135"/>
                  </a:lnTo>
                  <a:lnTo>
                    <a:pt x="90" y="3182"/>
                  </a:lnTo>
                  <a:lnTo>
                    <a:pt x="807" y="3854"/>
                  </a:lnTo>
                  <a:lnTo>
                    <a:pt x="2062" y="3137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4802672" y="3017634"/>
              <a:ext cx="207943" cy="232455"/>
            </a:xfrm>
            <a:custGeom>
              <a:rect b="b" l="l" r="r" t="t"/>
              <a:pathLst>
                <a:path extrusionOk="0" h="4258" w="3809">
                  <a:moveTo>
                    <a:pt x="1165" y="0"/>
                  </a:moveTo>
                  <a:lnTo>
                    <a:pt x="0" y="941"/>
                  </a:lnTo>
                  <a:lnTo>
                    <a:pt x="2554" y="4257"/>
                  </a:lnTo>
                  <a:lnTo>
                    <a:pt x="3809" y="3496"/>
                  </a:lnTo>
                  <a:lnTo>
                    <a:pt x="1927" y="225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4692558" y="2946719"/>
              <a:ext cx="215313" cy="122342"/>
            </a:xfrm>
            <a:custGeom>
              <a:rect b="b" l="l" r="r" t="t"/>
              <a:pathLst>
                <a:path extrusionOk="0" h="2241" w="3944">
                  <a:moveTo>
                    <a:pt x="1255" y="0"/>
                  </a:moveTo>
                  <a:lnTo>
                    <a:pt x="1" y="717"/>
                  </a:lnTo>
                  <a:lnTo>
                    <a:pt x="449" y="2196"/>
                  </a:lnTo>
                  <a:lnTo>
                    <a:pt x="2689" y="2240"/>
                  </a:lnTo>
                  <a:lnTo>
                    <a:pt x="3944" y="1524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4589815" y="2985807"/>
              <a:ext cx="352340" cy="491769"/>
            </a:xfrm>
            <a:custGeom>
              <a:rect b="b" l="l" r="r" t="t"/>
              <a:pathLst>
                <a:path extrusionOk="0" h="9008" w="6454">
                  <a:moveTo>
                    <a:pt x="1883" y="1"/>
                  </a:moveTo>
                  <a:lnTo>
                    <a:pt x="1" y="1076"/>
                  </a:lnTo>
                  <a:lnTo>
                    <a:pt x="1" y="4168"/>
                  </a:lnTo>
                  <a:lnTo>
                    <a:pt x="1883" y="7484"/>
                  </a:lnTo>
                  <a:lnTo>
                    <a:pt x="4571" y="9008"/>
                  </a:lnTo>
                  <a:lnTo>
                    <a:pt x="6453" y="7932"/>
                  </a:lnTo>
                  <a:lnTo>
                    <a:pt x="6453" y="4840"/>
                  </a:lnTo>
                  <a:lnTo>
                    <a:pt x="4571" y="1524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5524279" y="3120376"/>
              <a:ext cx="161539" cy="347427"/>
            </a:xfrm>
            <a:custGeom>
              <a:rect b="b" l="l" r="r" t="t"/>
              <a:pathLst>
                <a:path extrusionOk="0" h="6364" w="2959">
                  <a:moveTo>
                    <a:pt x="2958" y="0"/>
                  </a:moveTo>
                  <a:lnTo>
                    <a:pt x="1211" y="314"/>
                  </a:lnTo>
                  <a:lnTo>
                    <a:pt x="942" y="449"/>
                  </a:lnTo>
                  <a:lnTo>
                    <a:pt x="1211" y="717"/>
                  </a:lnTo>
                  <a:lnTo>
                    <a:pt x="1211" y="1882"/>
                  </a:lnTo>
                  <a:lnTo>
                    <a:pt x="270" y="1345"/>
                  </a:lnTo>
                  <a:lnTo>
                    <a:pt x="1" y="1479"/>
                  </a:lnTo>
                  <a:lnTo>
                    <a:pt x="270" y="1927"/>
                  </a:lnTo>
                  <a:lnTo>
                    <a:pt x="1211" y="2510"/>
                  </a:lnTo>
                  <a:lnTo>
                    <a:pt x="1211" y="4168"/>
                  </a:lnTo>
                  <a:lnTo>
                    <a:pt x="2465" y="5826"/>
                  </a:lnTo>
                  <a:lnTo>
                    <a:pt x="2690" y="6363"/>
                  </a:lnTo>
                  <a:lnTo>
                    <a:pt x="2958" y="6229"/>
                  </a:lnTo>
                  <a:lnTo>
                    <a:pt x="2958" y="5781"/>
                  </a:lnTo>
                  <a:lnTo>
                    <a:pt x="1614" y="3989"/>
                  </a:lnTo>
                  <a:lnTo>
                    <a:pt x="1614" y="673"/>
                  </a:lnTo>
                  <a:lnTo>
                    <a:pt x="2958" y="449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5524279" y="3130148"/>
              <a:ext cx="146854" cy="337655"/>
            </a:xfrm>
            <a:custGeom>
              <a:rect b="b" l="l" r="r" t="t"/>
              <a:pathLst>
                <a:path extrusionOk="0" h="6185" w="2690">
                  <a:moveTo>
                    <a:pt x="2690" y="1"/>
                  </a:moveTo>
                  <a:lnTo>
                    <a:pt x="942" y="270"/>
                  </a:lnTo>
                  <a:lnTo>
                    <a:pt x="942" y="1883"/>
                  </a:lnTo>
                  <a:lnTo>
                    <a:pt x="1" y="1300"/>
                  </a:lnTo>
                  <a:lnTo>
                    <a:pt x="1" y="1748"/>
                  </a:lnTo>
                  <a:lnTo>
                    <a:pt x="942" y="2286"/>
                  </a:lnTo>
                  <a:lnTo>
                    <a:pt x="942" y="3854"/>
                  </a:lnTo>
                  <a:lnTo>
                    <a:pt x="2690" y="6184"/>
                  </a:lnTo>
                  <a:lnTo>
                    <a:pt x="2690" y="5736"/>
                  </a:lnTo>
                  <a:lnTo>
                    <a:pt x="1345" y="3944"/>
                  </a:lnTo>
                  <a:lnTo>
                    <a:pt x="1345" y="673"/>
                  </a:lnTo>
                  <a:lnTo>
                    <a:pt x="2690" y="40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5688221" y="3049461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69" y="0"/>
                  </a:moveTo>
                  <a:lnTo>
                    <a:pt x="0" y="134"/>
                  </a:lnTo>
                  <a:lnTo>
                    <a:pt x="45" y="358"/>
                  </a:lnTo>
                  <a:lnTo>
                    <a:pt x="2778" y="2016"/>
                  </a:lnTo>
                  <a:lnTo>
                    <a:pt x="3047" y="161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5842337" y="3164432"/>
              <a:ext cx="29371" cy="474627"/>
            </a:xfrm>
            <a:custGeom>
              <a:rect b="b" l="l" r="r" t="t"/>
              <a:pathLst>
                <a:path extrusionOk="0" h="8694" w="538">
                  <a:moveTo>
                    <a:pt x="0" y="0"/>
                  </a:moveTo>
                  <a:lnTo>
                    <a:pt x="135" y="8379"/>
                  </a:lnTo>
                  <a:lnTo>
                    <a:pt x="314" y="8693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5839880" y="3137518"/>
              <a:ext cx="31827" cy="36741"/>
            </a:xfrm>
            <a:custGeom>
              <a:rect b="b" l="l" r="r" t="t"/>
              <a:pathLst>
                <a:path extrusionOk="0" h="673" w="583">
                  <a:moveTo>
                    <a:pt x="269" y="0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672"/>
                  </a:lnTo>
                  <a:lnTo>
                    <a:pt x="583" y="538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5671079" y="3056777"/>
              <a:ext cx="188399" cy="592056"/>
            </a:xfrm>
            <a:custGeom>
              <a:rect b="b" l="l" r="r" t="t"/>
              <a:pathLst>
                <a:path extrusionOk="0" h="10845" w="3451">
                  <a:moveTo>
                    <a:pt x="314" y="0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231"/>
                  </a:lnTo>
                  <a:lnTo>
                    <a:pt x="3137" y="10844"/>
                  </a:lnTo>
                  <a:lnTo>
                    <a:pt x="3451" y="10665"/>
                  </a:lnTo>
                  <a:lnTo>
                    <a:pt x="3451" y="2151"/>
                  </a:lnTo>
                  <a:lnTo>
                    <a:pt x="3137" y="16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5886338" y="3164432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70" y="0"/>
                  </a:moveTo>
                  <a:lnTo>
                    <a:pt x="1" y="134"/>
                  </a:lnTo>
                  <a:lnTo>
                    <a:pt x="46" y="359"/>
                  </a:lnTo>
                  <a:lnTo>
                    <a:pt x="2779" y="2016"/>
                  </a:lnTo>
                  <a:lnTo>
                    <a:pt x="3048" y="161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6040454" y="3276947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1" y="0"/>
                  </a:moveTo>
                  <a:lnTo>
                    <a:pt x="90" y="8380"/>
                  </a:lnTo>
                  <a:lnTo>
                    <a:pt x="314" y="8693"/>
                  </a:lnTo>
                  <a:lnTo>
                    <a:pt x="538" y="8559"/>
                  </a:lnTo>
                  <a:lnTo>
                    <a:pt x="538" y="9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6037997" y="3252489"/>
              <a:ext cx="31882" cy="36741"/>
            </a:xfrm>
            <a:custGeom>
              <a:rect b="b" l="l" r="r" t="t"/>
              <a:pathLst>
                <a:path extrusionOk="0" h="673" w="584">
                  <a:moveTo>
                    <a:pt x="270" y="0"/>
                  </a:moveTo>
                  <a:lnTo>
                    <a:pt x="46" y="135"/>
                  </a:lnTo>
                  <a:lnTo>
                    <a:pt x="1" y="538"/>
                  </a:lnTo>
                  <a:lnTo>
                    <a:pt x="359" y="672"/>
                  </a:lnTo>
                  <a:lnTo>
                    <a:pt x="583" y="538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5869251" y="3171748"/>
              <a:ext cx="188399" cy="589599"/>
            </a:xfrm>
            <a:custGeom>
              <a:rect b="b" l="l" r="r" t="t"/>
              <a:pathLst>
                <a:path extrusionOk="0" h="10800" w="3451">
                  <a:moveTo>
                    <a:pt x="314" y="0"/>
                  </a:moveTo>
                  <a:lnTo>
                    <a:pt x="0" y="180"/>
                  </a:lnTo>
                  <a:lnTo>
                    <a:pt x="0" y="8649"/>
                  </a:lnTo>
                  <a:lnTo>
                    <a:pt x="314" y="9186"/>
                  </a:lnTo>
                  <a:lnTo>
                    <a:pt x="3137" y="10800"/>
                  </a:lnTo>
                  <a:lnTo>
                    <a:pt x="3450" y="10620"/>
                  </a:lnTo>
                  <a:lnTo>
                    <a:pt x="3450" y="2151"/>
                  </a:lnTo>
                  <a:lnTo>
                    <a:pt x="3137" y="16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6084510" y="3276947"/>
              <a:ext cx="166398" cy="112570"/>
            </a:xfrm>
            <a:custGeom>
              <a:rect b="b" l="l" r="r" t="t"/>
              <a:pathLst>
                <a:path extrusionOk="0" h="2062" w="3048">
                  <a:moveTo>
                    <a:pt x="269" y="0"/>
                  </a:moveTo>
                  <a:lnTo>
                    <a:pt x="0" y="180"/>
                  </a:lnTo>
                  <a:lnTo>
                    <a:pt x="0" y="359"/>
                  </a:lnTo>
                  <a:lnTo>
                    <a:pt x="2779" y="2062"/>
                  </a:lnTo>
                  <a:lnTo>
                    <a:pt x="3047" y="161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6238626" y="3391918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0" y="0"/>
                  </a:moveTo>
                  <a:lnTo>
                    <a:pt x="90" y="8380"/>
                  </a:lnTo>
                  <a:lnTo>
                    <a:pt x="314" y="8693"/>
                  </a:lnTo>
                  <a:lnTo>
                    <a:pt x="538" y="8559"/>
                  </a:lnTo>
                  <a:lnTo>
                    <a:pt x="538" y="9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6236169" y="3365004"/>
              <a:ext cx="31882" cy="39197"/>
            </a:xfrm>
            <a:custGeom>
              <a:rect b="b" l="l" r="r" t="t"/>
              <a:pathLst>
                <a:path extrusionOk="0" h="718" w="584">
                  <a:moveTo>
                    <a:pt x="269" y="0"/>
                  </a:moveTo>
                  <a:lnTo>
                    <a:pt x="1" y="180"/>
                  </a:lnTo>
                  <a:lnTo>
                    <a:pt x="1" y="583"/>
                  </a:lnTo>
                  <a:lnTo>
                    <a:pt x="359" y="717"/>
                  </a:lnTo>
                  <a:lnTo>
                    <a:pt x="583" y="583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6067368" y="3286719"/>
              <a:ext cx="188399" cy="589599"/>
            </a:xfrm>
            <a:custGeom>
              <a:rect b="b" l="l" r="r" t="t"/>
              <a:pathLst>
                <a:path extrusionOk="0" h="10800" w="3451">
                  <a:moveTo>
                    <a:pt x="314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186"/>
                  </a:lnTo>
                  <a:lnTo>
                    <a:pt x="3093" y="10800"/>
                  </a:lnTo>
                  <a:lnTo>
                    <a:pt x="3451" y="10620"/>
                  </a:lnTo>
                  <a:lnTo>
                    <a:pt x="3451" y="2151"/>
                  </a:lnTo>
                  <a:lnTo>
                    <a:pt x="3093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6282627" y="3391918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70" y="0"/>
                  </a:moveTo>
                  <a:lnTo>
                    <a:pt x="1" y="135"/>
                  </a:lnTo>
                  <a:lnTo>
                    <a:pt x="1" y="359"/>
                  </a:lnTo>
                  <a:lnTo>
                    <a:pt x="2779" y="2017"/>
                  </a:lnTo>
                  <a:lnTo>
                    <a:pt x="3048" y="161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6436743" y="3506889"/>
              <a:ext cx="29425" cy="474627"/>
            </a:xfrm>
            <a:custGeom>
              <a:rect b="b" l="l" r="r" t="t"/>
              <a:pathLst>
                <a:path extrusionOk="0" h="8694" w="539">
                  <a:moveTo>
                    <a:pt x="1" y="0"/>
                  </a:moveTo>
                  <a:lnTo>
                    <a:pt x="91" y="8380"/>
                  </a:lnTo>
                  <a:lnTo>
                    <a:pt x="270" y="8693"/>
                  </a:lnTo>
                  <a:lnTo>
                    <a:pt x="539" y="8514"/>
                  </a:lnTo>
                  <a:lnTo>
                    <a:pt x="539" y="4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6431884" y="3479975"/>
              <a:ext cx="34284" cy="39197"/>
            </a:xfrm>
            <a:custGeom>
              <a:rect b="b" l="l" r="r" t="t"/>
              <a:pathLst>
                <a:path extrusionOk="0" h="718" w="628">
                  <a:moveTo>
                    <a:pt x="314" y="0"/>
                  </a:moveTo>
                  <a:lnTo>
                    <a:pt x="45" y="135"/>
                  </a:lnTo>
                  <a:lnTo>
                    <a:pt x="0" y="583"/>
                  </a:lnTo>
                  <a:lnTo>
                    <a:pt x="359" y="717"/>
                  </a:lnTo>
                  <a:lnTo>
                    <a:pt x="628" y="538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6265540" y="3399233"/>
              <a:ext cx="185942" cy="592056"/>
            </a:xfrm>
            <a:custGeom>
              <a:rect b="b" l="l" r="r" t="t"/>
              <a:pathLst>
                <a:path extrusionOk="0" h="10845" w="3406">
                  <a:moveTo>
                    <a:pt x="314" y="1"/>
                  </a:moveTo>
                  <a:lnTo>
                    <a:pt x="0" y="180"/>
                  </a:lnTo>
                  <a:lnTo>
                    <a:pt x="0" y="8649"/>
                  </a:lnTo>
                  <a:lnTo>
                    <a:pt x="314" y="9231"/>
                  </a:lnTo>
                  <a:lnTo>
                    <a:pt x="3092" y="10845"/>
                  </a:lnTo>
                  <a:lnTo>
                    <a:pt x="3406" y="10665"/>
                  </a:lnTo>
                  <a:lnTo>
                    <a:pt x="3406" y="2196"/>
                  </a:lnTo>
                  <a:lnTo>
                    <a:pt x="3092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6480799" y="3506889"/>
              <a:ext cx="166398" cy="110113"/>
            </a:xfrm>
            <a:custGeom>
              <a:rect b="b" l="l" r="r" t="t"/>
              <a:pathLst>
                <a:path extrusionOk="0" h="2017" w="3048">
                  <a:moveTo>
                    <a:pt x="269" y="0"/>
                  </a:moveTo>
                  <a:lnTo>
                    <a:pt x="0" y="135"/>
                  </a:lnTo>
                  <a:lnTo>
                    <a:pt x="0" y="359"/>
                  </a:lnTo>
                  <a:lnTo>
                    <a:pt x="2779" y="2017"/>
                  </a:lnTo>
                  <a:lnTo>
                    <a:pt x="3048" y="161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6634914" y="3621860"/>
              <a:ext cx="29425" cy="472171"/>
            </a:xfrm>
            <a:custGeom>
              <a:rect b="b" l="l" r="r" t="t"/>
              <a:pathLst>
                <a:path extrusionOk="0" h="8649" w="539">
                  <a:moveTo>
                    <a:pt x="0" y="0"/>
                  </a:moveTo>
                  <a:lnTo>
                    <a:pt x="90" y="8335"/>
                  </a:lnTo>
                  <a:lnTo>
                    <a:pt x="269" y="8649"/>
                  </a:lnTo>
                  <a:lnTo>
                    <a:pt x="538" y="8514"/>
                  </a:lnTo>
                  <a:lnTo>
                    <a:pt x="538" y="4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6630001" y="3594946"/>
              <a:ext cx="34339" cy="36741"/>
            </a:xfrm>
            <a:custGeom>
              <a:rect b="b" l="l" r="r" t="t"/>
              <a:pathLst>
                <a:path extrusionOk="0" h="673" w="629">
                  <a:moveTo>
                    <a:pt x="315" y="1"/>
                  </a:moveTo>
                  <a:lnTo>
                    <a:pt x="46" y="135"/>
                  </a:lnTo>
                  <a:lnTo>
                    <a:pt x="1" y="538"/>
                  </a:lnTo>
                  <a:lnTo>
                    <a:pt x="359" y="673"/>
                  </a:lnTo>
                  <a:lnTo>
                    <a:pt x="628" y="538"/>
                  </a:lnTo>
                  <a:lnTo>
                    <a:pt x="315" y="1"/>
                  </a:lnTo>
                  <a:close/>
                </a:path>
              </a:pathLst>
            </a:custGeom>
            <a:solidFill>
              <a:srgbClr val="F4EF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6463657" y="3514204"/>
              <a:ext cx="185997" cy="589599"/>
            </a:xfrm>
            <a:custGeom>
              <a:rect b="b" l="l" r="r" t="t"/>
              <a:pathLst>
                <a:path extrusionOk="0" h="10800" w="3407">
                  <a:moveTo>
                    <a:pt x="314" y="1"/>
                  </a:moveTo>
                  <a:lnTo>
                    <a:pt x="1" y="180"/>
                  </a:lnTo>
                  <a:lnTo>
                    <a:pt x="1" y="8649"/>
                  </a:lnTo>
                  <a:lnTo>
                    <a:pt x="314" y="9187"/>
                  </a:lnTo>
                  <a:lnTo>
                    <a:pt x="3093" y="10800"/>
                  </a:lnTo>
                  <a:lnTo>
                    <a:pt x="3406" y="10621"/>
                  </a:lnTo>
                  <a:lnTo>
                    <a:pt x="3406" y="2152"/>
                  </a:lnTo>
                  <a:lnTo>
                    <a:pt x="3093" y="1614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4880958" y="3250033"/>
              <a:ext cx="61198" cy="408570"/>
            </a:xfrm>
            <a:custGeom>
              <a:rect b="b" l="l" r="r" t="t"/>
              <a:pathLst>
                <a:path extrusionOk="0" h="7484" w="1121">
                  <a:moveTo>
                    <a:pt x="1120" y="0"/>
                  </a:moveTo>
                  <a:lnTo>
                    <a:pt x="717" y="224"/>
                  </a:lnTo>
                  <a:lnTo>
                    <a:pt x="0" y="2062"/>
                  </a:lnTo>
                  <a:lnTo>
                    <a:pt x="0" y="7080"/>
                  </a:lnTo>
                  <a:lnTo>
                    <a:pt x="359" y="7484"/>
                  </a:lnTo>
                  <a:lnTo>
                    <a:pt x="1120" y="3092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4695015" y="3037178"/>
              <a:ext cx="247140" cy="325426"/>
            </a:xfrm>
            <a:custGeom>
              <a:rect b="b" l="l" r="r" t="t"/>
              <a:pathLst>
                <a:path extrusionOk="0" h="5961" w="4527">
                  <a:moveTo>
                    <a:pt x="1" y="1"/>
                  </a:moveTo>
                  <a:lnTo>
                    <a:pt x="3092" y="5513"/>
                  </a:lnTo>
                  <a:lnTo>
                    <a:pt x="3765" y="5961"/>
                  </a:lnTo>
                  <a:lnTo>
                    <a:pt x="4526" y="3899"/>
                  </a:lnTo>
                  <a:lnTo>
                    <a:pt x="2644" y="6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4465070" y="2902663"/>
              <a:ext cx="374341" cy="168855"/>
            </a:xfrm>
            <a:custGeom>
              <a:rect b="b" l="l" r="r" t="t"/>
              <a:pathLst>
                <a:path extrusionOk="0" h="3093" w="6857">
                  <a:moveTo>
                    <a:pt x="0" y="0"/>
                  </a:moveTo>
                  <a:lnTo>
                    <a:pt x="2151" y="1838"/>
                  </a:lnTo>
                  <a:lnTo>
                    <a:pt x="4661" y="2734"/>
                  </a:lnTo>
                  <a:lnTo>
                    <a:pt x="6856" y="3092"/>
                  </a:lnTo>
                  <a:lnTo>
                    <a:pt x="4168" y="1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4504213" y="3362547"/>
              <a:ext cx="396342" cy="506455"/>
            </a:xfrm>
            <a:custGeom>
              <a:rect b="b" l="l" r="r" t="t"/>
              <a:pathLst>
                <a:path extrusionOk="0" h="9277" w="7260">
                  <a:moveTo>
                    <a:pt x="7260" y="1"/>
                  </a:moveTo>
                  <a:lnTo>
                    <a:pt x="6139" y="404"/>
                  </a:lnTo>
                  <a:lnTo>
                    <a:pt x="0" y="3496"/>
                  </a:lnTo>
                  <a:lnTo>
                    <a:pt x="538" y="9276"/>
                  </a:lnTo>
                  <a:lnTo>
                    <a:pt x="7260" y="5423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4313411" y="3051863"/>
              <a:ext cx="587142" cy="523597"/>
            </a:xfrm>
            <a:custGeom>
              <a:rect b="b" l="l" r="r" t="t"/>
              <a:pathLst>
                <a:path extrusionOk="0" h="9591" w="10755">
                  <a:moveTo>
                    <a:pt x="7439" y="1"/>
                  </a:moveTo>
                  <a:lnTo>
                    <a:pt x="6408" y="359"/>
                  </a:lnTo>
                  <a:lnTo>
                    <a:pt x="0" y="3989"/>
                  </a:lnTo>
                  <a:lnTo>
                    <a:pt x="2644" y="8380"/>
                  </a:lnTo>
                  <a:lnTo>
                    <a:pt x="4033" y="9590"/>
                  </a:lnTo>
                  <a:lnTo>
                    <a:pt x="10755" y="5692"/>
                  </a:lnTo>
                  <a:lnTo>
                    <a:pt x="74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4098152" y="2902663"/>
              <a:ext cx="621372" cy="359655"/>
            </a:xfrm>
            <a:custGeom>
              <a:rect b="b" l="l" r="r" t="t"/>
              <a:pathLst>
                <a:path extrusionOk="0" h="6588" w="11382">
                  <a:moveTo>
                    <a:pt x="6721" y="0"/>
                  </a:moveTo>
                  <a:lnTo>
                    <a:pt x="0" y="3899"/>
                  </a:lnTo>
                  <a:lnTo>
                    <a:pt x="1792" y="5602"/>
                  </a:lnTo>
                  <a:lnTo>
                    <a:pt x="4660" y="6587"/>
                  </a:lnTo>
                  <a:lnTo>
                    <a:pt x="11382" y="2734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3875523" y="3115463"/>
              <a:ext cx="222683" cy="344970"/>
            </a:xfrm>
            <a:custGeom>
              <a:rect b="b" l="l" r="r" t="t"/>
              <a:pathLst>
                <a:path extrusionOk="0" h="6319" w="4079">
                  <a:moveTo>
                    <a:pt x="4078" y="1"/>
                  </a:moveTo>
                  <a:lnTo>
                    <a:pt x="762" y="1883"/>
                  </a:lnTo>
                  <a:lnTo>
                    <a:pt x="0" y="6319"/>
                  </a:lnTo>
                  <a:lnTo>
                    <a:pt x="2420" y="5512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4122610" y="3805344"/>
              <a:ext cx="411027" cy="168800"/>
            </a:xfrm>
            <a:custGeom>
              <a:rect b="b" l="l" r="r" t="t"/>
              <a:pathLst>
                <a:path extrusionOk="0" h="3092" w="7529">
                  <a:moveTo>
                    <a:pt x="1793" y="0"/>
                  </a:moveTo>
                  <a:lnTo>
                    <a:pt x="0" y="1568"/>
                  </a:lnTo>
                  <a:lnTo>
                    <a:pt x="4212" y="3092"/>
                  </a:lnTo>
                  <a:lnTo>
                    <a:pt x="7528" y="1165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4198439" y="3570489"/>
              <a:ext cx="335198" cy="298512"/>
            </a:xfrm>
            <a:custGeom>
              <a:rect b="b" l="l" r="r" t="t"/>
              <a:pathLst>
                <a:path extrusionOk="0" h="5468" w="6140">
                  <a:moveTo>
                    <a:pt x="4884" y="0"/>
                  </a:moveTo>
                  <a:lnTo>
                    <a:pt x="0" y="1390"/>
                  </a:lnTo>
                  <a:lnTo>
                    <a:pt x="538" y="4750"/>
                  </a:lnTo>
                  <a:lnTo>
                    <a:pt x="6139" y="5467"/>
                  </a:lnTo>
                  <a:lnTo>
                    <a:pt x="6139" y="90"/>
                  </a:lnTo>
                  <a:lnTo>
                    <a:pt x="4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4081010" y="3262261"/>
              <a:ext cx="452626" cy="401255"/>
            </a:xfrm>
            <a:custGeom>
              <a:rect b="b" l="l" r="r" t="t"/>
              <a:pathLst>
                <a:path extrusionOk="0" h="7350" w="8291">
                  <a:moveTo>
                    <a:pt x="4974" y="0"/>
                  </a:moveTo>
                  <a:lnTo>
                    <a:pt x="0" y="3944"/>
                  </a:lnTo>
                  <a:lnTo>
                    <a:pt x="2689" y="7349"/>
                  </a:lnTo>
                  <a:lnTo>
                    <a:pt x="8290" y="5736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3978266" y="3115463"/>
              <a:ext cx="374341" cy="389026"/>
            </a:xfrm>
            <a:custGeom>
              <a:rect b="b" l="l" r="r" t="t"/>
              <a:pathLst>
                <a:path extrusionOk="0" h="7126" w="6857">
                  <a:moveTo>
                    <a:pt x="2196" y="1"/>
                  </a:moveTo>
                  <a:lnTo>
                    <a:pt x="0" y="5199"/>
                  </a:lnTo>
                  <a:lnTo>
                    <a:pt x="807" y="7126"/>
                  </a:lnTo>
                  <a:lnTo>
                    <a:pt x="2644" y="6767"/>
                  </a:lnTo>
                  <a:lnTo>
                    <a:pt x="6856" y="2689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3875523" y="3399233"/>
              <a:ext cx="352285" cy="491769"/>
            </a:xfrm>
            <a:custGeom>
              <a:rect b="b" l="l" r="r" t="t"/>
              <a:pathLst>
                <a:path extrusionOk="0" h="9008" w="6453">
                  <a:moveTo>
                    <a:pt x="1882" y="1"/>
                  </a:moveTo>
                  <a:lnTo>
                    <a:pt x="0" y="1121"/>
                  </a:lnTo>
                  <a:lnTo>
                    <a:pt x="0" y="4168"/>
                  </a:lnTo>
                  <a:lnTo>
                    <a:pt x="1882" y="7439"/>
                  </a:lnTo>
                  <a:lnTo>
                    <a:pt x="4526" y="9007"/>
                  </a:lnTo>
                  <a:lnTo>
                    <a:pt x="6453" y="7887"/>
                  </a:lnTo>
                  <a:lnTo>
                    <a:pt x="6453" y="4840"/>
                  </a:lnTo>
                  <a:lnTo>
                    <a:pt x="4526" y="1569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4012496" y="3714830"/>
              <a:ext cx="315654" cy="457485"/>
            </a:xfrm>
            <a:custGeom>
              <a:rect b="b" l="l" r="r" t="t"/>
              <a:pathLst>
                <a:path extrusionOk="0" h="8380" w="5782">
                  <a:moveTo>
                    <a:pt x="5781" y="0"/>
                  </a:moveTo>
                  <a:lnTo>
                    <a:pt x="1" y="1300"/>
                  </a:lnTo>
                  <a:lnTo>
                    <a:pt x="180" y="7080"/>
                  </a:lnTo>
                  <a:lnTo>
                    <a:pt x="1524" y="8380"/>
                  </a:lnTo>
                  <a:lnTo>
                    <a:pt x="5781" y="5960"/>
                  </a:lnTo>
                  <a:lnTo>
                    <a:pt x="5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826608" y="3345405"/>
              <a:ext cx="501541" cy="501541"/>
            </a:xfrm>
            <a:custGeom>
              <a:rect b="b" l="l" r="r" t="t"/>
              <a:pathLst>
                <a:path extrusionOk="0" h="9187" w="9187">
                  <a:moveTo>
                    <a:pt x="4078" y="1"/>
                  </a:moveTo>
                  <a:lnTo>
                    <a:pt x="0" y="2914"/>
                  </a:lnTo>
                  <a:lnTo>
                    <a:pt x="4929" y="9187"/>
                  </a:lnTo>
                  <a:lnTo>
                    <a:pt x="9186" y="6767"/>
                  </a:lnTo>
                  <a:lnTo>
                    <a:pt x="5557" y="449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616207" y="3208434"/>
              <a:ext cx="513770" cy="296055"/>
            </a:xfrm>
            <a:custGeom>
              <a:rect b="b" l="l" r="r" t="t"/>
              <a:pathLst>
                <a:path extrusionOk="0" h="5423" w="9411">
                  <a:moveTo>
                    <a:pt x="4257" y="1"/>
                  </a:moveTo>
                  <a:lnTo>
                    <a:pt x="1" y="2420"/>
                  </a:lnTo>
                  <a:lnTo>
                    <a:pt x="852" y="5333"/>
                  </a:lnTo>
                  <a:lnTo>
                    <a:pt x="5154" y="5423"/>
                  </a:lnTo>
                  <a:lnTo>
                    <a:pt x="9411" y="2958"/>
                  </a:lnTo>
                  <a:lnTo>
                    <a:pt x="4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3418090" y="3340547"/>
              <a:ext cx="677657" cy="946743"/>
            </a:xfrm>
            <a:custGeom>
              <a:rect b="b" l="l" r="r" t="t"/>
              <a:pathLst>
                <a:path extrusionOk="0" h="17342" w="12413">
                  <a:moveTo>
                    <a:pt x="3630" y="0"/>
                  </a:moveTo>
                  <a:lnTo>
                    <a:pt x="0" y="2106"/>
                  </a:lnTo>
                  <a:lnTo>
                    <a:pt x="0" y="8066"/>
                  </a:lnTo>
                  <a:lnTo>
                    <a:pt x="3630" y="14384"/>
                  </a:lnTo>
                  <a:lnTo>
                    <a:pt x="8783" y="17342"/>
                  </a:lnTo>
                  <a:lnTo>
                    <a:pt x="12412" y="15236"/>
                  </a:lnTo>
                  <a:lnTo>
                    <a:pt x="12412" y="9276"/>
                  </a:lnTo>
                  <a:lnTo>
                    <a:pt x="8783" y="3003"/>
                  </a:lnTo>
                  <a:lnTo>
                    <a:pt x="36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3630893" y="3661003"/>
              <a:ext cx="210454" cy="330285"/>
            </a:xfrm>
            <a:custGeom>
              <a:rect b="b" l="l" r="r" t="t"/>
              <a:pathLst>
                <a:path extrusionOk="0" h="6050" w="3855">
                  <a:moveTo>
                    <a:pt x="583" y="0"/>
                  </a:moveTo>
                  <a:lnTo>
                    <a:pt x="0" y="359"/>
                  </a:lnTo>
                  <a:lnTo>
                    <a:pt x="0" y="2599"/>
                  </a:lnTo>
                  <a:lnTo>
                    <a:pt x="1345" y="4929"/>
                  </a:lnTo>
                  <a:lnTo>
                    <a:pt x="3272" y="6050"/>
                  </a:lnTo>
                  <a:lnTo>
                    <a:pt x="3854" y="573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3662666" y="3636545"/>
              <a:ext cx="222683" cy="337600"/>
            </a:xfrm>
            <a:custGeom>
              <a:rect b="b" l="l" r="r" t="t"/>
              <a:pathLst>
                <a:path extrusionOk="0" h="6184" w="4079">
                  <a:moveTo>
                    <a:pt x="763" y="0"/>
                  </a:moveTo>
                  <a:lnTo>
                    <a:pt x="1" y="448"/>
                  </a:lnTo>
                  <a:lnTo>
                    <a:pt x="1" y="2689"/>
                  </a:lnTo>
                  <a:lnTo>
                    <a:pt x="1345" y="5064"/>
                  </a:lnTo>
                  <a:lnTo>
                    <a:pt x="3272" y="6184"/>
                  </a:lnTo>
                  <a:lnTo>
                    <a:pt x="4079" y="5736"/>
                  </a:lnTo>
                  <a:lnTo>
                    <a:pt x="4079" y="3495"/>
                  </a:lnTo>
                  <a:lnTo>
                    <a:pt x="2690" y="1121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" name="Google Shape;496;p37"/>
          <p:cNvSpPr txBox="1"/>
          <p:nvPr/>
        </p:nvSpPr>
        <p:spPr>
          <a:xfrm>
            <a:off x="6095775" y="4649725"/>
            <a:ext cx="238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https://www.google.com/url?sa=i&amp;url=https%3A%2F%2Fwww.freeiconspng.com%2Fimages%2Fearth-png&amp;psig=AOvVaw1</a:t>
            </a:r>
            <a:endParaRPr sz="5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012950" y="422850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8"/>
          <p:cNvSpPr/>
          <p:nvPr/>
        </p:nvSpPr>
        <p:spPr>
          <a:xfrm>
            <a:off x="8422175" y="7423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</a:t>
            </a:r>
            <a:r>
              <a:rPr lang="en"/>
              <a:t>lients</a:t>
            </a:r>
            <a:endParaRPr sz="3500"/>
          </a:p>
        </p:txBody>
      </p:sp>
      <p:sp>
        <p:nvSpPr>
          <p:cNvPr id="504" name="Google Shape;504;p38"/>
          <p:cNvSpPr txBox="1"/>
          <p:nvPr>
            <p:ph idx="1" type="body"/>
          </p:nvPr>
        </p:nvSpPr>
        <p:spPr>
          <a:xfrm>
            <a:off x="713250" y="3789500"/>
            <a:ext cx="77175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Amy Stamile                                                    Dr. Jay Laura                                             Trent Hare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Software Developer                                     Software Lead                                           Cartographer</a:t>
            </a:r>
            <a:endParaRPr/>
          </a:p>
        </p:txBody>
      </p:sp>
      <p:pic>
        <p:nvPicPr>
          <p:cNvPr id="505" name="Google Shape;5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25" y="1519350"/>
            <a:ext cx="2299977" cy="2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362" y="1519350"/>
            <a:ext cx="2191913" cy="220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525" y="1519350"/>
            <a:ext cx="2179925" cy="2201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USGS logo green.svg - Wikimedia Commons" id="508" name="Google Shape;50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8346" y="257850"/>
            <a:ext cx="2364876" cy="9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8"/>
          <p:cNvSpPr txBox="1"/>
          <p:nvPr/>
        </p:nvSpPr>
        <p:spPr>
          <a:xfrm>
            <a:off x="7066450" y="0"/>
            <a:ext cx="94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usgs.gov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"/>
          <p:cNvSpPr txBox="1"/>
          <p:nvPr>
            <p:ph type="title"/>
          </p:nvPr>
        </p:nvSpPr>
        <p:spPr>
          <a:xfrm>
            <a:off x="724975" y="762350"/>
            <a:ext cx="44415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515" name="Google Shape;515;p39"/>
          <p:cNvSpPr txBox="1"/>
          <p:nvPr>
            <p:ph idx="1" type="subTitle"/>
          </p:nvPr>
        </p:nvSpPr>
        <p:spPr>
          <a:xfrm>
            <a:off x="3471481" y="1781975"/>
            <a:ext cx="4441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/>
              <a:t>The current application uses only raster data.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/>
              <a:t>When implementing vector data, we have to update additional functionalities: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 Rendering vector data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 </a:t>
            </a:r>
            <a:r>
              <a:rPr lang="en"/>
              <a:t>Updating the search query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 Integrating vector stylizing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9"/>
          <p:cNvSpPr/>
          <p:nvPr/>
        </p:nvSpPr>
        <p:spPr>
          <a:xfrm>
            <a:off x="7543375" y="952250"/>
            <a:ext cx="369600" cy="3696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9"/>
          <p:cNvSpPr/>
          <p:nvPr/>
        </p:nvSpPr>
        <p:spPr>
          <a:xfrm>
            <a:off x="8004588" y="1321939"/>
            <a:ext cx="213000" cy="2130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8" name="Google Shape;5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25" y="1887800"/>
            <a:ext cx="2737384" cy="29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9"/>
          <p:cNvSpPr txBox="1"/>
          <p:nvPr/>
        </p:nvSpPr>
        <p:spPr>
          <a:xfrm>
            <a:off x="388000" y="1558625"/>
            <a:ext cx="325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Vector Data                     Raster Data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0" name="Google Shape;520;p39"/>
          <p:cNvSpPr txBox="1"/>
          <p:nvPr/>
        </p:nvSpPr>
        <p:spPr>
          <a:xfrm>
            <a:off x="270400" y="4797550"/>
            <a:ext cx="268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https://gsp.humboldt.edu/olm/Lessons/GIS/08%20Rasters/RasterToVector.html</a:t>
            </a:r>
            <a:endParaRPr sz="7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>
            <p:ph type="title"/>
          </p:nvPr>
        </p:nvSpPr>
        <p:spPr>
          <a:xfrm>
            <a:off x="720225" y="838600"/>
            <a:ext cx="4441500" cy="7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526" name="Google Shape;526;p40"/>
          <p:cNvSpPr txBox="1"/>
          <p:nvPr>
            <p:ph idx="1" type="subTitle"/>
          </p:nvPr>
        </p:nvSpPr>
        <p:spPr>
          <a:xfrm>
            <a:off x="720225" y="1947700"/>
            <a:ext cx="4441500" cy="28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en"/>
              <a:t>Integrating</a:t>
            </a:r>
            <a:r>
              <a:rPr lang="en"/>
              <a:t> the the Vector API into GeoSTAC, and modifying the </a:t>
            </a:r>
            <a:r>
              <a:rPr lang="en"/>
              <a:t>existing</a:t>
            </a:r>
            <a:r>
              <a:rPr lang="en"/>
              <a:t> tools to work with the Pygeo API.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Using Leaflet to display vectors and Leaflet.SLD to style them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Creating compatibility with ElasticSearch and presenting using React</a:t>
            </a: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7543375" y="952250"/>
            <a:ext cx="369600" cy="3696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0"/>
          <p:cNvSpPr/>
          <p:nvPr/>
        </p:nvSpPr>
        <p:spPr>
          <a:xfrm>
            <a:off x="8004588" y="1321939"/>
            <a:ext cx="213000" cy="2130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40"/>
          <p:cNvPicPr preferRelativeResize="0"/>
          <p:nvPr/>
        </p:nvPicPr>
        <p:blipFill rotWithShape="1">
          <a:blip r:embed="rId3">
            <a:alphaModFix/>
          </a:blip>
          <a:srcRect b="0" l="1380" r="1371" t="0"/>
          <a:stretch/>
        </p:blipFill>
        <p:spPr>
          <a:xfrm>
            <a:off x="5335925" y="838589"/>
            <a:ext cx="3677475" cy="265779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0"/>
          <p:cNvSpPr txBox="1"/>
          <p:nvPr/>
        </p:nvSpPr>
        <p:spPr>
          <a:xfrm>
            <a:off x="5383250" y="3552500"/>
            <a:ext cx="363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Default blue polygon vs stylized red lines from Leaflet.SLD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Domain</a:t>
            </a:r>
            <a:endParaRPr/>
          </a:p>
        </p:txBody>
      </p:sp>
      <p:sp>
        <p:nvSpPr>
          <p:cNvPr id="536" name="Google Shape;536;p41"/>
          <p:cNvSpPr/>
          <p:nvPr/>
        </p:nvSpPr>
        <p:spPr>
          <a:xfrm>
            <a:off x="8012950" y="422850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1"/>
          <p:cNvSpPr/>
          <p:nvPr/>
        </p:nvSpPr>
        <p:spPr>
          <a:xfrm>
            <a:off x="8422175" y="7423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1"/>
          <p:cNvSpPr txBox="1"/>
          <p:nvPr>
            <p:ph idx="2" type="subTitle"/>
          </p:nvPr>
        </p:nvSpPr>
        <p:spPr>
          <a:xfrm>
            <a:off x="1370100" y="1608300"/>
            <a:ext cx="3940500" cy="19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⭐"/>
            </a:pPr>
            <a:r>
              <a:rPr lang="en"/>
              <a:t>View and select stylized vector data on a Leaflet rendered map.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⭐"/>
            </a:pPr>
            <a:r>
              <a:rPr lang="en"/>
              <a:t>Search for specific geologic features in the vector data.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9" name="Google Shape;5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605" y="1269651"/>
            <a:ext cx="3370947" cy="311748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1"/>
          <p:cNvSpPr txBox="1"/>
          <p:nvPr/>
        </p:nvSpPr>
        <p:spPr>
          <a:xfrm>
            <a:off x="5583600" y="4470100"/>
            <a:ext cx="41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*Olympus Mons, </a:t>
            </a:r>
            <a:r>
              <a:rPr lang="en" sz="800">
                <a:solidFill>
                  <a:schemeClr val="dk1"/>
                </a:solidFill>
              </a:rPr>
              <a:t>June 4, 1998, JPL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Functional</a:t>
            </a:r>
            <a:endParaRPr/>
          </a:p>
        </p:txBody>
      </p:sp>
      <p:sp>
        <p:nvSpPr>
          <p:cNvPr id="546" name="Google Shape;546;p42"/>
          <p:cNvSpPr/>
          <p:nvPr/>
        </p:nvSpPr>
        <p:spPr>
          <a:xfrm>
            <a:off x="8012950" y="422850"/>
            <a:ext cx="319500" cy="3195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2"/>
          <p:cNvSpPr/>
          <p:nvPr/>
        </p:nvSpPr>
        <p:spPr>
          <a:xfrm>
            <a:off x="8422175" y="742350"/>
            <a:ext cx="184200" cy="184200"/>
          </a:xfrm>
          <a:prstGeom prst="star4">
            <a:avLst>
              <a:gd fmla="val 125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2"/>
          <p:cNvSpPr txBox="1"/>
          <p:nvPr>
            <p:ph idx="1" type="subTitle"/>
          </p:nvPr>
        </p:nvSpPr>
        <p:spPr>
          <a:xfrm>
            <a:off x="3482550" y="2779499"/>
            <a:ext cx="2178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SLD and SVG files to make the data useful.</a:t>
            </a:r>
            <a:endParaRPr/>
          </a:p>
        </p:txBody>
      </p:sp>
      <p:sp>
        <p:nvSpPr>
          <p:cNvPr id="549" name="Google Shape;549;p42"/>
          <p:cNvSpPr txBox="1"/>
          <p:nvPr>
            <p:ph idx="2" type="subTitle"/>
          </p:nvPr>
        </p:nvSpPr>
        <p:spPr>
          <a:xfrm>
            <a:off x="713250" y="2779499"/>
            <a:ext cx="2178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GeoJSON data through new Vector API.</a:t>
            </a:r>
            <a:endParaRPr/>
          </a:p>
        </p:txBody>
      </p:sp>
      <p:sp>
        <p:nvSpPr>
          <p:cNvPr id="550" name="Google Shape;550;p42"/>
          <p:cNvSpPr txBox="1"/>
          <p:nvPr>
            <p:ph idx="3" type="subTitle"/>
          </p:nvPr>
        </p:nvSpPr>
        <p:spPr>
          <a:xfrm>
            <a:off x="713250" y="2324825"/>
            <a:ext cx="2178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Rendering</a:t>
            </a:r>
            <a:endParaRPr/>
          </a:p>
        </p:txBody>
      </p:sp>
      <p:sp>
        <p:nvSpPr>
          <p:cNvPr id="551" name="Google Shape;551;p42"/>
          <p:cNvSpPr txBox="1"/>
          <p:nvPr>
            <p:ph idx="4" type="subTitle"/>
          </p:nvPr>
        </p:nvSpPr>
        <p:spPr>
          <a:xfrm>
            <a:off x="3482550" y="2324825"/>
            <a:ext cx="2178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Stylizing</a:t>
            </a:r>
            <a:endParaRPr/>
          </a:p>
        </p:txBody>
      </p:sp>
      <p:sp>
        <p:nvSpPr>
          <p:cNvPr id="552" name="Google Shape;552;p42"/>
          <p:cNvSpPr txBox="1"/>
          <p:nvPr>
            <p:ph idx="5" type="subTitle"/>
          </p:nvPr>
        </p:nvSpPr>
        <p:spPr>
          <a:xfrm>
            <a:off x="6251850" y="2779499"/>
            <a:ext cx="21789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data </a:t>
            </a:r>
            <a:r>
              <a:rPr lang="en"/>
              <a:t>accessible</a:t>
            </a:r>
            <a:r>
              <a:rPr lang="en"/>
              <a:t> for the users.</a:t>
            </a:r>
            <a:endParaRPr/>
          </a:p>
        </p:txBody>
      </p:sp>
      <p:sp>
        <p:nvSpPr>
          <p:cNvPr id="553" name="Google Shape;553;p42"/>
          <p:cNvSpPr txBox="1"/>
          <p:nvPr>
            <p:ph idx="6" type="subTitle"/>
          </p:nvPr>
        </p:nvSpPr>
        <p:spPr>
          <a:xfrm>
            <a:off x="6251850" y="2324825"/>
            <a:ext cx="2178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Searching</a:t>
            </a:r>
            <a:endParaRPr/>
          </a:p>
        </p:txBody>
      </p:sp>
      <p:grpSp>
        <p:nvGrpSpPr>
          <p:cNvPr id="554" name="Google Shape;554;p42"/>
          <p:cNvGrpSpPr/>
          <p:nvPr/>
        </p:nvGrpSpPr>
        <p:grpSpPr>
          <a:xfrm>
            <a:off x="2981688" y="2779500"/>
            <a:ext cx="411325" cy="410675"/>
            <a:chOff x="1732438" y="1861288"/>
            <a:chExt cx="411325" cy="410675"/>
          </a:xfrm>
        </p:grpSpPr>
        <p:sp>
          <p:nvSpPr>
            <p:cNvPr id="555" name="Google Shape;555;p42"/>
            <p:cNvSpPr/>
            <p:nvPr/>
          </p:nvSpPr>
          <p:spPr>
            <a:xfrm>
              <a:off x="1911363" y="2185363"/>
              <a:ext cx="54450" cy="54450"/>
            </a:xfrm>
            <a:custGeom>
              <a:rect b="b" l="l" r="r" t="t"/>
              <a:pathLst>
                <a:path extrusionOk="0" h="2178" w="2178">
                  <a:moveTo>
                    <a:pt x="1082" y="650"/>
                  </a:moveTo>
                  <a:cubicBezTo>
                    <a:pt x="1337" y="650"/>
                    <a:pt x="1541" y="853"/>
                    <a:pt x="1541" y="1095"/>
                  </a:cubicBezTo>
                  <a:cubicBezTo>
                    <a:pt x="1541" y="1337"/>
                    <a:pt x="1337" y="1541"/>
                    <a:pt x="1082" y="1541"/>
                  </a:cubicBezTo>
                  <a:cubicBezTo>
                    <a:pt x="840" y="1541"/>
                    <a:pt x="637" y="1337"/>
                    <a:pt x="637" y="1095"/>
                  </a:cubicBezTo>
                  <a:cubicBezTo>
                    <a:pt x="637" y="853"/>
                    <a:pt x="840" y="650"/>
                    <a:pt x="1082" y="650"/>
                  </a:cubicBezTo>
                  <a:close/>
                  <a:moveTo>
                    <a:pt x="1082" y="0"/>
                  </a:moveTo>
                  <a:cubicBezTo>
                    <a:pt x="484" y="0"/>
                    <a:pt x="0" y="484"/>
                    <a:pt x="0" y="1095"/>
                  </a:cubicBezTo>
                  <a:cubicBezTo>
                    <a:pt x="0" y="1694"/>
                    <a:pt x="484" y="2178"/>
                    <a:pt x="1082" y="2178"/>
                  </a:cubicBezTo>
                  <a:cubicBezTo>
                    <a:pt x="1694" y="2178"/>
                    <a:pt x="2177" y="1694"/>
                    <a:pt x="2177" y="1095"/>
                  </a:cubicBezTo>
                  <a:cubicBezTo>
                    <a:pt x="2177" y="484"/>
                    <a:pt x="1694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1765238" y="2185363"/>
              <a:ext cx="54775" cy="54450"/>
            </a:xfrm>
            <a:custGeom>
              <a:rect b="b" l="l" r="r" t="t"/>
              <a:pathLst>
                <a:path extrusionOk="0" h="2178" w="2191">
                  <a:moveTo>
                    <a:pt x="1095" y="650"/>
                  </a:moveTo>
                  <a:cubicBezTo>
                    <a:pt x="1337" y="650"/>
                    <a:pt x="1541" y="853"/>
                    <a:pt x="1541" y="1095"/>
                  </a:cubicBezTo>
                  <a:cubicBezTo>
                    <a:pt x="1541" y="1337"/>
                    <a:pt x="1337" y="1541"/>
                    <a:pt x="1095" y="1541"/>
                  </a:cubicBezTo>
                  <a:cubicBezTo>
                    <a:pt x="841" y="1541"/>
                    <a:pt x="650" y="1337"/>
                    <a:pt x="650" y="1095"/>
                  </a:cubicBezTo>
                  <a:cubicBezTo>
                    <a:pt x="650" y="853"/>
                    <a:pt x="854" y="650"/>
                    <a:pt x="1095" y="650"/>
                  </a:cubicBezTo>
                  <a:close/>
                  <a:moveTo>
                    <a:pt x="1095" y="0"/>
                  </a:moveTo>
                  <a:cubicBezTo>
                    <a:pt x="497" y="0"/>
                    <a:pt x="0" y="484"/>
                    <a:pt x="0" y="1095"/>
                  </a:cubicBezTo>
                  <a:cubicBezTo>
                    <a:pt x="0" y="1694"/>
                    <a:pt x="497" y="2178"/>
                    <a:pt x="1095" y="2178"/>
                  </a:cubicBezTo>
                  <a:cubicBezTo>
                    <a:pt x="1694" y="2178"/>
                    <a:pt x="2191" y="1694"/>
                    <a:pt x="2191" y="1095"/>
                  </a:cubicBezTo>
                  <a:cubicBezTo>
                    <a:pt x="2191" y="484"/>
                    <a:pt x="1694" y="0"/>
                    <a:pt x="1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2057138" y="2185363"/>
              <a:ext cx="54800" cy="54450"/>
            </a:xfrm>
            <a:custGeom>
              <a:rect b="b" l="l" r="r" t="t"/>
              <a:pathLst>
                <a:path extrusionOk="0" h="2178" w="2192">
                  <a:moveTo>
                    <a:pt x="1096" y="650"/>
                  </a:moveTo>
                  <a:cubicBezTo>
                    <a:pt x="1338" y="650"/>
                    <a:pt x="1542" y="853"/>
                    <a:pt x="1542" y="1095"/>
                  </a:cubicBezTo>
                  <a:cubicBezTo>
                    <a:pt x="1542" y="1337"/>
                    <a:pt x="1338" y="1541"/>
                    <a:pt x="1096" y="1541"/>
                  </a:cubicBezTo>
                  <a:cubicBezTo>
                    <a:pt x="841" y="1541"/>
                    <a:pt x="650" y="1337"/>
                    <a:pt x="650" y="1095"/>
                  </a:cubicBezTo>
                  <a:cubicBezTo>
                    <a:pt x="650" y="853"/>
                    <a:pt x="841" y="650"/>
                    <a:pt x="1096" y="650"/>
                  </a:cubicBezTo>
                  <a:close/>
                  <a:moveTo>
                    <a:pt x="1096" y="0"/>
                  </a:moveTo>
                  <a:cubicBezTo>
                    <a:pt x="498" y="0"/>
                    <a:pt x="1" y="484"/>
                    <a:pt x="1" y="1095"/>
                  </a:cubicBezTo>
                  <a:cubicBezTo>
                    <a:pt x="1" y="1694"/>
                    <a:pt x="498" y="2178"/>
                    <a:pt x="1096" y="2178"/>
                  </a:cubicBezTo>
                  <a:cubicBezTo>
                    <a:pt x="1694" y="2178"/>
                    <a:pt x="2191" y="1694"/>
                    <a:pt x="2191" y="1095"/>
                  </a:cubicBezTo>
                  <a:cubicBezTo>
                    <a:pt x="2191" y="484"/>
                    <a:pt x="1694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1810113" y="2093363"/>
              <a:ext cx="16275" cy="41725"/>
            </a:xfrm>
            <a:custGeom>
              <a:rect b="b" l="l" r="r" t="t"/>
              <a:pathLst>
                <a:path extrusionOk="0" h="1669" w="651">
                  <a:moveTo>
                    <a:pt x="332" y="0"/>
                  </a:moveTo>
                  <a:cubicBezTo>
                    <a:pt x="154" y="0"/>
                    <a:pt x="1" y="140"/>
                    <a:pt x="1" y="319"/>
                  </a:cubicBezTo>
                  <a:lnTo>
                    <a:pt x="1" y="1350"/>
                  </a:lnTo>
                  <a:cubicBezTo>
                    <a:pt x="1" y="1528"/>
                    <a:pt x="154" y="1668"/>
                    <a:pt x="332" y="1668"/>
                  </a:cubicBezTo>
                  <a:cubicBezTo>
                    <a:pt x="510" y="1668"/>
                    <a:pt x="650" y="1528"/>
                    <a:pt x="650" y="1350"/>
                  </a:cubicBezTo>
                  <a:lnTo>
                    <a:pt x="650" y="319"/>
                  </a:lnTo>
                  <a:cubicBezTo>
                    <a:pt x="650" y="140"/>
                    <a:pt x="510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1843863" y="2093363"/>
              <a:ext cx="16250" cy="41725"/>
            </a:xfrm>
            <a:custGeom>
              <a:rect b="b" l="l" r="r" t="t"/>
              <a:pathLst>
                <a:path extrusionOk="0" h="1669" w="650">
                  <a:moveTo>
                    <a:pt x="319" y="0"/>
                  </a:moveTo>
                  <a:cubicBezTo>
                    <a:pt x="141" y="0"/>
                    <a:pt x="1" y="140"/>
                    <a:pt x="1" y="319"/>
                  </a:cubicBezTo>
                  <a:lnTo>
                    <a:pt x="1" y="1350"/>
                  </a:lnTo>
                  <a:cubicBezTo>
                    <a:pt x="1" y="1528"/>
                    <a:pt x="141" y="1668"/>
                    <a:pt x="319" y="1668"/>
                  </a:cubicBezTo>
                  <a:cubicBezTo>
                    <a:pt x="497" y="1668"/>
                    <a:pt x="650" y="1528"/>
                    <a:pt x="650" y="1350"/>
                  </a:cubicBezTo>
                  <a:lnTo>
                    <a:pt x="650" y="319"/>
                  </a:lnTo>
                  <a:cubicBezTo>
                    <a:pt x="650" y="140"/>
                    <a:pt x="497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1877613" y="2093363"/>
              <a:ext cx="15925" cy="41725"/>
            </a:xfrm>
            <a:custGeom>
              <a:rect b="b" l="l" r="r" t="t"/>
              <a:pathLst>
                <a:path extrusionOk="0" h="1669" w="637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lnTo>
                    <a:pt x="0" y="1350"/>
                  </a:lnTo>
                  <a:cubicBezTo>
                    <a:pt x="0" y="1528"/>
                    <a:pt x="140" y="1668"/>
                    <a:pt x="319" y="1668"/>
                  </a:cubicBezTo>
                  <a:cubicBezTo>
                    <a:pt x="497" y="1668"/>
                    <a:pt x="637" y="1528"/>
                    <a:pt x="637" y="1350"/>
                  </a:cubicBezTo>
                  <a:lnTo>
                    <a:pt x="637" y="319"/>
                  </a:lnTo>
                  <a:cubicBezTo>
                    <a:pt x="637" y="140"/>
                    <a:pt x="497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1927263" y="1883888"/>
              <a:ext cx="54475" cy="54475"/>
            </a:xfrm>
            <a:custGeom>
              <a:rect b="b" l="l" r="r" t="t"/>
              <a:pathLst>
                <a:path extrusionOk="0" h="2179" w="2179">
                  <a:moveTo>
                    <a:pt x="1096" y="638"/>
                  </a:moveTo>
                  <a:cubicBezTo>
                    <a:pt x="1338" y="638"/>
                    <a:pt x="1541" y="841"/>
                    <a:pt x="1541" y="1096"/>
                  </a:cubicBezTo>
                  <a:cubicBezTo>
                    <a:pt x="1541" y="1338"/>
                    <a:pt x="1338" y="1542"/>
                    <a:pt x="1096" y="1542"/>
                  </a:cubicBezTo>
                  <a:cubicBezTo>
                    <a:pt x="841" y="1542"/>
                    <a:pt x="637" y="1338"/>
                    <a:pt x="637" y="1096"/>
                  </a:cubicBezTo>
                  <a:cubicBezTo>
                    <a:pt x="637" y="841"/>
                    <a:pt x="841" y="638"/>
                    <a:pt x="1096" y="638"/>
                  </a:cubicBezTo>
                  <a:close/>
                  <a:moveTo>
                    <a:pt x="1096" y="1"/>
                  </a:moveTo>
                  <a:cubicBezTo>
                    <a:pt x="485" y="1"/>
                    <a:pt x="1" y="485"/>
                    <a:pt x="1" y="1096"/>
                  </a:cubicBezTo>
                  <a:cubicBezTo>
                    <a:pt x="1" y="1694"/>
                    <a:pt x="485" y="2178"/>
                    <a:pt x="1096" y="2178"/>
                  </a:cubicBezTo>
                  <a:cubicBezTo>
                    <a:pt x="1694" y="2178"/>
                    <a:pt x="2178" y="1694"/>
                    <a:pt x="2178" y="1096"/>
                  </a:cubicBezTo>
                  <a:cubicBezTo>
                    <a:pt x="2178" y="485"/>
                    <a:pt x="169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1962613" y="2000738"/>
              <a:ext cx="15925" cy="15925"/>
            </a:xfrm>
            <a:custGeom>
              <a:rect b="b" l="l" r="r" t="t"/>
              <a:pathLst>
                <a:path extrusionOk="0" h="637" w="637">
                  <a:moveTo>
                    <a:pt x="318" y="0"/>
                  </a:moveTo>
                  <a:cubicBezTo>
                    <a:pt x="229" y="0"/>
                    <a:pt x="153" y="38"/>
                    <a:pt x="89" y="89"/>
                  </a:cubicBezTo>
                  <a:cubicBezTo>
                    <a:pt x="38" y="153"/>
                    <a:pt x="0" y="242"/>
                    <a:pt x="0" y="318"/>
                  </a:cubicBezTo>
                  <a:cubicBezTo>
                    <a:pt x="0" y="407"/>
                    <a:pt x="38" y="484"/>
                    <a:pt x="89" y="548"/>
                  </a:cubicBezTo>
                  <a:cubicBezTo>
                    <a:pt x="153" y="611"/>
                    <a:pt x="229" y="637"/>
                    <a:pt x="318" y="637"/>
                  </a:cubicBezTo>
                  <a:cubicBezTo>
                    <a:pt x="408" y="637"/>
                    <a:pt x="484" y="611"/>
                    <a:pt x="548" y="548"/>
                  </a:cubicBezTo>
                  <a:cubicBezTo>
                    <a:pt x="611" y="484"/>
                    <a:pt x="637" y="407"/>
                    <a:pt x="637" y="318"/>
                  </a:cubicBezTo>
                  <a:cubicBezTo>
                    <a:pt x="637" y="242"/>
                    <a:pt x="599" y="153"/>
                    <a:pt x="548" y="89"/>
                  </a:cubicBezTo>
                  <a:cubicBezTo>
                    <a:pt x="484" y="38"/>
                    <a:pt x="40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1732438" y="1861288"/>
              <a:ext cx="411325" cy="410675"/>
            </a:xfrm>
            <a:custGeom>
              <a:rect b="b" l="l" r="r" t="t"/>
              <a:pathLst>
                <a:path extrusionOk="0" h="16427" w="16453">
                  <a:moveTo>
                    <a:pt x="10621" y="650"/>
                  </a:moveTo>
                  <a:cubicBezTo>
                    <a:pt x="10799" y="650"/>
                    <a:pt x="10939" y="790"/>
                    <a:pt x="10939" y="969"/>
                  </a:cubicBezTo>
                  <a:lnTo>
                    <a:pt x="10939" y="3019"/>
                  </a:lnTo>
                  <a:cubicBezTo>
                    <a:pt x="10939" y="3197"/>
                    <a:pt x="10799" y="3337"/>
                    <a:pt x="10621" y="3337"/>
                  </a:cubicBezTo>
                  <a:lnTo>
                    <a:pt x="7157" y="3337"/>
                  </a:lnTo>
                  <a:cubicBezTo>
                    <a:pt x="6979" y="3337"/>
                    <a:pt x="6826" y="3197"/>
                    <a:pt x="6826" y="3019"/>
                  </a:cubicBezTo>
                  <a:lnTo>
                    <a:pt x="6826" y="969"/>
                  </a:lnTo>
                  <a:cubicBezTo>
                    <a:pt x="6826" y="790"/>
                    <a:pt x="6979" y="650"/>
                    <a:pt x="7157" y="650"/>
                  </a:cubicBezTo>
                  <a:close/>
                  <a:moveTo>
                    <a:pt x="2726" y="3057"/>
                  </a:moveTo>
                  <a:lnTo>
                    <a:pt x="1796" y="3974"/>
                  </a:lnTo>
                  <a:lnTo>
                    <a:pt x="1796" y="3057"/>
                  </a:lnTo>
                  <a:close/>
                  <a:moveTo>
                    <a:pt x="4610" y="2076"/>
                  </a:moveTo>
                  <a:lnTo>
                    <a:pt x="4610" y="2076"/>
                  </a:lnTo>
                  <a:cubicBezTo>
                    <a:pt x="5451" y="3133"/>
                    <a:pt x="5374" y="4674"/>
                    <a:pt x="4407" y="5654"/>
                  </a:cubicBezTo>
                  <a:cubicBezTo>
                    <a:pt x="3885" y="6164"/>
                    <a:pt x="3210" y="6444"/>
                    <a:pt x="2484" y="6444"/>
                  </a:cubicBezTo>
                  <a:cubicBezTo>
                    <a:pt x="1873" y="6444"/>
                    <a:pt x="1287" y="6240"/>
                    <a:pt x="816" y="5871"/>
                  </a:cubicBezTo>
                  <a:lnTo>
                    <a:pt x="4610" y="2076"/>
                  </a:lnTo>
                  <a:close/>
                  <a:moveTo>
                    <a:pt x="4852" y="6100"/>
                  </a:moveTo>
                  <a:lnTo>
                    <a:pt x="5769" y="7895"/>
                  </a:lnTo>
                  <a:lnTo>
                    <a:pt x="3592" y="7895"/>
                  </a:lnTo>
                  <a:lnTo>
                    <a:pt x="3592" y="6902"/>
                  </a:lnTo>
                  <a:cubicBezTo>
                    <a:pt x="4063" y="6737"/>
                    <a:pt x="4496" y="6469"/>
                    <a:pt x="4852" y="6100"/>
                  </a:cubicBezTo>
                  <a:close/>
                  <a:moveTo>
                    <a:pt x="14084" y="8545"/>
                  </a:moveTo>
                  <a:lnTo>
                    <a:pt x="14084" y="11677"/>
                  </a:lnTo>
                  <a:lnTo>
                    <a:pt x="2407" y="11677"/>
                  </a:lnTo>
                  <a:lnTo>
                    <a:pt x="2407" y="8545"/>
                  </a:lnTo>
                  <a:close/>
                  <a:moveTo>
                    <a:pt x="2407" y="12327"/>
                  </a:moveTo>
                  <a:cubicBezTo>
                    <a:pt x="3362" y="12327"/>
                    <a:pt x="4139" y="13103"/>
                    <a:pt x="4139" y="14058"/>
                  </a:cubicBezTo>
                  <a:cubicBezTo>
                    <a:pt x="4139" y="15013"/>
                    <a:pt x="3362" y="15790"/>
                    <a:pt x="2407" y="15790"/>
                  </a:cubicBezTo>
                  <a:cubicBezTo>
                    <a:pt x="1452" y="15790"/>
                    <a:pt x="676" y="15013"/>
                    <a:pt x="676" y="14058"/>
                  </a:cubicBezTo>
                  <a:cubicBezTo>
                    <a:pt x="676" y="13103"/>
                    <a:pt x="1452" y="12327"/>
                    <a:pt x="2407" y="12327"/>
                  </a:cubicBezTo>
                  <a:close/>
                  <a:moveTo>
                    <a:pt x="8239" y="12327"/>
                  </a:moveTo>
                  <a:cubicBezTo>
                    <a:pt x="9194" y="12327"/>
                    <a:pt x="9971" y="13103"/>
                    <a:pt x="9971" y="14058"/>
                  </a:cubicBezTo>
                  <a:cubicBezTo>
                    <a:pt x="9971" y="15013"/>
                    <a:pt x="9194" y="15790"/>
                    <a:pt x="8239" y="15790"/>
                  </a:cubicBezTo>
                  <a:cubicBezTo>
                    <a:pt x="7284" y="15790"/>
                    <a:pt x="6508" y="15013"/>
                    <a:pt x="6508" y="14058"/>
                  </a:cubicBezTo>
                  <a:cubicBezTo>
                    <a:pt x="6508" y="13103"/>
                    <a:pt x="7284" y="12327"/>
                    <a:pt x="8239" y="12327"/>
                  </a:cubicBezTo>
                  <a:close/>
                  <a:moveTo>
                    <a:pt x="14084" y="12327"/>
                  </a:moveTo>
                  <a:cubicBezTo>
                    <a:pt x="15039" y="12327"/>
                    <a:pt x="15816" y="13103"/>
                    <a:pt x="15816" y="14058"/>
                  </a:cubicBezTo>
                  <a:cubicBezTo>
                    <a:pt x="15816" y="15013"/>
                    <a:pt x="15039" y="15790"/>
                    <a:pt x="14084" y="15790"/>
                  </a:cubicBezTo>
                  <a:cubicBezTo>
                    <a:pt x="13129" y="15790"/>
                    <a:pt x="12352" y="15013"/>
                    <a:pt x="12352" y="14058"/>
                  </a:cubicBezTo>
                  <a:cubicBezTo>
                    <a:pt x="12352" y="13103"/>
                    <a:pt x="13129" y="12327"/>
                    <a:pt x="14084" y="12327"/>
                  </a:cubicBezTo>
                  <a:close/>
                  <a:moveTo>
                    <a:pt x="7157" y="1"/>
                  </a:moveTo>
                  <a:cubicBezTo>
                    <a:pt x="6622" y="1"/>
                    <a:pt x="6189" y="434"/>
                    <a:pt x="6189" y="969"/>
                  </a:cubicBezTo>
                  <a:lnTo>
                    <a:pt x="6189" y="3019"/>
                  </a:lnTo>
                  <a:cubicBezTo>
                    <a:pt x="6189" y="3541"/>
                    <a:pt x="6622" y="3974"/>
                    <a:pt x="7157" y="3974"/>
                  </a:cubicBezTo>
                  <a:lnTo>
                    <a:pt x="7921" y="3974"/>
                  </a:lnTo>
                  <a:lnTo>
                    <a:pt x="7921" y="7895"/>
                  </a:lnTo>
                  <a:lnTo>
                    <a:pt x="6482" y="7895"/>
                  </a:lnTo>
                  <a:lnTo>
                    <a:pt x="5298" y="5553"/>
                  </a:lnTo>
                  <a:cubicBezTo>
                    <a:pt x="6138" y="4254"/>
                    <a:pt x="5986" y="2509"/>
                    <a:pt x="4852" y="1376"/>
                  </a:cubicBezTo>
                  <a:cubicBezTo>
                    <a:pt x="4789" y="1312"/>
                    <a:pt x="4709" y="1280"/>
                    <a:pt x="4629" y="1280"/>
                  </a:cubicBezTo>
                  <a:cubicBezTo>
                    <a:pt x="4550" y="1280"/>
                    <a:pt x="4470" y="1312"/>
                    <a:pt x="4407" y="1376"/>
                  </a:cubicBezTo>
                  <a:lnTo>
                    <a:pt x="3362" y="2407"/>
                  </a:lnTo>
                  <a:lnTo>
                    <a:pt x="1478" y="2407"/>
                  </a:lnTo>
                  <a:cubicBezTo>
                    <a:pt x="1300" y="2407"/>
                    <a:pt x="1160" y="2547"/>
                    <a:pt x="1160" y="2726"/>
                  </a:cubicBezTo>
                  <a:lnTo>
                    <a:pt x="1160" y="4610"/>
                  </a:lnTo>
                  <a:lnTo>
                    <a:pt x="128" y="5654"/>
                  </a:lnTo>
                  <a:cubicBezTo>
                    <a:pt x="1" y="5769"/>
                    <a:pt x="1" y="5973"/>
                    <a:pt x="128" y="6100"/>
                  </a:cubicBezTo>
                  <a:cubicBezTo>
                    <a:pt x="752" y="6737"/>
                    <a:pt x="1593" y="7081"/>
                    <a:pt x="2497" y="7081"/>
                  </a:cubicBezTo>
                  <a:cubicBezTo>
                    <a:pt x="2649" y="7081"/>
                    <a:pt x="2802" y="7068"/>
                    <a:pt x="2955" y="7055"/>
                  </a:cubicBezTo>
                  <a:lnTo>
                    <a:pt x="2955" y="7895"/>
                  </a:lnTo>
                  <a:lnTo>
                    <a:pt x="2089" y="7895"/>
                  </a:lnTo>
                  <a:cubicBezTo>
                    <a:pt x="1911" y="7895"/>
                    <a:pt x="1771" y="8036"/>
                    <a:pt x="1771" y="8214"/>
                  </a:cubicBezTo>
                  <a:lnTo>
                    <a:pt x="1771" y="11766"/>
                  </a:lnTo>
                  <a:cubicBezTo>
                    <a:pt x="765" y="12047"/>
                    <a:pt x="39" y="12963"/>
                    <a:pt x="39" y="14058"/>
                  </a:cubicBezTo>
                  <a:cubicBezTo>
                    <a:pt x="39" y="15357"/>
                    <a:pt x="1096" y="16427"/>
                    <a:pt x="2407" y="16427"/>
                  </a:cubicBezTo>
                  <a:cubicBezTo>
                    <a:pt x="3719" y="16427"/>
                    <a:pt x="4776" y="15357"/>
                    <a:pt x="4776" y="14058"/>
                  </a:cubicBezTo>
                  <a:cubicBezTo>
                    <a:pt x="4776" y="13371"/>
                    <a:pt x="4496" y="12760"/>
                    <a:pt x="4025" y="12327"/>
                  </a:cubicBezTo>
                  <a:lnTo>
                    <a:pt x="6622" y="12327"/>
                  </a:lnTo>
                  <a:cubicBezTo>
                    <a:pt x="6164" y="12760"/>
                    <a:pt x="5871" y="13371"/>
                    <a:pt x="5871" y="14058"/>
                  </a:cubicBezTo>
                  <a:cubicBezTo>
                    <a:pt x="5871" y="15357"/>
                    <a:pt x="6941" y="16427"/>
                    <a:pt x="8252" y="16427"/>
                  </a:cubicBezTo>
                  <a:cubicBezTo>
                    <a:pt x="9551" y="16427"/>
                    <a:pt x="10621" y="15357"/>
                    <a:pt x="10621" y="14058"/>
                  </a:cubicBezTo>
                  <a:cubicBezTo>
                    <a:pt x="10621" y="13371"/>
                    <a:pt x="10328" y="12760"/>
                    <a:pt x="9869" y="12327"/>
                  </a:cubicBezTo>
                  <a:lnTo>
                    <a:pt x="12467" y="12327"/>
                  </a:lnTo>
                  <a:cubicBezTo>
                    <a:pt x="11996" y="12760"/>
                    <a:pt x="11716" y="13371"/>
                    <a:pt x="11716" y="14058"/>
                  </a:cubicBezTo>
                  <a:cubicBezTo>
                    <a:pt x="11716" y="15357"/>
                    <a:pt x="12772" y="16427"/>
                    <a:pt x="14084" y="16427"/>
                  </a:cubicBezTo>
                  <a:cubicBezTo>
                    <a:pt x="15396" y="16427"/>
                    <a:pt x="16452" y="15357"/>
                    <a:pt x="16452" y="14058"/>
                  </a:cubicBezTo>
                  <a:cubicBezTo>
                    <a:pt x="16452" y="12963"/>
                    <a:pt x="15727" y="12047"/>
                    <a:pt x="14721" y="11766"/>
                  </a:cubicBezTo>
                  <a:lnTo>
                    <a:pt x="14721" y="8214"/>
                  </a:lnTo>
                  <a:cubicBezTo>
                    <a:pt x="14721" y="8036"/>
                    <a:pt x="14581" y="7895"/>
                    <a:pt x="14402" y="7895"/>
                  </a:cubicBezTo>
                  <a:lnTo>
                    <a:pt x="13142" y="7895"/>
                  </a:lnTo>
                  <a:lnTo>
                    <a:pt x="13142" y="4725"/>
                  </a:lnTo>
                  <a:lnTo>
                    <a:pt x="14428" y="3439"/>
                  </a:lnTo>
                  <a:lnTo>
                    <a:pt x="14708" y="3923"/>
                  </a:lnTo>
                  <a:cubicBezTo>
                    <a:pt x="14759" y="4012"/>
                    <a:pt x="14861" y="4088"/>
                    <a:pt x="14988" y="4088"/>
                  </a:cubicBezTo>
                  <a:lnTo>
                    <a:pt x="16134" y="4088"/>
                  </a:lnTo>
                  <a:cubicBezTo>
                    <a:pt x="16312" y="4088"/>
                    <a:pt x="16452" y="3935"/>
                    <a:pt x="16452" y="3757"/>
                  </a:cubicBezTo>
                  <a:cubicBezTo>
                    <a:pt x="16452" y="3579"/>
                    <a:pt x="16312" y="3439"/>
                    <a:pt x="16134" y="3439"/>
                  </a:cubicBezTo>
                  <a:lnTo>
                    <a:pt x="15166" y="3439"/>
                  </a:lnTo>
                  <a:lnTo>
                    <a:pt x="14873" y="2904"/>
                  </a:lnTo>
                  <a:lnTo>
                    <a:pt x="15166" y="2382"/>
                  </a:lnTo>
                  <a:lnTo>
                    <a:pt x="16134" y="2382"/>
                  </a:lnTo>
                  <a:cubicBezTo>
                    <a:pt x="16312" y="2382"/>
                    <a:pt x="16452" y="2229"/>
                    <a:pt x="16452" y="2051"/>
                  </a:cubicBezTo>
                  <a:cubicBezTo>
                    <a:pt x="16452" y="1873"/>
                    <a:pt x="16312" y="1733"/>
                    <a:pt x="16134" y="1733"/>
                  </a:cubicBezTo>
                  <a:lnTo>
                    <a:pt x="14988" y="1733"/>
                  </a:lnTo>
                  <a:cubicBezTo>
                    <a:pt x="14861" y="1733"/>
                    <a:pt x="14759" y="1796"/>
                    <a:pt x="14708" y="1898"/>
                  </a:cubicBezTo>
                  <a:lnTo>
                    <a:pt x="14250" y="2713"/>
                  </a:lnTo>
                  <a:lnTo>
                    <a:pt x="12594" y="4368"/>
                  </a:lnTo>
                  <a:cubicBezTo>
                    <a:pt x="12531" y="4419"/>
                    <a:pt x="12492" y="4508"/>
                    <a:pt x="12492" y="4585"/>
                  </a:cubicBezTo>
                  <a:lnTo>
                    <a:pt x="12492" y="7895"/>
                  </a:lnTo>
                  <a:lnTo>
                    <a:pt x="9844" y="7895"/>
                  </a:lnTo>
                  <a:lnTo>
                    <a:pt x="9844" y="7055"/>
                  </a:lnTo>
                  <a:cubicBezTo>
                    <a:pt x="9844" y="6877"/>
                    <a:pt x="9704" y="6737"/>
                    <a:pt x="9525" y="6737"/>
                  </a:cubicBezTo>
                  <a:cubicBezTo>
                    <a:pt x="9347" y="6737"/>
                    <a:pt x="9207" y="6877"/>
                    <a:pt x="9207" y="7055"/>
                  </a:cubicBezTo>
                  <a:lnTo>
                    <a:pt x="9207" y="7895"/>
                  </a:lnTo>
                  <a:lnTo>
                    <a:pt x="8558" y="7895"/>
                  </a:lnTo>
                  <a:lnTo>
                    <a:pt x="8558" y="3974"/>
                  </a:lnTo>
                  <a:lnTo>
                    <a:pt x="9207" y="3974"/>
                  </a:lnTo>
                  <a:lnTo>
                    <a:pt x="9207" y="4789"/>
                  </a:lnTo>
                  <a:cubicBezTo>
                    <a:pt x="9207" y="4967"/>
                    <a:pt x="9347" y="5120"/>
                    <a:pt x="9525" y="5120"/>
                  </a:cubicBezTo>
                  <a:cubicBezTo>
                    <a:pt x="9704" y="5120"/>
                    <a:pt x="9844" y="4967"/>
                    <a:pt x="9844" y="4789"/>
                  </a:cubicBezTo>
                  <a:lnTo>
                    <a:pt x="9844" y="3974"/>
                  </a:lnTo>
                  <a:lnTo>
                    <a:pt x="10621" y="3974"/>
                  </a:lnTo>
                  <a:cubicBezTo>
                    <a:pt x="11143" y="3974"/>
                    <a:pt x="11576" y="3553"/>
                    <a:pt x="11576" y="3019"/>
                  </a:cubicBezTo>
                  <a:lnTo>
                    <a:pt x="11576" y="969"/>
                  </a:lnTo>
                  <a:cubicBezTo>
                    <a:pt x="11576" y="434"/>
                    <a:pt x="11143" y="1"/>
                    <a:pt x="10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1962613" y="2093363"/>
              <a:ext cx="96475" cy="15950"/>
            </a:xfrm>
            <a:custGeom>
              <a:rect b="b" l="l" r="r" t="t"/>
              <a:pathLst>
                <a:path extrusionOk="0" h="638" w="3859">
                  <a:moveTo>
                    <a:pt x="318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7"/>
                    <a:pt x="140" y="637"/>
                    <a:pt x="318" y="637"/>
                  </a:cubicBezTo>
                  <a:lnTo>
                    <a:pt x="3540" y="637"/>
                  </a:lnTo>
                  <a:cubicBezTo>
                    <a:pt x="3718" y="637"/>
                    <a:pt x="3858" y="497"/>
                    <a:pt x="3858" y="319"/>
                  </a:cubicBezTo>
                  <a:cubicBezTo>
                    <a:pt x="3858" y="140"/>
                    <a:pt x="3718" y="0"/>
                    <a:pt x="3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1930463" y="2093363"/>
              <a:ext cx="15925" cy="15950"/>
            </a:xfrm>
            <a:custGeom>
              <a:rect b="b" l="l" r="r" t="t"/>
              <a:pathLst>
                <a:path extrusionOk="0" h="638" w="637">
                  <a:moveTo>
                    <a:pt x="318" y="0"/>
                  </a:moveTo>
                  <a:cubicBezTo>
                    <a:pt x="242" y="0"/>
                    <a:pt x="153" y="26"/>
                    <a:pt x="102" y="90"/>
                  </a:cubicBezTo>
                  <a:cubicBezTo>
                    <a:pt x="38" y="153"/>
                    <a:pt x="0" y="230"/>
                    <a:pt x="0" y="319"/>
                  </a:cubicBezTo>
                  <a:cubicBezTo>
                    <a:pt x="0" y="395"/>
                    <a:pt x="38" y="484"/>
                    <a:pt x="102" y="535"/>
                  </a:cubicBezTo>
                  <a:cubicBezTo>
                    <a:pt x="153" y="599"/>
                    <a:pt x="242" y="637"/>
                    <a:pt x="318" y="637"/>
                  </a:cubicBezTo>
                  <a:cubicBezTo>
                    <a:pt x="408" y="637"/>
                    <a:pt x="484" y="599"/>
                    <a:pt x="548" y="535"/>
                  </a:cubicBezTo>
                  <a:cubicBezTo>
                    <a:pt x="611" y="484"/>
                    <a:pt x="637" y="395"/>
                    <a:pt x="637" y="319"/>
                  </a:cubicBezTo>
                  <a:cubicBezTo>
                    <a:pt x="637" y="230"/>
                    <a:pt x="611" y="153"/>
                    <a:pt x="548" y="90"/>
                  </a:cubicBezTo>
                  <a:cubicBezTo>
                    <a:pt x="484" y="26"/>
                    <a:pt x="40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6" name="Google Shape;566;p42"/>
          <p:cNvGrpSpPr/>
          <p:nvPr/>
        </p:nvGrpSpPr>
        <p:grpSpPr>
          <a:xfrm>
            <a:off x="5750975" y="2779500"/>
            <a:ext cx="411325" cy="410675"/>
            <a:chOff x="1732438" y="1861288"/>
            <a:chExt cx="411325" cy="410675"/>
          </a:xfrm>
        </p:grpSpPr>
        <p:sp>
          <p:nvSpPr>
            <p:cNvPr id="567" name="Google Shape;567;p42"/>
            <p:cNvSpPr/>
            <p:nvPr/>
          </p:nvSpPr>
          <p:spPr>
            <a:xfrm>
              <a:off x="1911363" y="2185363"/>
              <a:ext cx="54450" cy="54450"/>
            </a:xfrm>
            <a:custGeom>
              <a:rect b="b" l="l" r="r" t="t"/>
              <a:pathLst>
                <a:path extrusionOk="0" h="2178" w="2178">
                  <a:moveTo>
                    <a:pt x="1082" y="650"/>
                  </a:moveTo>
                  <a:cubicBezTo>
                    <a:pt x="1337" y="650"/>
                    <a:pt x="1541" y="853"/>
                    <a:pt x="1541" y="1095"/>
                  </a:cubicBezTo>
                  <a:cubicBezTo>
                    <a:pt x="1541" y="1337"/>
                    <a:pt x="1337" y="1541"/>
                    <a:pt x="1082" y="1541"/>
                  </a:cubicBezTo>
                  <a:cubicBezTo>
                    <a:pt x="840" y="1541"/>
                    <a:pt x="637" y="1337"/>
                    <a:pt x="637" y="1095"/>
                  </a:cubicBezTo>
                  <a:cubicBezTo>
                    <a:pt x="637" y="853"/>
                    <a:pt x="840" y="650"/>
                    <a:pt x="1082" y="650"/>
                  </a:cubicBezTo>
                  <a:close/>
                  <a:moveTo>
                    <a:pt x="1082" y="0"/>
                  </a:moveTo>
                  <a:cubicBezTo>
                    <a:pt x="484" y="0"/>
                    <a:pt x="0" y="484"/>
                    <a:pt x="0" y="1095"/>
                  </a:cubicBezTo>
                  <a:cubicBezTo>
                    <a:pt x="0" y="1694"/>
                    <a:pt x="484" y="2178"/>
                    <a:pt x="1082" y="2178"/>
                  </a:cubicBezTo>
                  <a:cubicBezTo>
                    <a:pt x="1694" y="2178"/>
                    <a:pt x="2177" y="1694"/>
                    <a:pt x="2177" y="1095"/>
                  </a:cubicBezTo>
                  <a:cubicBezTo>
                    <a:pt x="2177" y="484"/>
                    <a:pt x="1694" y="0"/>
                    <a:pt x="1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1765238" y="2185363"/>
              <a:ext cx="54775" cy="54450"/>
            </a:xfrm>
            <a:custGeom>
              <a:rect b="b" l="l" r="r" t="t"/>
              <a:pathLst>
                <a:path extrusionOk="0" h="2178" w="2191">
                  <a:moveTo>
                    <a:pt x="1095" y="650"/>
                  </a:moveTo>
                  <a:cubicBezTo>
                    <a:pt x="1337" y="650"/>
                    <a:pt x="1541" y="853"/>
                    <a:pt x="1541" y="1095"/>
                  </a:cubicBezTo>
                  <a:cubicBezTo>
                    <a:pt x="1541" y="1337"/>
                    <a:pt x="1337" y="1541"/>
                    <a:pt x="1095" y="1541"/>
                  </a:cubicBezTo>
                  <a:cubicBezTo>
                    <a:pt x="841" y="1541"/>
                    <a:pt x="650" y="1337"/>
                    <a:pt x="650" y="1095"/>
                  </a:cubicBezTo>
                  <a:cubicBezTo>
                    <a:pt x="650" y="853"/>
                    <a:pt x="854" y="650"/>
                    <a:pt x="1095" y="650"/>
                  </a:cubicBezTo>
                  <a:close/>
                  <a:moveTo>
                    <a:pt x="1095" y="0"/>
                  </a:moveTo>
                  <a:cubicBezTo>
                    <a:pt x="497" y="0"/>
                    <a:pt x="0" y="484"/>
                    <a:pt x="0" y="1095"/>
                  </a:cubicBezTo>
                  <a:cubicBezTo>
                    <a:pt x="0" y="1694"/>
                    <a:pt x="497" y="2178"/>
                    <a:pt x="1095" y="2178"/>
                  </a:cubicBezTo>
                  <a:cubicBezTo>
                    <a:pt x="1694" y="2178"/>
                    <a:pt x="2191" y="1694"/>
                    <a:pt x="2191" y="1095"/>
                  </a:cubicBezTo>
                  <a:cubicBezTo>
                    <a:pt x="2191" y="484"/>
                    <a:pt x="1694" y="0"/>
                    <a:pt x="1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2057138" y="2185363"/>
              <a:ext cx="54800" cy="54450"/>
            </a:xfrm>
            <a:custGeom>
              <a:rect b="b" l="l" r="r" t="t"/>
              <a:pathLst>
                <a:path extrusionOk="0" h="2178" w="2192">
                  <a:moveTo>
                    <a:pt x="1096" y="650"/>
                  </a:moveTo>
                  <a:cubicBezTo>
                    <a:pt x="1338" y="650"/>
                    <a:pt x="1542" y="853"/>
                    <a:pt x="1542" y="1095"/>
                  </a:cubicBezTo>
                  <a:cubicBezTo>
                    <a:pt x="1542" y="1337"/>
                    <a:pt x="1338" y="1541"/>
                    <a:pt x="1096" y="1541"/>
                  </a:cubicBezTo>
                  <a:cubicBezTo>
                    <a:pt x="841" y="1541"/>
                    <a:pt x="650" y="1337"/>
                    <a:pt x="650" y="1095"/>
                  </a:cubicBezTo>
                  <a:cubicBezTo>
                    <a:pt x="650" y="853"/>
                    <a:pt x="841" y="650"/>
                    <a:pt x="1096" y="650"/>
                  </a:cubicBezTo>
                  <a:close/>
                  <a:moveTo>
                    <a:pt x="1096" y="0"/>
                  </a:moveTo>
                  <a:cubicBezTo>
                    <a:pt x="498" y="0"/>
                    <a:pt x="1" y="484"/>
                    <a:pt x="1" y="1095"/>
                  </a:cubicBezTo>
                  <a:cubicBezTo>
                    <a:pt x="1" y="1694"/>
                    <a:pt x="498" y="2178"/>
                    <a:pt x="1096" y="2178"/>
                  </a:cubicBezTo>
                  <a:cubicBezTo>
                    <a:pt x="1694" y="2178"/>
                    <a:pt x="2191" y="1694"/>
                    <a:pt x="2191" y="1095"/>
                  </a:cubicBezTo>
                  <a:cubicBezTo>
                    <a:pt x="2191" y="484"/>
                    <a:pt x="1694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1810113" y="2093363"/>
              <a:ext cx="16275" cy="41725"/>
            </a:xfrm>
            <a:custGeom>
              <a:rect b="b" l="l" r="r" t="t"/>
              <a:pathLst>
                <a:path extrusionOk="0" h="1669" w="651">
                  <a:moveTo>
                    <a:pt x="332" y="0"/>
                  </a:moveTo>
                  <a:cubicBezTo>
                    <a:pt x="154" y="0"/>
                    <a:pt x="1" y="140"/>
                    <a:pt x="1" y="319"/>
                  </a:cubicBezTo>
                  <a:lnTo>
                    <a:pt x="1" y="1350"/>
                  </a:lnTo>
                  <a:cubicBezTo>
                    <a:pt x="1" y="1528"/>
                    <a:pt x="154" y="1668"/>
                    <a:pt x="332" y="1668"/>
                  </a:cubicBezTo>
                  <a:cubicBezTo>
                    <a:pt x="510" y="1668"/>
                    <a:pt x="650" y="1528"/>
                    <a:pt x="650" y="1350"/>
                  </a:cubicBezTo>
                  <a:lnTo>
                    <a:pt x="650" y="319"/>
                  </a:lnTo>
                  <a:cubicBezTo>
                    <a:pt x="650" y="140"/>
                    <a:pt x="510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1843863" y="2093363"/>
              <a:ext cx="16250" cy="41725"/>
            </a:xfrm>
            <a:custGeom>
              <a:rect b="b" l="l" r="r" t="t"/>
              <a:pathLst>
                <a:path extrusionOk="0" h="1669" w="650">
                  <a:moveTo>
                    <a:pt x="319" y="0"/>
                  </a:moveTo>
                  <a:cubicBezTo>
                    <a:pt x="141" y="0"/>
                    <a:pt x="1" y="140"/>
                    <a:pt x="1" y="319"/>
                  </a:cubicBezTo>
                  <a:lnTo>
                    <a:pt x="1" y="1350"/>
                  </a:lnTo>
                  <a:cubicBezTo>
                    <a:pt x="1" y="1528"/>
                    <a:pt x="141" y="1668"/>
                    <a:pt x="319" y="1668"/>
                  </a:cubicBezTo>
                  <a:cubicBezTo>
                    <a:pt x="497" y="1668"/>
                    <a:pt x="650" y="1528"/>
                    <a:pt x="650" y="1350"/>
                  </a:cubicBezTo>
                  <a:lnTo>
                    <a:pt x="650" y="319"/>
                  </a:lnTo>
                  <a:cubicBezTo>
                    <a:pt x="650" y="140"/>
                    <a:pt x="497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1877613" y="2093363"/>
              <a:ext cx="15925" cy="41725"/>
            </a:xfrm>
            <a:custGeom>
              <a:rect b="b" l="l" r="r" t="t"/>
              <a:pathLst>
                <a:path extrusionOk="0" h="1669" w="637">
                  <a:moveTo>
                    <a:pt x="319" y="0"/>
                  </a:moveTo>
                  <a:cubicBezTo>
                    <a:pt x="140" y="0"/>
                    <a:pt x="0" y="140"/>
                    <a:pt x="0" y="319"/>
                  </a:cubicBezTo>
                  <a:lnTo>
                    <a:pt x="0" y="1350"/>
                  </a:lnTo>
                  <a:cubicBezTo>
                    <a:pt x="0" y="1528"/>
                    <a:pt x="140" y="1668"/>
                    <a:pt x="319" y="1668"/>
                  </a:cubicBezTo>
                  <a:cubicBezTo>
                    <a:pt x="497" y="1668"/>
                    <a:pt x="637" y="1528"/>
                    <a:pt x="637" y="1350"/>
                  </a:cubicBezTo>
                  <a:lnTo>
                    <a:pt x="637" y="319"/>
                  </a:lnTo>
                  <a:cubicBezTo>
                    <a:pt x="637" y="140"/>
                    <a:pt x="497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1927263" y="1883888"/>
              <a:ext cx="54475" cy="54475"/>
            </a:xfrm>
            <a:custGeom>
              <a:rect b="b" l="l" r="r" t="t"/>
              <a:pathLst>
                <a:path extrusionOk="0" h="2179" w="2179">
                  <a:moveTo>
                    <a:pt x="1096" y="638"/>
                  </a:moveTo>
                  <a:cubicBezTo>
                    <a:pt x="1338" y="638"/>
                    <a:pt x="1541" y="841"/>
                    <a:pt x="1541" y="1096"/>
                  </a:cubicBezTo>
                  <a:cubicBezTo>
                    <a:pt x="1541" y="1338"/>
                    <a:pt x="1338" y="1542"/>
                    <a:pt x="1096" y="1542"/>
                  </a:cubicBezTo>
                  <a:cubicBezTo>
                    <a:pt x="841" y="1542"/>
                    <a:pt x="637" y="1338"/>
                    <a:pt x="637" y="1096"/>
                  </a:cubicBezTo>
                  <a:cubicBezTo>
                    <a:pt x="637" y="841"/>
                    <a:pt x="841" y="638"/>
                    <a:pt x="1096" y="638"/>
                  </a:cubicBezTo>
                  <a:close/>
                  <a:moveTo>
                    <a:pt x="1096" y="1"/>
                  </a:moveTo>
                  <a:cubicBezTo>
                    <a:pt x="485" y="1"/>
                    <a:pt x="1" y="485"/>
                    <a:pt x="1" y="1096"/>
                  </a:cubicBezTo>
                  <a:cubicBezTo>
                    <a:pt x="1" y="1694"/>
                    <a:pt x="485" y="2178"/>
                    <a:pt x="1096" y="2178"/>
                  </a:cubicBezTo>
                  <a:cubicBezTo>
                    <a:pt x="1694" y="2178"/>
                    <a:pt x="2178" y="1694"/>
                    <a:pt x="2178" y="1096"/>
                  </a:cubicBezTo>
                  <a:cubicBezTo>
                    <a:pt x="2178" y="485"/>
                    <a:pt x="169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1962613" y="2000738"/>
              <a:ext cx="15925" cy="15925"/>
            </a:xfrm>
            <a:custGeom>
              <a:rect b="b" l="l" r="r" t="t"/>
              <a:pathLst>
                <a:path extrusionOk="0" h="637" w="637">
                  <a:moveTo>
                    <a:pt x="318" y="0"/>
                  </a:moveTo>
                  <a:cubicBezTo>
                    <a:pt x="229" y="0"/>
                    <a:pt x="153" y="38"/>
                    <a:pt x="89" y="89"/>
                  </a:cubicBezTo>
                  <a:cubicBezTo>
                    <a:pt x="38" y="153"/>
                    <a:pt x="0" y="242"/>
                    <a:pt x="0" y="318"/>
                  </a:cubicBezTo>
                  <a:cubicBezTo>
                    <a:pt x="0" y="407"/>
                    <a:pt x="38" y="484"/>
                    <a:pt x="89" y="548"/>
                  </a:cubicBezTo>
                  <a:cubicBezTo>
                    <a:pt x="153" y="611"/>
                    <a:pt x="229" y="637"/>
                    <a:pt x="318" y="637"/>
                  </a:cubicBezTo>
                  <a:cubicBezTo>
                    <a:pt x="408" y="637"/>
                    <a:pt x="484" y="611"/>
                    <a:pt x="548" y="548"/>
                  </a:cubicBezTo>
                  <a:cubicBezTo>
                    <a:pt x="611" y="484"/>
                    <a:pt x="637" y="407"/>
                    <a:pt x="637" y="318"/>
                  </a:cubicBezTo>
                  <a:cubicBezTo>
                    <a:pt x="637" y="242"/>
                    <a:pt x="599" y="153"/>
                    <a:pt x="548" y="89"/>
                  </a:cubicBezTo>
                  <a:cubicBezTo>
                    <a:pt x="484" y="38"/>
                    <a:pt x="40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1732438" y="1861288"/>
              <a:ext cx="411325" cy="410675"/>
            </a:xfrm>
            <a:custGeom>
              <a:rect b="b" l="l" r="r" t="t"/>
              <a:pathLst>
                <a:path extrusionOk="0" h="16427" w="16453">
                  <a:moveTo>
                    <a:pt x="10621" y="650"/>
                  </a:moveTo>
                  <a:cubicBezTo>
                    <a:pt x="10799" y="650"/>
                    <a:pt x="10939" y="790"/>
                    <a:pt x="10939" y="969"/>
                  </a:cubicBezTo>
                  <a:lnTo>
                    <a:pt x="10939" y="3019"/>
                  </a:lnTo>
                  <a:cubicBezTo>
                    <a:pt x="10939" y="3197"/>
                    <a:pt x="10799" y="3337"/>
                    <a:pt x="10621" y="3337"/>
                  </a:cubicBezTo>
                  <a:lnTo>
                    <a:pt x="7157" y="3337"/>
                  </a:lnTo>
                  <a:cubicBezTo>
                    <a:pt x="6979" y="3337"/>
                    <a:pt x="6826" y="3197"/>
                    <a:pt x="6826" y="3019"/>
                  </a:cubicBezTo>
                  <a:lnTo>
                    <a:pt x="6826" y="969"/>
                  </a:lnTo>
                  <a:cubicBezTo>
                    <a:pt x="6826" y="790"/>
                    <a:pt x="6979" y="650"/>
                    <a:pt x="7157" y="650"/>
                  </a:cubicBezTo>
                  <a:close/>
                  <a:moveTo>
                    <a:pt x="2726" y="3057"/>
                  </a:moveTo>
                  <a:lnTo>
                    <a:pt x="1796" y="3974"/>
                  </a:lnTo>
                  <a:lnTo>
                    <a:pt x="1796" y="3057"/>
                  </a:lnTo>
                  <a:close/>
                  <a:moveTo>
                    <a:pt x="4610" y="2076"/>
                  </a:moveTo>
                  <a:lnTo>
                    <a:pt x="4610" y="2076"/>
                  </a:lnTo>
                  <a:cubicBezTo>
                    <a:pt x="5451" y="3133"/>
                    <a:pt x="5374" y="4674"/>
                    <a:pt x="4407" y="5654"/>
                  </a:cubicBezTo>
                  <a:cubicBezTo>
                    <a:pt x="3885" y="6164"/>
                    <a:pt x="3210" y="6444"/>
                    <a:pt x="2484" y="6444"/>
                  </a:cubicBezTo>
                  <a:cubicBezTo>
                    <a:pt x="1873" y="6444"/>
                    <a:pt x="1287" y="6240"/>
                    <a:pt x="816" y="5871"/>
                  </a:cubicBezTo>
                  <a:lnTo>
                    <a:pt x="4610" y="2076"/>
                  </a:lnTo>
                  <a:close/>
                  <a:moveTo>
                    <a:pt x="4852" y="6100"/>
                  </a:moveTo>
                  <a:lnTo>
                    <a:pt x="5769" y="7895"/>
                  </a:lnTo>
                  <a:lnTo>
                    <a:pt x="3592" y="7895"/>
                  </a:lnTo>
                  <a:lnTo>
                    <a:pt x="3592" y="6902"/>
                  </a:lnTo>
                  <a:cubicBezTo>
                    <a:pt x="4063" y="6737"/>
                    <a:pt x="4496" y="6469"/>
                    <a:pt x="4852" y="6100"/>
                  </a:cubicBezTo>
                  <a:close/>
                  <a:moveTo>
                    <a:pt x="14084" y="8545"/>
                  </a:moveTo>
                  <a:lnTo>
                    <a:pt x="14084" y="11677"/>
                  </a:lnTo>
                  <a:lnTo>
                    <a:pt x="2407" y="11677"/>
                  </a:lnTo>
                  <a:lnTo>
                    <a:pt x="2407" y="8545"/>
                  </a:lnTo>
                  <a:close/>
                  <a:moveTo>
                    <a:pt x="2407" y="12327"/>
                  </a:moveTo>
                  <a:cubicBezTo>
                    <a:pt x="3362" y="12327"/>
                    <a:pt x="4139" y="13103"/>
                    <a:pt x="4139" y="14058"/>
                  </a:cubicBezTo>
                  <a:cubicBezTo>
                    <a:pt x="4139" y="15013"/>
                    <a:pt x="3362" y="15790"/>
                    <a:pt x="2407" y="15790"/>
                  </a:cubicBezTo>
                  <a:cubicBezTo>
                    <a:pt x="1452" y="15790"/>
                    <a:pt x="676" y="15013"/>
                    <a:pt x="676" y="14058"/>
                  </a:cubicBezTo>
                  <a:cubicBezTo>
                    <a:pt x="676" y="13103"/>
                    <a:pt x="1452" y="12327"/>
                    <a:pt x="2407" y="12327"/>
                  </a:cubicBezTo>
                  <a:close/>
                  <a:moveTo>
                    <a:pt x="8239" y="12327"/>
                  </a:moveTo>
                  <a:cubicBezTo>
                    <a:pt x="9194" y="12327"/>
                    <a:pt x="9971" y="13103"/>
                    <a:pt x="9971" y="14058"/>
                  </a:cubicBezTo>
                  <a:cubicBezTo>
                    <a:pt x="9971" y="15013"/>
                    <a:pt x="9194" y="15790"/>
                    <a:pt x="8239" y="15790"/>
                  </a:cubicBezTo>
                  <a:cubicBezTo>
                    <a:pt x="7284" y="15790"/>
                    <a:pt x="6508" y="15013"/>
                    <a:pt x="6508" y="14058"/>
                  </a:cubicBezTo>
                  <a:cubicBezTo>
                    <a:pt x="6508" y="13103"/>
                    <a:pt x="7284" y="12327"/>
                    <a:pt x="8239" y="12327"/>
                  </a:cubicBezTo>
                  <a:close/>
                  <a:moveTo>
                    <a:pt x="14084" y="12327"/>
                  </a:moveTo>
                  <a:cubicBezTo>
                    <a:pt x="15039" y="12327"/>
                    <a:pt x="15816" y="13103"/>
                    <a:pt x="15816" y="14058"/>
                  </a:cubicBezTo>
                  <a:cubicBezTo>
                    <a:pt x="15816" y="15013"/>
                    <a:pt x="15039" y="15790"/>
                    <a:pt x="14084" y="15790"/>
                  </a:cubicBezTo>
                  <a:cubicBezTo>
                    <a:pt x="13129" y="15790"/>
                    <a:pt x="12352" y="15013"/>
                    <a:pt x="12352" y="14058"/>
                  </a:cubicBezTo>
                  <a:cubicBezTo>
                    <a:pt x="12352" y="13103"/>
                    <a:pt x="13129" y="12327"/>
                    <a:pt x="14084" y="12327"/>
                  </a:cubicBezTo>
                  <a:close/>
                  <a:moveTo>
                    <a:pt x="7157" y="1"/>
                  </a:moveTo>
                  <a:cubicBezTo>
                    <a:pt x="6622" y="1"/>
                    <a:pt x="6189" y="434"/>
                    <a:pt x="6189" y="969"/>
                  </a:cubicBezTo>
                  <a:lnTo>
                    <a:pt x="6189" y="3019"/>
                  </a:lnTo>
                  <a:cubicBezTo>
                    <a:pt x="6189" y="3541"/>
                    <a:pt x="6622" y="3974"/>
                    <a:pt x="7157" y="3974"/>
                  </a:cubicBezTo>
                  <a:lnTo>
                    <a:pt x="7921" y="3974"/>
                  </a:lnTo>
                  <a:lnTo>
                    <a:pt x="7921" y="7895"/>
                  </a:lnTo>
                  <a:lnTo>
                    <a:pt x="6482" y="7895"/>
                  </a:lnTo>
                  <a:lnTo>
                    <a:pt x="5298" y="5553"/>
                  </a:lnTo>
                  <a:cubicBezTo>
                    <a:pt x="6138" y="4254"/>
                    <a:pt x="5986" y="2509"/>
                    <a:pt x="4852" y="1376"/>
                  </a:cubicBezTo>
                  <a:cubicBezTo>
                    <a:pt x="4789" y="1312"/>
                    <a:pt x="4709" y="1280"/>
                    <a:pt x="4629" y="1280"/>
                  </a:cubicBezTo>
                  <a:cubicBezTo>
                    <a:pt x="4550" y="1280"/>
                    <a:pt x="4470" y="1312"/>
                    <a:pt x="4407" y="1376"/>
                  </a:cubicBezTo>
                  <a:lnTo>
                    <a:pt x="3362" y="2407"/>
                  </a:lnTo>
                  <a:lnTo>
                    <a:pt x="1478" y="2407"/>
                  </a:lnTo>
                  <a:cubicBezTo>
                    <a:pt x="1300" y="2407"/>
                    <a:pt x="1160" y="2547"/>
                    <a:pt x="1160" y="2726"/>
                  </a:cubicBezTo>
                  <a:lnTo>
                    <a:pt x="1160" y="4610"/>
                  </a:lnTo>
                  <a:lnTo>
                    <a:pt x="128" y="5654"/>
                  </a:lnTo>
                  <a:cubicBezTo>
                    <a:pt x="1" y="5769"/>
                    <a:pt x="1" y="5973"/>
                    <a:pt x="128" y="6100"/>
                  </a:cubicBezTo>
                  <a:cubicBezTo>
                    <a:pt x="752" y="6737"/>
                    <a:pt x="1593" y="7081"/>
                    <a:pt x="2497" y="7081"/>
                  </a:cubicBezTo>
                  <a:cubicBezTo>
                    <a:pt x="2649" y="7081"/>
                    <a:pt x="2802" y="7068"/>
                    <a:pt x="2955" y="7055"/>
                  </a:cubicBezTo>
                  <a:lnTo>
                    <a:pt x="2955" y="7895"/>
                  </a:lnTo>
                  <a:lnTo>
                    <a:pt x="2089" y="7895"/>
                  </a:lnTo>
                  <a:cubicBezTo>
                    <a:pt x="1911" y="7895"/>
                    <a:pt x="1771" y="8036"/>
                    <a:pt x="1771" y="8214"/>
                  </a:cubicBezTo>
                  <a:lnTo>
                    <a:pt x="1771" y="11766"/>
                  </a:lnTo>
                  <a:cubicBezTo>
                    <a:pt x="765" y="12047"/>
                    <a:pt x="39" y="12963"/>
                    <a:pt x="39" y="14058"/>
                  </a:cubicBezTo>
                  <a:cubicBezTo>
                    <a:pt x="39" y="15357"/>
                    <a:pt x="1096" y="16427"/>
                    <a:pt x="2407" y="16427"/>
                  </a:cubicBezTo>
                  <a:cubicBezTo>
                    <a:pt x="3719" y="16427"/>
                    <a:pt x="4776" y="15357"/>
                    <a:pt x="4776" y="14058"/>
                  </a:cubicBezTo>
                  <a:cubicBezTo>
                    <a:pt x="4776" y="13371"/>
                    <a:pt x="4496" y="12760"/>
                    <a:pt x="4025" y="12327"/>
                  </a:cubicBezTo>
                  <a:lnTo>
                    <a:pt x="6622" y="12327"/>
                  </a:lnTo>
                  <a:cubicBezTo>
                    <a:pt x="6164" y="12760"/>
                    <a:pt x="5871" y="13371"/>
                    <a:pt x="5871" y="14058"/>
                  </a:cubicBezTo>
                  <a:cubicBezTo>
                    <a:pt x="5871" y="15357"/>
                    <a:pt x="6941" y="16427"/>
                    <a:pt x="8252" y="16427"/>
                  </a:cubicBezTo>
                  <a:cubicBezTo>
                    <a:pt x="9551" y="16427"/>
                    <a:pt x="10621" y="15357"/>
                    <a:pt x="10621" y="14058"/>
                  </a:cubicBezTo>
                  <a:cubicBezTo>
                    <a:pt x="10621" y="13371"/>
                    <a:pt x="10328" y="12760"/>
                    <a:pt x="9869" y="12327"/>
                  </a:cubicBezTo>
                  <a:lnTo>
                    <a:pt x="12467" y="12327"/>
                  </a:lnTo>
                  <a:cubicBezTo>
                    <a:pt x="11996" y="12760"/>
                    <a:pt x="11716" y="13371"/>
                    <a:pt x="11716" y="14058"/>
                  </a:cubicBezTo>
                  <a:cubicBezTo>
                    <a:pt x="11716" y="15357"/>
                    <a:pt x="12772" y="16427"/>
                    <a:pt x="14084" y="16427"/>
                  </a:cubicBezTo>
                  <a:cubicBezTo>
                    <a:pt x="15396" y="16427"/>
                    <a:pt x="16452" y="15357"/>
                    <a:pt x="16452" y="14058"/>
                  </a:cubicBezTo>
                  <a:cubicBezTo>
                    <a:pt x="16452" y="12963"/>
                    <a:pt x="15727" y="12047"/>
                    <a:pt x="14721" y="11766"/>
                  </a:cubicBezTo>
                  <a:lnTo>
                    <a:pt x="14721" y="8214"/>
                  </a:lnTo>
                  <a:cubicBezTo>
                    <a:pt x="14721" y="8036"/>
                    <a:pt x="14581" y="7895"/>
                    <a:pt x="14402" y="7895"/>
                  </a:cubicBezTo>
                  <a:lnTo>
                    <a:pt x="13142" y="7895"/>
                  </a:lnTo>
                  <a:lnTo>
                    <a:pt x="13142" y="4725"/>
                  </a:lnTo>
                  <a:lnTo>
                    <a:pt x="14428" y="3439"/>
                  </a:lnTo>
                  <a:lnTo>
                    <a:pt x="14708" y="3923"/>
                  </a:lnTo>
                  <a:cubicBezTo>
                    <a:pt x="14759" y="4012"/>
                    <a:pt x="14861" y="4088"/>
                    <a:pt x="14988" y="4088"/>
                  </a:cubicBezTo>
                  <a:lnTo>
                    <a:pt x="16134" y="4088"/>
                  </a:lnTo>
                  <a:cubicBezTo>
                    <a:pt x="16312" y="4088"/>
                    <a:pt x="16452" y="3935"/>
                    <a:pt x="16452" y="3757"/>
                  </a:cubicBezTo>
                  <a:cubicBezTo>
                    <a:pt x="16452" y="3579"/>
                    <a:pt x="16312" y="3439"/>
                    <a:pt x="16134" y="3439"/>
                  </a:cubicBezTo>
                  <a:lnTo>
                    <a:pt x="15166" y="3439"/>
                  </a:lnTo>
                  <a:lnTo>
                    <a:pt x="14873" y="2904"/>
                  </a:lnTo>
                  <a:lnTo>
                    <a:pt x="15166" y="2382"/>
                  </a:lnTo>
                  <a:lnTo>
                    <a:pt x="16134" y="2382"/>
                  </a:lnTo>
                  <a:cubicBezTo>
                    <a:pt x="16312" y="2382"/>
                    <a:pt x="16452" y="2229"/>
                    <a:pt x="16452" y="2051"/>
                  </a:cubicBezTo>
                  <a:cubicBezTo>
                    <a:pt x="16452" y="1873"/>
                    <a:pt x="16312" y="1733"/>
                    <a:pt x="16134" y="1733"/>
                  </a:cubicBezTo>
                  <a:lnTo>
                    <a:pt x="14988" y="1733"/>
                  </a:lnTo>
                  <a:cubicBezTo>
                    <a:pt x="14861" y="1733"/>
                    <a:pt x="14759" y="1796"/>
                    <a:pt x="14708" y="1898"/>
                  </a:cubicBezTo>
                  <a:lnTo>
                    <a:pt x="14250" y="2713"/>
                  </a:lnTo>
                  <a:lnTo>
                    <a:pt x="12594" y="4368"/>
                  </a:lnTo>
                  <a:cubicBezTo>
                    <a:pt x="12531" y="4419"/>
                    <a:pt x="12492" y="4508"/>
                    <a:pt x="12492" y="4585"/>
                  </a:cubicBezTo>
                  <a:lnTo>
                    <a:pt x="12492" y="7895"/>
                  </a:lnTo>
                  <a:lnTo>
                    <a:pt x="9844" y="7895"/>
                  </a:lnTo>
                  <a:lnTo>
                    <a:pt x="9844" y="7055"/>
                  </a:lnTo>
                  <a:cubicBezTo>
                    <a:pt x="9844" y="6877"/>
                    <a:pt x="9704" y="6737"/>
                    <a:pt x="9525" y="6737"/>
                  </a:cubicBezTo>
                  <a:cubicBezTo>
                    <a:pt x="9347" y="6737"/>
                    <a:pt x="9207" y="6877"/>
                    <a:pt x="9207" y="7055"/>
                  </a:cubicBezTo>
                  <a:lnTo>
                    <a:pt x="9207" y="7895"/>
                  </a:lnTo>
                  <a:lnTo>
                    <a:pt x="8558" y="7895"/>
                  </a:lnTo>
                  <a:lnTo>
                    <a:pt x="8558" y="3974"/>
                  </a:lnTo>
                  <a:lnTo>
                    <a:pt x="9207" y="3974"/>
                  </a:lnTo>
                  <a:lnTo>
                    <a:pt x="9207" y="4789"/>
                  </a:lnTo>
                  <a:cubicBezTo>
                    <a:pt x="9207" y="4967"/>
                    <a:pt x="9347" y="5120"/>
                    <a:pt x="9525" y="5120"/>
                  </a:cubicBezTo>
                  <a:cubicBezTo>
                    <a:pt x="9704" y="5120"/>
                    <a:pt x="9844" y="4967"/>
                    <a:pt x="9844" y="4789"/>
                  </a:cubicBezTo>
                  <a:lnTo>
                    <a:pt x="9844" y="3974"/>
                  </a:lnTo>
                  <a:lnTo>
                    <a:pt x="10621" y="3974"/>
                  </a:lnTo>
                  <a:cubicBezTo>
                    <a:pt x="11143" y="3974"/>
                    <a:pt x="11576" y="3553"/>
                    <a:pt x="11576" y="3019"/>
                  </a:cubicBezTo>
                  <a:lnTo>
                    <a:pt x="11576" y="969"/>
                  </a:lnTo>
                  <a:cubicBezTo>
                    <a:pt x="11576" y="434"/>
                    <a:pt x="11143" y="1"/>
                    <a:pt x="10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1962613" y="2093363"/>
              <a:ext cx="96475" cy="15950"/>
            </a:xfrm>
            <a:custGeom>
              <a:rect b="b" l="l" r="r" t="t"/>
              <a:pathLst>
                <a:path extrusionOk="0" h="638" w="3859">
                  <a:moveTo>
                    <a:pt x="318" y="0"/>
                  </a:moveTo>
                  <a:cubicBezTo>
                    <a:pt x="140" y="0"/>
                    <a:pt x="0" y="140"/>
                    <a:pt x="0" y="319"/>
                  </a:cubicBezTo>
                  <a:cubicBezTo>
                    <a:pt x="0" y="497"/>
                    <a:pt x="140" y="637"/>
                    <a:pt x="318" y="637"/>
                  </a:cubicBezTo>
                  <a:lnTo>
                    <a:pt x="3540" y="637"/>
                  </a:lnTo>
                  <a:cubicBezTo>
                    <a:pt x="3718" y="637"/>
                    <a:pt x="3858" y="497"/>
                    <a:pt x="3858" y="319"/>
                  </a:cubicBezTo>
                  <a:cubicBezTo>
                    <a:pt x="3858" y="140"/>
                    <a:pt x="3718" y="0"/>
                    <a:pt x="3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1930463" y="2093363"/>
              <a:ext cx="15925" cy="15950"/>
            </a:xfrm>
            <a:custGeom>
              <a:rect b="b" l="l" r="r" t="t"/>
              <a:pathLst>
                <a:path extrusionOk="0" h="638" w="637">
                  <a:moveTo>
                    <a:pt x="318" y="0"/>
                  </a:moveTo>
                  <a:cubicBezTo>
                    <a:pt x="242" y="0"/>
                    <a:pt x="153" y="26"/>
                    <a:pt x="102" y="90"/>
                  </a:cubicBezTo>
                  <a:cubicBezTo>
                    <a:pt x="38" y="153"/>
                    <a:pt x="0" y="230"/>
                    <a:pt x="0" y="319"/>
                  </a:cubicBezTo>
                  <a:cubicBezTo>
                    <a:pt x="0" y="395"/>
                    <a:pt x="38" y="484"/>
                    <a:pt x="102" y="535"/>
                  </a:cubicBezTo>
                  <a:cubicBezTo>
                    <a:pt x="153" y="599"/>
                    <a:pt x="242" y="637"/>
                    <a:pt x="318" y="637"/>
                  </a:cubicBezTo>
                  <a:cubicBezTo>
                    <a:pt x="408" y="637"/>
                    <a:pt x="484" y="599"/>
                    <a:pt x="548" y="535"/>
                  </a:cubicBezTo>
                  <a:cubicBezTo>
                    <a:pt x="611" y="484"/>
                    <a:pt x="637" y="395"/>
                    <a:pt x="637" y="319"/>
                  </a:cubicBezTo>
                  <a:cubicBezTo>
                    <a:pt x="637" y="230"/>
                    <a:pt x="611" y="153"/>
                    <a:pt x="548" y="90"/>
                  </a:cubicBezTo>
                  <a:cubicBezTo>
                    <a:pt x="484" y="26"/>
                    <a:pt x="40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8" name="Google Shape;5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51" y="3432325"/>
            <a:ext cx="2371600" cy="16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4425" y="3469525"/>
            <a:ext cx="3047875" cy="1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850" y="3578613"/>
            <a:ext cx="2855775" cy="1208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Performance</a:t>
            </a:r>
            <a:endParaRPr/>
          </a:p>
        </p:txBody>
      </p:sp>
      <p:sp>
        <p:nvSpPr>
          <p:cNvPr id="586" name="Google Shape;586;p43"/>
          <p:cNvSpPr txBox="1"/>
          <p:nvPr>
            <p:ph idx="1" type="subTitle"/>
          </p:nvPr>
        </p:nvSpPr>
        <p:spPr>
          <a:xfrm>
            <a:off x="5764550" y="1981801"/>
            <a:ext cx="2134200" cy="23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Usability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⭐"/>
            </a:pPr>
            <a:r>
              <a:rPr lang="en"/>
              <a:t>Intuitive design for new and existing users.</a:t>
            </a:r>
            <a:endParaRPr/>
          </a:p>
        </p:txBody>
      </p:sp>
      <p:sp>
        <p:nvSpPr>
          <p:cNvPr id="587" name="Google Shape;587;p43"/>
          <p:cNvSpPr txBox="1"/>
          <p:nvPr>
            <p:ph idx="2" type="subTitle"/>
          </p:nvPr>
        </p:nvSpPr>
        <p:spPr>
          <a:xfrm>
            <a:off x="2056725" y="1981800"/>
            <a:ext cx="2215200" cy="24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Validating Data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⭐"/>
            </a:pPr>
            <a:r>
              <a:rPr lang="en"/>
              <a:t>Returned from the API.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⭐"/>
            </a:pPr>
            <a:r>
              <a:rPr lang="en"/>
              <a:t>Passed to SLD files.</a:t>
            </a:r>
            <a:endParaRPr/>
          </a:p>
        </p:txBody>
      </p:sp>
      <p:sp>
        <p:nvSpPr>
          <p:cNvPr id="588" name="Google Shape;588;p43"/>
          <p:cNvSpPr txBox="1"/>
          <p:nvPr>
            <p:ph idx="3" type="subTitle"/>
          </p:nvPr>
        </p:nvSpPr>
        <p:spPr>
          <a:xfrm>
            <a:off x="2056734" y="1527125"/>
            <a:ext cx="2134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Accuracy</a:t>
            </a:r>
            <a:endParaRPr/>
          </a:p>
        </p:txBody>
      </p:sp>
      <p:sp>
        <p:nvSpPr>
          <p:cNvPr id="589" name="Google Shape;589;p43"/>
          <p:cNvSpPr txBox="1"/>
          <p:nvPr>
            <p:ph idx="4" type="subTitle"/>
          </p:nvPr>
        </p:nvSpPr>
        <p:spPr>
          <a:xfrm>
            <a:off x="5764550" y="1527125"/>
            <a:ext cx="2134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Testing</a:t>
            </a:r>
            <a:endParaRPr/>
          </a:p>
        </p:txBody>
      </p:sp>
      <p:sp>
        <p:nvSpPr>
          <p:cNvPr id="590" name="Google Shape;590;p43"/>
          <p:cNvSpPr/>
          <p:nvPr/>
        </p:nvSpPr>
        <p:spPr>
          <a:xfrm>
            <a:off x="1181800" y="1746900"/>
            <a:ext cx="761400" cy="76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3"/>
          <p:cNvSpPr/>
          <p:nvPr/>
        </p:nvSpPr>
        <p:spPr>
          <a:xfrm>
            <a:off x="4888725" y="1746900"/>
            <a:ext cx="761400" cy="7614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43"/>
          <p:cNvGrpSpPr/>
          <p:nvPr/>
        </p:nvGrpSpPr>
        <p:grpSpPr>
          <a:xfrm>
            <a:off x="1356500" y="1922300"/>
            <a:ext cx="411950" cy="410550"/>
            <a:chOff x="1005688" y="1861413"/>
            <a:chExt cx="411950" cy="410550"/>
          </a:xfrm>
        </p:grpSpPr>
        <p:sp>
          <p:nvSpPr>
            <p:cNvPr id="593" name="Google Shape;593;p43"/>
            <p:cNvSpPr/>
            <p:nvPr/>
          </p:nvSpPr>
          <p:spPr>
            <a:xfrm>
              <a:off x="1005688" y="1861413"/>
              <a:ext cx="411950" cy="410550"/>
            </a:xfrm>
            <a:custGeom>
              <a:rect b="b" l="l" r="r" t="t"/>
              <a:pathLst>
                <a:path extrusionOk="0" h="16422" w="16478">
                  <a:moveTo>
                    <a:pt x="6851" y="3383"/>
                  </a:moveTo>
                  <a:lnTo>
                    <a:pt x="7437" y="4389"/>
                  </a:lnTo>
                  <a:lnTo>
                    <a:pt x="6889" y="4745"/>
                  </a:lnTo>
                  <a:lnTo>
                    <a:pt x="6291" y="3714"/>
                  </a:lnTo>
                  <a:lnTo>
                    <a:pt x="6571" y="3548"/>
                  </a:lnTo>
                  <a:lnTo>
                    <a:pt x="6851" y="3383"/>
                  </a:lnTo>
                  <a:close/>
                  <a:moveTo>
                    <a:pt x="13370" y="640"/>
                  </a:moveTo>
                  <a:cubicBezTo>
                    <a:pt x="13414" y="640"/>
                    <a:pt x="13455" y="666"/>
                    <a:pt x="13472" y="709"/>
                  </a:cubicBezTo>
                  <a:lnTo>
                    <a:pt x="15790" y="4720"/>
                  </a:lnTo>
                  <a:cubicBezTo>
                    <a:pt x="15815" y="4758"/>
                    <a:pt x="15815" y="4796"/>
                    <a:pt x="15803" y="4809"/>
                  </a:cubicBezTo>
                  <a:cubicBezTo>
                    <a:pt x="15803" y="4834"/>
                    <a:pt x="15790" y="4860"/>
                    <a:pt x="15752" y="4885"/>
                  </a:cubicBezTo>
                  <a:lnTo>
                    <a:pt x="14618" y="5535"/>
                  </a:lnTo>
                  <a:cubicBezTo>
                    <a:pt x="14597" y="5548"/>
                    <a:pt x="14575" y="5553"/>
                    <a:pt x="14553" y="5553"/>
                  </a:cubicBezTo>
                  <a:cubicBezTo>
                    <a:pt x="14510" y="5553"/>
                    <a:pt x="14470" y="5531"/>
                    <a:pt x="14453" y="5497"/>
                  </a:cubicBezTo>
                  <a:lnTo>
                    <a:pt x="12135" y="1473"/>
                  </a:lnTo>
                  <a:cubicBezTo>
                    <a:pt x="12110" y="1435"/>
                    <a:pt x="12110" y="1409"/>
                    <a:pt x="12123" y="1384"/>
                  </a:cubicBezTo>
                  <a:cubicBezTo>
                    <a:pt x="12123" y="1371"/>
                    <a:pt x="12135" y="1333"/>
                    <a:pt x="12174" y="1307"/>
                  </a:cubicBezTo>
                  <a:lnTo>
                    <a:pt x="13307" y="658"/>
                  </a:lnTo>
                  <a:cubicBezTo>
                    <a:pt x="13327" y="646"/>
                    <a:pt x="13349" y="640"/>
                    <a:pt x="13370" y="640"/>
                  </a:cubicBezTo>
                  <a:close/>
                  <a:moveTo>
                    <a:pt x="8239" y="7763"/>
                  </a:moveTo>
                  <a:cubicBezTo>
                    <a:pt x="8494" y="7763"/>
                    <a:pt x="8697" y="7967"/>
                    <a:pt x="8697" y="8222"/>
                  </a:cubicBezTo>
                  <a:cubicBezTo>
                    <a:pt x="8697" y="8463"/>
                    <a:pt x="8494" y="8667"/>
                    <a:pt x="8239" y="8667"/>
                  </a:cubicBezTo>
                  <a:cubicBezTo>
                    <a:pt x="7997" y="8667"/>
                    <a:pt x="7793" y="8463"/>
                    <a:pt x="7793" y="8222"/>
                  </a:cubicBezTo>
                  <a:cubicBezTo>
                    <a:pt x="7793" y="7967"/>
                    <a:pt x="7997" y="7763"/>
                    <a:pt x="8239" y="7763"/>
                  </a:cubicBezTo>
                  <a:close/>
                  <a:moveTo>
                    <a:pt x="11868" y="2288"/>
                  </a:moveTo>
                  <a:lnTo>
                    <a:pt x="13613" y="5318"/>
                  </a:lnTo>
                  <a:lnTo>
                    <a:pt x="9156" y="7610"/>
                  </a:lnTo>
                  <a:lnTo>
                    <a:pt x="9143" y="7610"/>
                  </a:lnTo>
                  <a:cubicBezTo>
                    <a:pt x="8952" y="7317"/>
                    <a:pt x="8621" y="7126"/>
                    <a:pt x="8239" y="7126"/>
                  </a:cubicBezTo>
                  <a:cubicBezTo>
                    <a:pt x="7641" y="7126"/>
                    <a:pt x="7157" y="7610"/>
                    <a:pt x="7157" y="8222"/>
                  </a:cubicBezTo>
                  <a:cubicBezTo>
                    <a:pt x="7157" y="8349"/>
                    <a:pt x="7182" y="8476"/>
                    <a:pt x="7220" y="8591"/>
                  </a:cubicBezTo>
                  <a:lnTo>
                    <a:pt x="6558" y="8935"/>
                  </a:lnTo>
                  <a:lnTo>
                    <a:pt x="5909" y="7814"/>
                  </a:lnTo>
                  <a:cubicBezTo>
                    <a:pt x="5849" y="7712"/>
                    <a:pt x="5745" y="7656"/>
                    <a:pt x="5636" y="7656"/>
                  </a:cubicBezTo>
                  <a:cubicBezTo>
                    <a:pt x="5582" y="7656"/>
                    <a:pt x="5527" y="7670"/>
                    <a:pt x="5476" y="7699"/>
                  </a:cubicBezTo>
                  <a:cubicBezTo>
                    <a:pt x="5323" y="7789"/>
                    <a:pt x="5272" y="7992"/>
                    <a:pt x="5361" y="8145"/>
                  </a:cubicBezTo>
                  <a:lnTo>
                    <a:pt x="5985" y="9227"/>
                  </a:lnTo>
                  <a:lnTo>
                    <a:pt x="4330" y="10081"/>
                  </a:lnTo>
                  <a:lnTo>
                    <a:pt x="3107" y="7954"/>
                  </a:lnTo>
                  <a:lnTo>
                    <a:pt x="8570" y="4427"/>
                  </a:lnTo>
                  <a:lnTo>
                    <a:pt x="9054" y="5267"/>
                  </a:lnTo>
                  <a:cubicBezTo>
                    <a:pt x="9105" y="5369"/>
                    <a:pt x="9220" y="5433"/>
                    <a:pt x="9334" y="5433"/>
                  </a:cubicBezTo>
                  <a:cubicBezTo>
                    <a:pt x="9385" y="5433"/>
                    <a:pt x="9436" y="5407"/>
                    <a:pt x="9487" y="5382"/>
                  </a:cubicBezTo>
                  <a:cubicBezTo>
                    <a:pt x="9640" y="5293"/>
                    <a:pt x="9691" y="5102"/>
                    <a:pt x="9614" y="4949"/>
                  </a:cubicBezTo>
                  <a:lnTo>
                    <a:pt x="9105" y="4070"/>
                  </a:lnTo>
                  <a:lnTo>
                    <a:pt x="11868" y="2288"/>
                  </a:lnTo>
                  <a:close/>
                  <a:moveTo>
                    <a:pt x="2967" y="8998"/>
                  </a:moveTo>
                  <a:lnTo>
                    <a:pt x="3362" y="9673"/>
                  </a:lnTo>
                  <a:lnTo>
                    <a:pt x="2369" y="10246"/>
                  </a:lnTo>
                  <a:lnTo>
                    <a:pt x="1974" y="9571"/>
                  </a:lnTo>
                  <a:lnTo>
                    <a:pt x="2967" y="8998"/>
                  </a:lnTo>
                  <a:close/>
                  <a:moveTo>
                    <a:pt x="1159" y="9431"/>
                  </a:moveTo>
                  <a:lnTo>
                    <a:pt x="2076" y="11010"/>
                  </a:lnTo>
                  <a:lnTo>
                    <a:pt x="1605" y="11290"/>
                  </a:lnTo>
                  <a:cubicBezTo>
                    <a:pt x="1597" y="11294"/>
                    <a:pt x="1591" y="11296"/>
                    <a:pt x="1586" y="11296"/>
                  </a:cubicBezTo>
                  <a:cubicBezTo>
                    <a:pt x="1572" y="11296"/>
                    <a:pt x="1563" y="11287"/>
                    <a:pt x="1554" y="11278"/>
                  </a:cubicBezTo>
                  <a:lnTo>
                    <a:pt x="675" y="9750"/>
                  </a:lnTo>
                  <a:cubicBezTo>
                    <a:pt x="675" y="9750"/>
                    <a:pt x="663" y="9737"/>
                    <a:pt x="675" y="9724"/>
                  </a:cubicBezTo>
                  <a:cubicBezTo>
                    <a:pt x="675" y="9711"/>
                    <a:pt x="675" y="9711"/>
                    <a:pt x="688" y="9711"/>
                  </a:cubicBezTo>
                  <a:lnTo>
                    <a:pt x="1159" y="9431"/>
                  </a:lnTo>
                  <a:close/>
                  <a:moveTo>
                    <a:pt x="13364" y="0"/>
                  </a:moveTo>
                  <a:cubicBezTo>
                    <a:pt x="13237" y="0"/>
                    <a:pt x="13108" y="32"/>
                    <a:pt x="12989" y="98"/>
                  </a:cubicBezTo>
                  <a:lnTo>
                    <a:pt x="11855" y="760"/>
                  </a:lnTo>
                  <a:cubicBezTo>
                    <a:pt x="11677" y="862"/>
                    <a:pt x="11550" y="1027"/>
                    <a:pt x="11499" y="1218"/>
                  </a:cubicBezTo>
                  <a:cubicBezTo>
                    <a:pt x="11448" y="1396"/>
                    <a:pt x="11473" y="1575"/>
                    <a:pt x="11537" y="1740"/>
                  </a:cubicBezTo>
                  <a:lnTo>
                    <a:pt x="7972" y="4045"/>
                  </a:lnTo>
                  <a:lnTo>
                    <a:pt x="7411" y="3065"/>
                  </a:lnTo>
                  <a:lnTo>
                    <a:pt x="7437" y="3039"/>
                  </a:lnTo>
                  <a:cubicBezTo>
                    <a:pt x="7590" y="2950"/>
                    <a:pt x="7641" y="2759"/>
                    <a:pt x="7551" y="2606"/>
                  </a:cubicBezTo>
                  <a:cubicBezTo>
                    <a:pt x="7492" y="2504"/>
                    <a:pt x="7387" y="2448"/>
                    <a:pt x="7279" y="2448"/>
                  </a:cubicBezTo>
                  <a:cubicBezTo>
                    <a:pt x="7225" y="2448"/>
                    <a:pt x="7169" y="2462"/>
                    <a:pt x="7118" y="2492"/>
                  </a:cubicBezTo>
                  <a:lnTo>
                    <a:pt x="6253" y="2988"/>
                  </a:lnTo>
                  <a:lnTo>
                    <a:pt x="5692" y="3306"/>
                  </a:lnTo>
                  <a:lnTo>
                    <a:pt x="5374" y="3485"/>
                  </a:lnTo>
                  <a:cubicBezTo>
                    <a:pt x="5221" y="3574"/>
                    <a:pt x="5170" y="3778"/>
                    <a:pt x="5259" y="3930"/>
                  </a:cubicBezTo>
                  <a:cubicBezTo>
                    <a:pt x="5323" y="4032"/>
                    <a:pt x="5425" y="4083"/>
                    <a:pt x="5540" y="4083"/>
                  </a:cubicBezTo>
                  <a:cubicBezTo>
                    <a:pt x="5590" y="4083"/>
                    <a:pt x="5654" y="4070"/>
                    <a:pt x="5705" y="4045"/>
                  </a:cubicBezTo>
                  <a:lnTo>
                    <a:pt x="5731" y="4032"/>
                  </a:lnTo>
                  <a:lnTo>
                    <a:pt x="6342" y="5089"/>
                  </a:lnTo>
                  <a:lnTo>
                    <a:pt x="2496" y="7572"/>
                  </a:lnTo>
                  <a:cubicBezTo>
                    <a:pt x="2356" y="7674"/>
                    <a:pt x="2305" y="7852"/>
                    <a:pt x="2394" y="8005"/>
                  </a:cubicBezTo>
                  <a:lnTo>
                    <a:pt x="2636" y="8438"/>
                  </a:lnTo>
                  <a:lnTo>
                    <a:pt x="1656" y="9011"/>
                  </a:lnTo>
                  <a:lnTo>
                    <a:pt x="1554" y="8833"/>
                  </a:lnTo>
                  <a:cubicBezTo>
                    <a:pt x="1495" y="8731"/>
                    <a:pt x="1390" y="8674"/>
                    <a:pt x="1281" y="8674"/>
                  </a:cubicBezTo>
                  <a:cubicBezTo>
                    <a:pt x="1227" y="8674"/>
                    <a:pt x="1172" y="8688"/>
                    <a:pt x="1121" y="8718"/>
                  </a:cubicBezTo>
                  <a:lnTo>
                    <a:pt x="357" y="9151"/>
                  </a:lnTo>
                  <a:cubicBezTo>
                    <a:pt x="204" y="9240"/>
                    <a:pt x="90" y="9380"/>
                    <a:pt x="51" y="9559"/>
                  </a:cubicBezTo>
                  <a:cubicBezTo>
                    <a:pt x="1" y="9724"/>
                    <a:pt x="26" y="9915"/>
                    <a:pt x="115" y="10068"/>
                  </a:cubicBezTo>
                  <a:lnTo>
                    <a:pt x="994" y="11596"/>
                  </a:lnTo>
                  <a:cubicBezTo>
                    <a:pt x="1121" y="11812"/>
                    <a:pt x="1350" y="11940"/>
                    <a:pt x="1579" y="11940"/>
                  </a:cubicBezTo>
                  <a:cubicBezTo>
                    <a:pt x="1694" y="11940"/>
                    <a:pt x="1809" y="11901"/>
                    <a:pt x="1923" y="11851"/>
                  </a:cubicBezTo>
                  <a:lnTo>
                    <a:pt x="2675" y="11405"/>
                  </a:lnTo>
                  <a:cubicBezTo>
                    <a:pt x="2738" y="11367"/>
                    <a:pt x="2802" y="11303"/>
                    <a:pt x="2815" y="11214"/>
                  </a:cubicBezTo>
                  <a:cubicBezTo>
                    <a:pt x="2840" y="11137"/>
                    <a:pt x="2827" y="11048"/>
                    <a:pt x="2789" y="10972"/>
                  </a:cubicBezTo>
                  <a:lnTo>
                    <a:pt x="2687" y="10794"/>
                  </a:lnTo>
                  <a:lnTo>
                    <a:pt x="3680" y="10221"/>
                  </a:lnTo>
                  <a:lnTo>
                    <a:pt x="3922" y="10654"/>
                  </a:lnTo>
                  <a:cubicBezTo>
                    <a:pt x="3986" y="10755"/>
                    <a:pt x="4088" y="10819"/>
                    <a:pt x="4203" y="10819"/>
                  </a:cubicBezTo>
                  <a:cubicBezTo>
                    <a:pt x="4253" y="10819"/>
                    <a:pt x="4304" y="10806"/>
                    <a:pt x="4343" y="10781"/>
                  </a:cubicBezTo>
                  <a:lnTo>
                    <a:pt x="7615" y="9100"/>
                  </a:lnTo>
                  <a:cubicBezTo>
                    <a:pt x="7793" y="9227"/>
                    <a:pt x="8010" y="9304"/>
                    <a:pt x="8239" y="9304"/>
                  </a:cubicBezTo>
                  <a:lnTo>
                    <a:pt x="8328" y="9304"/>
                  </a:lnTo>
                  <a:lnTo>
                    <a:pt x="10875" y="15785"/>
                  </a:lnTo>
                  <a:lnTo>
                    <a:pt x="10047" y="15785"/>
                  </a:lnTo>
                  <a:cubicBezTo>
                    <a:pt x="9869" y="15785"/>
                    <a:pt x="9729" y="15925"/>
                    <a:pt x="9729" y="16103"/>
                  </a:cubicBezTo>
                  <a:cubicBezTo>
                    <a:pt x="9729" y="16282"/>
                    <a:pt x="9869" y="16422"/>
                    <a:pt x="10047" y="16422"/>
                  </a:cubicBezTo>
                  <a:lnTo>
                    <a:pt x="12568" y="16422"/>
                  </a:lnTo>
                  <a:cubicBezTo>
                    <a:pt x="12747" y="16422"/>
                    <a:pt x="12887" y="16282"/>
                    <a:pt x="12887" y="16103"/>
                  </a:cubicBezTo>
                  <a:cubicBezTo>
                    <a:pt x="12887" y="15925"/>
                    <a:pt x="12747" y="15785"/>
                    <a:pt x="12568" y="15785"/>
                  </a:cubicBezTo>
                  <a:lnTo>
                    <a:pt x="11575" y="15785"/>
                  </a:lnTo>
                  <a:lnTo>
                    <a:pt x="8927" y="9062"/>
                  </a:lnTo>
                  <a:cubicBezTo>
                    <a:pt x="9169" y="8871"/>
                    <a:pt x="9334" y="8565"/>
                    <a:pt x="9334" y="8222"/>
                  </a:cubicBezTo>
                  <a:lnTo>
                    <a:pt x="13931" y="5866"/>
                  </a:lnTo>
                  <a:cubicBezTo>
                    <a:pt x="14084" y="6082"/>
                    <a:pt x="14313" y="6197"/>
                    <a:pt x="14555" y="6197"/>
                  </a:cubicBezTo>
                  <a:cubicBezTo>
                    <a:pt x="14682" y="6197"/>
                    <a:pt x="14822" y="6159"/>
                    <a:pt x="14937" y="6095"/>
                  </a:cubicBezTo>
                  <a:lnTo>
                    <a:pt x="16070" y="5433"/>
                  </a:lnTo>
                  <a:cubicBezTo>
                    <a:pt x="16248" y="5331"/>
                    <a:pt x="16376" y="5166"/>
                    <a:pt x="16427" y="4975"/>
                  </a:cubicBezTo>
                  <a:cubicBezTo>
                    <a:pt x="16478" y="4771"/>
                    <a:pt x="16452" y="4567"/>
                    <a:pt x="16350" y="4389"/>
                  </a:cubicBezTo>
                  <a:lnTo>
                    <a:pt x="16350" y="4402"/>
                  </a:lnTo>
                  <a:lnTo>
                    <a:pt x="14033" y="378"/>
                  </a:lnTo>
                  <a:cubicBezTo>
                    <a:pt x="13886" y="137"/>
                    <a:pt x="13629" y="0"/>
                    <a:pt x="13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1246338" y="2007738"/>
              <a:ext cx="15950" cy="15925"/>
            </a:xfrm>
            <a:custGeom>
              <a:rect b="b" l="l" r="r" t="t"/>
              <a:pathLst>
                <a:path extrusionOk="0" h="637" w="638">
                  <a:moveTo>
                    <a:pt x="319" y="0"/>
                  </a:moveTo>
                  <a:cubicBezTo>
                    <a:pt x="230" y="0"/>
                    <a:pt x="154" y="38"/>
                    <a:pt x="90" y="102"/>
                  </a:cubicBezTo>
                  <a:cubicBezTo>
                    <a:pt x="39" y="153"/>
                    <a:pt x="1" y="242"/>
                    <a:pt x="1" y="318"/>
                  </a:cubicBezTo>
                  <a:cubicBezTo>
                    <a:pt x="1" y="408"/>
                    <a:pt x="39" y="497"/>
                    <a:pt x="90" y="548"/>
                  </a:cubicBezTo>
                  <a:cubicBezTo>
                    <a:pt x="154" y="611"/>
                    <a:pt x="230" y="637"/>
                    <a:pt x="319" y="637"/>
                  </a:cubicBezTo>
                  <a:cubicBezTo>
                    <a:pt x="408" y="637"/>
                    <a:pt x="485" y="611"/>
                    <a:pt x="549" y="548"/>
                  </a:cubicBezTo>
                  <a:cubicBezTo>
                    <a:pt x="612" y="484"/>
                    <a:pt x="638" y="408"/>
                    <a:pt x="638" y="318"/>
                  </a:cubicBezTo>
                  <a:cubicBezTo>
                    <a:pt x="638" y="242"/>
                    <a:pt x="612" y="153"/>
                    <a:pt x="549" y="102"/>
                  </a:cubicBezTo>
                  <a:cubicBezTo>
                    <a:pt x="485" y="38"/>
                    <a:pt x="408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1184588" y="2108013"/>
              <a:ext cx="15950" cy="15925"/>
            </a:xfrm>
            <a:custGeom>
              <a:rect b="b" l="l" r="r" t="t"/>
              <a:pathLst>
                <a:path extrusionOk="0" h="637" w="638">
                  <a:moveTo>
                    <a:pt x="319" y="0"/>
                  </a:moveTo>
                  <a:cubicBezTo>
                    <a:pt x="230" y="0"/>
                    <a:pt x="153" y="38"/>
                    <a:pt x="90" y="89"/>
                  </a:cubicBezTo>
                  <a:cubicBezTo>
                    <a:pt x="26" y="153"/>
                    <a:pt x="1" y="242"/>
                    <a:pt x="1" y="318"/>
                  </a:cubicBezTo>
                  <a:cubicBezTo>
                    <a:pt x="1" y="408"/>
                    <a:pt x="26" y="484"/>
                    <a:pt x="90" y="548"/>
                  </a:cubicBezTo>
                  <a:cubicBezTo>
                    <a:pt x="153" y="611"/>
                    <a:pt x="230" y="637"/>
                    <a:pt x="319" y="637"/>
                  </a:cubicBezTo>
                  <a:cubicBezTo>
                    <a:pt x="408" y="637"/>
                    <a:pt x="485" y="611"/>
                    <a:pt x="548" y="548"/>
                  </a:cubicBezTo>
                  <a:cubicBezTo>
                    <a:pt x="599" y="484"/>
                    <a:pt x="637" y="408"/>
                    <a:pt x="637" y="318"/>
                  </a:cubicBezTo>
                  <a:cubicBezTo>
                    <a:pt x="637" y="229"/>
                    <a:pt x="599" y="153"/>
                    <a:pt x="548" y="89"/>
                  </a:cubicBezTo>
                  <a:cubicBezTo>
                    <a:pt x="485" y="38"/>
                    <a:pt x="408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1103413" y="2136413"/>
              <a:ext cx="86625" cy="135550"/>
            </a:xfrm>
            <a:custGeom>
              <a:rect b="b" l="l" r="r" t="t"/>
              <a:pathLst>
                <a:path extrusionOk="0" h="5422" w="3465">
                  <a:moveTo>
                    <a:pt x="3102" y="1"/>
                  </a:moveTo>
                  <a:cubicBezTo>
                    <a:pt x="2973" y="1"/>
                    <a:pt x="2851" y="75"/>
                    <a:pt x="2802" y="201"/>
                  </a:cubicBezTo>
                  <a:lnTo>
                    <a:pt x="1007" y="4785"/>
                  </a:lnTo>
                  <a:lnTo>
                    <a:pt x="332" y="4785"/>
                  </a:lnTo>
                  <a:cubicBezTo>
                    <a:pt x="153" y="4785"/>
                    <a:pt x="1" y="4925"/>
                    <a:pt x="1" y="5103"/>
                  </a:cubicBezTo>
                  <a:cubicBezTo>
                    <a:pt x="1" y="5282"/>
                    <a:pt x="141" y="5422"/>
                    <a:pt x="332" y="5422"/>
                  </a:cubicBezTo>
                  <a:lnTo>
                    <a:pt x="2853" y="5422"/>
                  </a:lnTo>
                  <a:cubicBezTo>
                    <a:pt x="3018" y="5422"/>
                    <a:pt x="3171" y="5282"/>
                    <a:pt x="3171" y="5103"/>
                  </a:cubicBezTo>
                  <a:cubicBezTo>
                    <a:pt x="3171" y="4925"/>
                    <a:pt x="3031" y="4785"/>
                    <a:pt x="2853" y="4785"/>
                  </a:cubicBezTo>
                  <a:lnTo>
                    <a:pt x="1694" y="4785"/>
                  </a:lnTo>
                  <a:lnTo>
                    <a:pt x="3400" y="443"/>
                  </a:lnTo>
                  <a:cubicBezTo>
                    <a:pt x="3464" y="278"/>
                    <a:pt x="3388" y="87"/>
                    <a:pt x="3222" y="23"/>
                  </a:cubicBezTo>
                  <a:cubicBezTo>
                    <a:pt x="3183" y="8"/>
                    <a:pt x="3142" y="1"/>
                    <a:pt x="3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43"/>
          <p:cNvGrpSpPr/>
          <p:nvPr/>
        </p:nvGrpSpPr>
        <p:grpSpPr>
          <a:xfrm>
            <a:off x="5063600" y="1922250"/>
            <a:ext cx="411625" cy="410675"/>
            <a:chOff x="4741988" y="1078188"/>
            <a:chExt cx="411625" cy="410675"/>
          </a:xfrm>
        </p:grpSpPr>
        <p:sp>
          <p:nvSpPr>
            <p:cNvPr id="598" name="Google Shape;598;p43"/>
            <p:cNvSpPr/>
            <p:nvPr/>
          </p:nvSpPr>
          <p:spPr>
            <a:xfrm>
              <a:off x="4936813" y="1161288"/>
              <a:ext cx="16250" cy="16250"/>
            </a:xfrm>
            <a:custGeom>
              <a:rect b="b" l="l" r="r" t="t"/>
              <a:pathLst>
                <a:path extrusionOk="0" h="650" w="650">
                  <a:moveTo>
                    <a:pt x="319" y="0"/>
                  </a:moveTo>
                  <a:cubicBezTo>
                    <a:pt x="140" y="0"/>
                    <a:pt x="0" y="153"/>
                    <a:pt x="0" y="331"/>
                  </a:cubicBezTo>
                  <a:cubicBezTo>
                    <a:pt x="0" y="497"/>
                    <a:pt x="140" y="650"/>
                    <a:pt x="319" y="650"/>
                  </a:cubicBezTo>
                  <a:lnTo>
                    <a:pt x="331" y="650"/>
                  </a:lnTo>
                  <a:cubicBezTo>
                    <a:pt x="510" y="650"/>
                    <a:pt x="650" y="497"/>
                    <a:pt x="650" y="318"/>
                  </a:cubicBezTo>
                  <a:cubicBezTo>
                    <a:pt x="650" y="140"/>
                    <a:pt x="510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4829538" y="1166363"/>
              <a:ext cx="88825" cy="64025"/>
            </a:xfrm>
            <a:custGeom>
              <a:rect b="b" l="l" r="r" t="t"/>
              <a:pathLst>
                <a:path extrusionOk="0" h="2561" w="3553">
                  <a:moveTo>
                    <a:pt x="3195" y="0"/>
                  </a:moveTo>
                  <a:cubicBezTo>
                    <a:pt x="3166" y="0"/>
                    <a:pt x="3136" y="5"/>
                    <a:pt x="3107" y="14"/>
                  </a:cubicBezTo>
                  <a:cubicBezTo>
                    <a:pt x="1923" y="345"/>
                    <a:pt x="853" y="1070"/>
                    <a:pt x="102" y="2051"/>
                  </a:cubicBezTo>
                  <a:cubicBezTo>
                    <a:pt x="0" y="2191"/>
                    <a:pt x="25" y="2395"/>
                    <a:pt x="166" y="2497"/>
                  </a:cubicBezTo>
                  <a:cubicBezTo>
                    <a:pt x="229" y="2548"/>
                    <a:pt x="293" y="2560"/>
                    <a:pt x="357" y="2560"/>
                  </a:cubicBezTo>
                  <a:cubicBezTo>
                    <a:pt x="458" y="2560"/>
                    <a:pt x="560" y="2522"/>
                    <a:pt x="624" y="2433"/>
                  </a:cubicBezTo>
                  <a:cubicBezTo>
                    <a:pt x="1273" y="1567"/>
                    <a:pt x="2228" y="918"/>
                    <a:pt x="3273" y="625"/>
                  </a:cubicBezTo>
                  <a:cubicBezTo>
                    <a:pt x="3451" y="574"/>
                    <a:pt x="3553" y="408"/>
                    <a:pt x="3502" y="230"/>
                  </a:cubicBezTo>
                  <a:cubicBezTo>
                    <a:pt x="3460" y="94"/>
                    <a:pt x="3331" y="0"/>
                    <a:pt x="3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4846713" y="1379963"/>
              <a:ext cx="87250" cy="15950"/>
            </a:xfrm>
            <a:custGeom>
              <a:rect b="b" l="l" r="r" t="t"/>
              <a:pathLst>
                <a:path extrusionOk="0" h="638" w="3490">
                  <a:moveTo>
                    <a:pt x="319" y="1"/>
                  </a:moveTo>
                  <a:cubicBezTo>
                    <a:pt x="141" y="1"/>
                    <a:pt x="1" y="141"/>
                    <a:pt x="1" y="319"/>
                  </a:cubicBezTo>
                  <a:cubicBezTo>
                    <a:pt x="1" y="498"/>
                    <a:pt x="141" y="638"/>
                    <a:pt x="319" y="638"/>
                  </a:cubicBezTo>
                  <a:lnTo>
                    <a:pt x="3171" y="638"/>
                  </a:lnTo>
                  <a:cubicBezTo>
                    <a:pt x="3337" y="638"/>
                    <a:pt x="3490" y="498"/>
                    <a:pt x="3490" y="319"/>
                  </a:cubicBezTo>
                  <a:cubicBezTo>
                    <a:pt x="3490" y="141"/>
                    <a:pt x="3350" y="1"/>
                    <a:pt x="3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4815513" y="1379963"/>
              <a:ext cx="15950" cy="15950"/>
            </a:xfrm>
            <a:custGeom>
              <a:rect b="b" l="l" r="r" t="t"/>
              <a:pathLst>
                <a:path extrusionOk="0" h="638" w="638">
                  <a:moveTo>
                    <a:pt x="319" y="1"/>
                  </a:moveTo>
                  <a:cubicBezTo>
                    <a:pt x="230" y="1"/>
                    <a:pt x="154" y="26"/>
                    <a:pt x="90" y="90"/>
                  </a:cubicBezTo>
                  <a:cubicBezTo>
                    <a:pt x="26" y="154"/>
                    <a:pt x="1" y="230"/>
                    <a:pt x="1" y="319"/>
                  </a:cubicBezTo>
                  <a:cubicBezTo>
                    <a:pt x="1" y="396"/>
                    <a:pt x="26" y="485"/>
                    <a:pt x="90" y="536"/>
                  </a:cubicBezTo>
                  <a:cubicBezTo>
                    <a:pt x="154" y="599"/>
                    <a:pt x="230" y="638"/>
                    <a:pt x="319" y="638"/>
                  </a:cubicBezTo>
                  <a:cubicBezTo>
                    <a:pt x="408" y="638"/>
                    <a:pt x="485" y="599"/>
                    <a:pt x="548" y="536"/>
                  </a:cubicBezTo>
                  <a:cubicBezTo>
                    <a:pt x="599" y="485"/>
                    <a:pt x="637" y="396"/>
                    <a:pt x="637" y="319"/>
                  </a:cubicBezTo>
                  <a:cubicBezTo>
                    <a:pt x="637" y="230"/>
                    <a:pt x="599" y="154"/>
                    <a:pt x="548" y="90"/>
                  </a:cubicBezTo>
                  <a:cubicBezTo>
                    <a:pt x="485" y="26"/>
                    <a:pt x="395" y="1"/>
                    <a:pt x="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4741988" y="1078188"/>
              <a:ext cx="411625" cy="410675"/>
            </a:xfrm>
            <a:custGeom>
              <a:rect b="b" l="l" r="r" t="t"/>
              <a:pathLst>
                <a:path extrusionOk="0" h="16427" w="16465">
                  <a:moveTo>
                    <a:pt x="14529" y="777"/>
                  </a:moveTo>
                  <a:lnTo>
                    <a:pt x="15662" y="1911"/>
                  </a:lnTo>
                  <a:lnTo>
                    <a:pt x="14491" y="3069"/>
                  </a:lnTo>
                  <a:lnTo>
                    <a:pt x="13383" y="1949"/>
                  </a:lnTo>
                  <a:lnTo>
                    <a:pt x="13370" y="1936"/>
                  </a:lnTo>
                  <a:lnTo>
                    <a:pt x="14529" y="777"/>
                  </a:lnTo>
                  <a:close/>
                  <a:moveTo>
                    <a:pt x="13154" y="2637"/>
                  </a:moveTo>
                  <a:lnTo>
                    <a:pt x="13803" y="3286"/>
                  </a:lnTo>
                  <a:lnTo>
                    <a:pt x="13243" y="3846"/>
                  </a:lnTo>
                  <a:cubicBezTo>
                    <a:pt x="13014" y="3630"/>
                    <a:pt x="12785" y="3426"/>
                    <a:pt x="12543" y="3235"/>
                  </a:cubicBezTo>
                  <a:lnTo>
                    <a:pt x="13154" y="2637"/>
                  </a:lnTo>
                  <a:close/>
                  <a:moveTo>
                    <a:pt x="8124" y="2382"/>
                  </a:moveTo>
                  <a:cubicBezTo>
                    <a:pt x="11690" y="2382"/>
                    <a:pt x="14606" y="5221"/>
                    <a:pt x="14733" y="8761"/>
                  </a:cubicBezTo>
                  <a:lnTo>
                    <a:pt x="1516" y="8761"/>
                  </a:lnTo>
                  <a:cubicBezTo>
                    <a:pt x="1643" y="5221"/>
                    <a:pt x="4559" y="2382"/>
                    <a:pt x="8124" y="2382"/>
                  </a:cubicBezTo>
                  <a:close/>
                  <a:moveTo>
                    <a:pt x="2407" y="9398"/>
                  </a:moveTo>
                  <a:lnTo>
                    <a:pt x="2407" y="10557"/>
                  </a:lnTo>
                  <a:lnTo>
                    <a:pt x="1516" y="10557"/>
                  </a:lnTo>
                  <a:lnTo>
                    <a:pt x="1516" y="9398"/>
                  </a:lnTo>
                  <a:close/>
                  <a:moveTo>
                    <a:pt x="3948" y="9398"/>
                  </a:moveTo>
                  <a:lnTo>
                    <a:pt x="3948" y="10557"/>
                  </a:lnTo>
                  <a:lnTo>
                    <a:pt x="3056" y="10557"/>
                  </a:lnTo>
                  <a:lnTo>
                    <a:pt x="3056" y="9398"/>
                  </a:lnTo>
                  <a:close/>
                  <a:moveTo>
                    <a:pt x="5488" y="9398"/>
                  </a:moveTo>
                  <a:lnTo>
                    <a:pt x="5488" y="10557"/>
                  </a:lnTo>
                  <a:lnTo>
                    <a:pt x="4597" y="10557"/>
                  </a:lnTo>
                  <a:lnTo>
                    <a:pt x="4597" y="9398"/>
                  </a:lnTo>
                  <a:close/>
                  <a:moveTo>
                    <a:pt x="7029" y="9398"/>
                  </a:moveTo>
                  <a:lnTo>
                    <a:pt x="7029" y="10557"/>
                  </a:lnTo>
                  <a:lnTo>
                    <a:pt x="6138" y="10557"/>
                  </a:lnTo>
                  <a:lnTo>
                    <a:pt x="6138" y="9398"/>
                  </a:lnTo>
                  <a:close/>
                  <a:moveTo>
                    <a:pt x="8570" y="9398"/>
                  </a:moveTo>
                  <a:lnTo>
                    <a:pt x="8570" y="10557"/>
                  </a:lnTo>
                  <a:lnTo>
                    <a:pt x="7679" y="10557"/>
                  </a:lnTo>
                  <a:lnTo>
                    <a:pt x="7679" y="9398"/>
                  </a:lnTo>
                  <a:close/>
                  <a:moveTo>
                    <a:pt x="10111" y="9398"/>
                  </a:moveTo>
                  <a:lnTo>
                    <a:pt x="10111" y="10557"/>
                  </a:lnTo>
                  <a:lnTo>
                    <a:pt x="9219" y="10557"/>
                  </a:lnTo>
                  <a:lnTo>
                    <a:pt x="9219" y="9398"/>
                  </a:lnTo>
                  <a:close/>
                  <a:moveTo>
                    <a:pt x="11651" y="9398"/>
                  </a:moveTo>
                  <a:lnTo>
                    <a:pt x="11651" y="10557"/>
                  </a:lnTo>
                  <a:lnTo>
                    <a:pt x="10760" y="10557"/>
                  </a:lnTo>
                  <a:lnTo>
                    <a:pt x="10760" y="9398"/>
                  </a:lnTo>
                  <a:close/>
                  <a:moveTo>
                    <a:pt x="13192" y="9398"/>
                  </a:moveTo>
                  <a:lnTo>
                    <a:pt x="13192" y="10557"/>
                  </a:lnTo>
                  <a:lnTo>
                    <a:pt x="12301" y="10557"/>
                  </a:lnTo>
                  <a:lnTo>
                    <a:pt x="12301" y="9398"/>
                  </a:lnTo>
                  <a:close/>
                  <a:moveTo>
                    <a:pt x="14733" y="9398"/>
                  </a:moveTo>
                  <a:lnTo>
                    <a:pt x="14733" y="10557"/>
                  </a:lnTo>
                  <a:lnTo>
                    <a:pt x="13829" y="10557"/>
                  </a:lnTo>
                  <a:lnTo>
                    <a:pt x="13829" y="9398"/>
                  </a:lnTo>
                  <a:close/>
                  <a:moveTo>
                    <a:pt x="12008" y="12709"/>
                  </a:moveTo>
                  <a:lnTo>
                    <a:pt x="12008" y="15790"/>
                  </a:lnTo>
                  <a:lnTo>
                    <a:pt x="9818" y="15790"/>
                  </a:lnTo>
                  <a:lnTo>
                    <a:pt x="9818" y="12709"/>
                  </a:lnTo>
                  <a:close/>
                  <a:moveTo>
                    <a:pt x="14733" y="11206"/>
                  </a:moveTo>
                  <a:lnTo>
                    <a:pt x="14733" y="15790"/>
                  </a:lnTo>
                  <a:lnTo>
                    <a:pt x="12645" y="15790"/>
                  </a:lnTo>
                  <a:lnTo>
                    <a:pt x="12645" y="12390"/>
                  </a:lnTo>
                  <a:cubicBezTo>
                    <a:pt x="12645" y="12212"/>
                    <a:pt x="12505" y="12072"/>
                    <a:pt x="12326" y="12072"/>
                  </a:cubicBezTo>
                  <a:lnTo>
                    <a:pt x="9499" y="12072"/>
                  </a:lnTo>
                  <a:cubicBezTo>
                    <a:pt x="9321" y="12072"/>
                    <a:pt x="9181" y="12212"/>
                    <a:pt x="9181" y="12390"/>
                  </a:cubicBezTo>
                  <a:lnTo>
                    <a:pt x="9181" y="15790"/>
                  </a:lnTo>
                  <a:lnTo>
                    <a:pt x="1516" y="15790"/>
                  </a:lnTo>
                  <a:lnTo>
                    <a:pt x="1516" y="11206"/>
                  </a:lnTo>
                  <a:close/>
                  <a:moveTo>
                    <a:pt x="14529" y="1"/>
                  </a:moveTo>
                  <a:cubicBezTo>
                    <a:pt x="14440" y="1"/>
                    <a:pt x="14364" y="39"/>
                    <a:pt x="14300" y="103"/>
                  </a:cubicBezTo>
                  <a:lnTo>
                    <a:pt x="12683" y="1707"/>
                  </a:lnTo>
                  <a:cubicBezTo>
                    <a:pt x="12619" y="1771"/>
                    <a:pt x="12594" y="1860"/>
                    <a:pt x="12594" y="1936"/>
                  </a:cubicBezTo>
                  <a:cubicBezTo>
                    <a:pt x="12594" y="2025"/>
                    <a:pt x="12619" y="2102"/>
                    <a:pt x="12683" y="2165"/>
                  </a:cubicBezTo>
                  <a:lnTo>
                    <a:pt x="12696" y="2178"/>
                  </a:lnTo>
                  <a:lnTo>
                    <a:pt x="12008" y="2866"/>
                  </a:lnTo>
                  <a:cubicBezTo>
                    <a:pt x="10862" y="2127"/>
                    <a:pt x="9512" y="1732"/>
                    <a:pt x="8124" y="1732"/>
                  </a:cubicBezTo>
                  <a:cubicBezTo>
                    <a:pt x="6189" y="1732"/>
                    <a:pt x="4368" y="2484"/>
                    <a:pt x="2993" y="3859"/>
                  </a:cubicBezTo>
                  <a:cubicBezTo>
                    <a:pt x="1617" y="5221"/>
                    <a:pt x="866" y="7042"/>
                    <a:pt x="866" y="8990"/>
                  </a:cubicBezTo>
                  <a:lnTo>
                    <a:pt x="866" y="15790"/>
                  </a:lnTo>
                  <a:lnTo>
                    <a:pt x="319" y="15790"/>
                  </a:lnTo>
                  <a:cubicBezTo>
                    <a:pt x="140" y="15790"/>
                    <a:pt x="0" y="15930"/>
                    <a:pt x="0" y="16108"/>
                  </a:cubicBezTo>
                  <a:cubicBezTo>
                    <a:pt x="0" y="16287"/>
                    <a:pt x="140" y="16427"/>
                    <a:pt x="319" y="16427"/>
                  </a:cubicBezTo>
                  <a:lnTo>
                    <a:pt x="16108" y="16427"/>
                  </a:lnTo>
                  <a:cubicBezTo>
                    <a:pt x="16286" y="16427"/>
                    <a:pt x="16426" y="16287"/>
                    <a:pt x="16426" y="16108"/>
                  </a:cubicBezTo>
                  <a:cubicBezTo>
                    <a:pt x="16426" y="15930"/>
                    <a:pt x="16286" y="15790"/>
                    <a:pt x="16108" y="15790"/>
                  </a:cubicBezTo>
                  <a:lnTo>
                    <a:pt x="15370" y="15790"/>
                  </a:lnTo>
                  <a:lnTo>
                    <a:pt x="15370" y="8990"/>
                  </a:lnTo>
                  <a:cubicBezTo>
                    <a:pt x="15370" y="7259"/>
                    <a:pt x="14771" y="5629"/>
                    <a:pt x="13676" y="4317"/>
                  </a:cubicBezTo>
                  <a:lnTo>
                    <a:pt x="14262" y="3732"/>
                  </a:lnTo>
                  <a:lnTo>
                    <a:pt x="14262" y="3744"/>
                  </a:lnTo>
                  <a:cubicBezTo>
                    <a:pt x="14325" y="3808"/>
                    <a:pt x="14415" y="3846"/>
                    <a:pt x="14491" y="3846"/>
                  </a:cubicBezTo>
                  <a:cubicBezTo>
                    <a:pt x="14580" y="3846"/>
                    <a:pt x="14656" y="3808"/>
                    <a:pt x="14720" y="3744"/>
                  </a:cubicBezTo>
                  <a:lnTo>
                    <a:pt x="16337" y="2140"/>
                  </a:lnTo>
                  <a:cubicBezTo>
                    <a:pt x="16465" y="2013"/>
                    <a:pt x="16465" y="1809"/>
                    <a:pt x="16337" y="1682"/>
                  </a:cubicBezTo>
                  <a:lnTo>
                    <a:pt x="14758" y="103"/>
                  </a:lnTo>
                  <a:cubicBezTo>
                    <a:pt x="14695" y="39"/>
                    <a:pt x="14606" y="1"/>
                    <a:pt x="14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Environmental</a:t>
            </a:r>
            <a:endParaRPr/>
          </a:p>
        </p:txBody>
      </p:sp>
      <p:sp>
        <p:nvSpPr>
          <p:cNvPr id="608" name="Google Shape;608;p44"/>
          <p:cNvSpPr txBox="1"/>
          <p:nvPr>
            <p:ph idx="4" type="subTitle"/>
          </p:nvPr>
        </p:nvSpPr>
        <p:spPr>
          <a:xfrm>
            <a:off x="50" y="1509025"/>
            <a:ext cx="9144000" cy="85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Source Tools</a:t>
            </a:r>
            <a:endParaRPr/>
          </a:p>
        </p:txBody>
      </p:sp>
      <p:pic>
        <p:nvPicPr>
          <p:cNvPr id="609" name="Google Shape;6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68625"/>
            <a:ext cx="2178900" cy="122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257" y="2503932"/>
            <a:ext cx="3735750" cy="1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4"/>
          <p:cNvPicPr preferRelativeResize="0"/>
          <p:nvPr/>
        </p:nvPicPr>
        <p:blipFill rotWithShape="1">
          <a:blip r:embed="rId5">
            <a:alphaModFix/>
          </a:blip>
          <a:srcRect b="21522" l="2386" r="2138" t="21539"/>
          <a:stretch/>
        </p:blipFill>
        <p:spPr>
          <a:xfrm>
            <a:off x="0" y="3860425"/>
            <a:ext cx="3625949" cy="1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4"/>
          <p:cNvPicPr preferRelativeResize="0"/>
          <p:nvPr/>
        </p:nvPicPr>
        <p:blipFill rotWithShape="1">
          <a:blip r:embed="rId6">
            <a:alphaModFix/>
          </a:blip>
          <a:srcRect b="20898" l="9581" r="6960" t="0"/>
          <a:stretch/>
        </p:blipFill>
        <p:spPr>
          <a:xfrm>
            <a:off x="6259900" y="3860425"/>
            <a:ext cx="2884088" cy="12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8900" y="2503913"/>
            <a:ext cx="1319450" cy="13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arth Science Lesson: Satellites by Slidesgo">
  <a:themeElements>
    <a:clrScheme name="Simple Light">
      <a:dk1>
        <a:srgbClr val="F4F9FF"/>
      </a:dk1>
      <a:lt1>
        <a:srgbClr val="1D1D1D"/>
      </a:lt1>
      <a:dk2>
        <a:srgbClr val="428AA8"/>
      </a:dk2>
      <a:lt2>
        <a:srgbClr val="FFC654"/>
      </a:lt2>
      <a:accent1>
        <a:srgbClr val="D8E1EE"/>
      </a:accent1>
      <a:accent2>
        <a:srgbClr val="B2BDCE"/>
      </a:accent2>
      <a:accent3>
        <a:srgbClr val="8795AC"/>
      </a:accent3>
      <a:accent4>
        <a:srgbClr val="5C6B85"/>
      </a:accent4>
      <a:accent5>
        <a:srgbClr val="FFFFFF"/>
      </a:accent5>
      <a:accent6>
        <a:srgbClr val="FFFFFF"/>
      </a:accent6>
      <a:hlink>
        <a:srgbClr val="F4F9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