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1"/>
  </p:notesMasterIdLst>
  <p:sldIdLst>
    <p:sldId id="256" r:id="rId2"/>
    <p:sldId id="257" r:id="rId3"/>
    <p:sldId id="258" r:id="rId4"/>
    <p:sldId id="259" r:id="rId5"/>
    <p:sldId id="260" r:id="rId6"/>
    <p:sldId id="261" r:id="rId7"/>
    <p:sldId id="262" r:id="rId8"/>
    <p:sldId id="263" r:id="rId9"/>
    <p:sldId id="287" r:id="rId10"/>
    <p:sldId id="288" r:id="rId11"/>
    <p:sldId id="264" r:id="rId12"/>
    <p:sldId id="286" r:id="rId13"/>
    <p:sldId id="265" r:id="rId14"/>
    <p:sldId id="267" r:id="rId15"/>
    <p:sldId id="268" r:id="rId16"/>
    <p:sldId id="269" r:id="rId17"/>
    <p:sldId id="291" r:id="rId18"/>
    <p:sldId id="271" r:id="rId19"/>
    <p:sldId id="272" r:id="rId20"/>
  </p:sldIdLst>
  <p:sldSz cx="9144000" cy="5143500" type="screen16x9"/>
  <p:notesSz cx="6858000" cy="9144000"/>
  <p:embeddedFontLst>
    <p:embeddedFont>
      <p:font typeface="Bree Serif" panose="02000503040000020004" pitchFamily="2" charset="77"/>
      <p:regular r:id="rId22"/>
    </p:embeddedFont>
    <p:embeddedFont>
      <p:font typeface="Didact Gothic" pitchFamily="2" charset="0"/>
      <p:regular r:id="rId23"/>
    </p:embeddedFont>
    <p:embeddedFont>
      <p:font typeface="Roboto" panose="02000000000000000000" pitchFamily="2" charset="0"/>
      <p:regular r:id="rId24"/>
      <p:bold r:id="rId25"/>
      <p:italic r:id="rId26"/>
      <p:boldItalic r:id="rId27"/>
    </p:embeddedFont>
    <p:embeddedFont>
      <p:font typeface="Roboto Black" panose="020F0502020204030204" pitchFamily="34" charset="0"/>
      <p:bold r:id="rId28"/>
      <p:italic r:id="rId29"/>
      <p:boldItalic r:id="rId30"/>
    </p:embeddedFont>
    <p:embeddedFont>
      <p:font typeface="Roboto Light" panose="020F0302020204030204" pitchFamily="34" charset="0"/>
      <p:regular r:id="rId31"/>
      <p:bold r:id="rId32"/>
      <p:italic r:id="rId33"/>
      <p:boldItalic r:id="rId34"/>
    </p:embeddedFont>
    <p:embeddedFont>
      <p:font typeface="Roboto Mono Thin" pitchFamily="49" charset="0"/>
      <p:regular r:id="rId35"/>
      <p:bold r:id="rId36"/>
      <p:italic r:id="rId37"/>
      <p:boldItalic r:id="rId38"/>
    </p:embeddedFont>
    <p:embeddedFont>
      <p:font typeface="Roboto Thin" panose="020F03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546874-28BE-407A-AD18-8AC5AAD96993}">
  <a:tblStyle styleId="{8F546874-28BE-407A-AD18-8AC5AAD9699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5"/>
  </p:normalViewPr>
  <p:slideViewPr>
    <p:cSldViewPr snapToGrid="0">
      <p:cViewPr varScale="1">
        <p:scale>
          <a:sx n="119" d="100"/>
          <a:sy n="119" d="100"/>
        </p:scale>
        <p:origin x="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dc4e38d7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dc4e38d7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CARMEN: Title, Problem Solution, key requirements </a:t>
            </a:r>
            <a:endParaRPr/>
          </a:p>
          <a:p>
            <a:pPr marL="0" lvl="0" indent="0" algn="l" rtl="0">
              <a:spcBef>
                <a:spcPts val="0"/>
              </a:spcBef>
              <a:spcAft>
                <a:spcPts val="0"/>
              </a:spcAft>
              <a:buNone/>
            </a:pPr>
            <a:r>
              <a:rPr lang="es">
                <a:solidFill>
                  <a:schemeClr val="dk1"/>
                </a:solidFill>
              </a:rPr>
              <a:t>McKenzie: Architecture and Implementation overview</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Ran: Problem, Challenges, Schedules (McKenzie will paste our most up to date schedule) </a:t>
            </a:r>
            <a:endParaRPr>
              <a:solidFill>
                <a:schemeClr val="dk1"/>
              </a:solidFill>
            </a:endParaRPr>
          </a:p>
          <a:p>
            <a:pPr marL="0" lvl="0" indent="0" algn="l" rtl="0">
              <a:spcBef>
                <a:spcPts val="0"/>
              </a:spcBef>
              <a:spcAft>
                <a:spcPts val="0"/>
              </a:spcAft>
              <a:buNone/>
            </a:pPr>
            <a:r>
              <a:rPr lang="es"/>
              <a:t>Carter: Conclusion </a:t>
            </a:r>
            <a:br>
              <a:rPr lang="es"/>
            </a:b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9e59555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39e59555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088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34c0b657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234c0b657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9e59555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39e59555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36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9e59555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39e59555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201bfec4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201bfec4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234c0b65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234c0b65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239e5955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239e5955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201bfec4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201bfec4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54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c7c57e148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c7c57e14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2ac3eeef4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2ac3eeef4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267765f57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267765f57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hook</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027a2174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027a2174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talk about place of business (workflow)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s">
                <a:solidFill>
                  <a:schemeClr val="dk1"/>
                </a:solidFill>
              </a:rPr>
              <a:t>talk about clients and involvement in the business</a:t>
            </a:r>
            <a:endParaRPr/>
          </a:p>
          <a:p>
            <a:pPr marL="0" lvl="0" indent="0" algn="l" rtl="0">
              <a:spcBef>
                <a:spcPts val="0"/>
              </a:spcBef>
              <a:spcAft>
                <a:spcPts val="0"/>
              </a:spcAft>
              <a:buNone/>
            </a:pPr>
            <a:endParaRPr/>
          </a:p>
          <a:p>
            <a:pPr marL="0" lvl="0" indent="0" algn="l" rtl="0">
              <a:spcBef>
                <a:spcPts val="0"/>
              </a:spcBef>
              <a:spcAft>
                <a:spcPts val="0"/>
              </a:spcAft>
              <a:buNone/>
            </a:pPr>
            <a:r>
              <a:rPr lang="es"/>
              <a:t>talk about goals as a business </a:t>
            </a:r>
            <a:endParaRPr/>
          </a:p>
          <a:p>
            <a:pPr marL="0" lvl="0" indent="0" algn="l" rtl="0">
              <a:spcBef>
                <a:spcPts val="0"/>
              </a:spcBef>
              <a:spcAft>
                <a:spcPts val="0"/>
              </a:spcAft>
              <a:buNone/>
            </a:pPr>
            <a:endParaRPr/>
          </a:p>
          <a:p>
            <a:pPr marL="0" lvl="0" indent="0" algn="l" rtl="0">
              <a:spcBef>
                <a:spcPts val="0"/>
              </a:spcBef>
              <a:spcAft>
                <a:spcPts val="0"/>
              </a:spcAft>
              <a:buNone/>
            </a:pPr>
            <a:r>
              <a:rPr lang="es"/>
              <a:t>maybe talk about the client's goal</a:t>
            </a:r>
            <a:endParaRPr/>
          </a:p>
          <a:p>
            <a:pPr marL="457200" lvl="0" indent="-298450" algn="l" rtl="0">
              <a:spcBef>
                <a:spcPts val="0"/>
              </a:spcBef>
              <a:spcAft>
                <a:spcPts val="0"/>
              </a:spcAft>
              <a:buClr>
                <a:schemeClr val="dk1"/>
              </a:buClr>
              <a:buSzPts val="1100"/>
              <a:buChar char="-"/>
            </a:pPr>
            <a:r>
              <a:rPr lang="es" b="1">
                <a:solidFill>
                  <a:schemeClr val="dk1"/>
                </a:solidFill>
              </a:rPr>
              <a:t>Goal:</a:t>
            </a:r>
            <a:r>
              <a:rPr lang="es">
                <a:solidFill>
                  <a:schemeClr val="dk1"/>
                </a:solidFill>
              </a:rPr>
              <a:t> By 2026 all students have external learning ( working on something related to major outside curriculum w/ examples)</a:t>
            </a:r>
            <a:endParaRPr sz="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267765f5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0267765f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go into what is broken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what is bad and inefficient?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bullet point what is unsatisfactory</a:t>
            </a:r>
            <a:endParaRPr>
              <a:solidFill>
                <a:schemeClr val="dk1"/>
              </a:solidFill>
            </a:endParaRPr>
          </a:p>
          <a:p>
            <a:pPr marL="457200" lvl="0" indent="-298450" algn="l" rtl="0">
              <a:lnSpc>
                <a:spcPct val="200000"/>
              </a:lnSpc>
              <a:spcBef>
                <a:spcPts val="0"/>
              </a:spcBef>
              <a:spcAft>
                <a:spcPts val="0"/>
              </a:spcAft>
              <a:buClr>
                <a:schemeClr val="dk1"/>
              </a:buClr>
              <a:buSzPts val="1100"/>
              <a:buChar char="-"/>
            </a:pPr>
            <a:r>
              <a:rPr lang="es">
                <a:solidFill>
                  <a:schemeClr val="dk1"/>
                </a:solidFill>
              </a:rPr>
              <a:t>Not enough students are gaining degree specific experience before graduation</a:t>
            </a:r>
            <a:endParaRPr>
              <a:solidFill>
                <a:schemeClr val="dk1"/>
              </a:solidFill>
            </a:endParaRPr>
          </a:p>
          <a:p>
            <a:pPr marL="457200" lvl="0" indent="-298450" algn="l" rtl="0">
              <a:lnSpc>
                <a:spcPct val="200000"/>
              </a:lnSpc>
              <a:spcBef>
                <a:spcPts val="0"/>
              </a:spcBef>
              <a:spcAft>
                <a:spcPts val="0"/>
              </a:spcAft>
              <a:buClr>
                <a:schemeClr val="dk1"/>
              </a:buClr>
              <a:buSzPts val="1100"/>
              <a:buChar char="-"/>
            </a:pPr>
            <a:r>
              <a:rPr lang="es">
                <a:solidFill>
                  <a:schemeClr val="dk1"/>
                </a:solidFill>
              </a:rPr>
              <a:t>There is a disconnect between available resources</a:t>
            </a:r>
            <a:endParaRPr>
              <a:solidFill>
                <a:schemeClr val="dk1"/>
              </a:solidFill>
            </a:endParaRPr>
          </a:p>
          <a:p>
            <a:pPr marL="457200" lvl="0" indent="-298450" algn="l" rtl="0">
              <a:lnSpc>
                <a:spcPct val="200000"/>
              </a:lnSpc>
              <a:spcBef>
                <a:spcPts val="0"/>
              </a:spcBef>
              <a:spcAft>
                <a:spcPts val="0"/>
              </a:spcAft>
              <a:buClr>
                <a:schemeClr val="dk1"/>
              </a:buClr>
              <a:buSzPts val="1100"/>
              <a:buChar char="-"/>
            </a:pPr>
            <a:r>
              <a:rPr lang="es">
                <a:solidFill>
                  <a:schemeClr val="dk1"/>
                </a:solidFill>
              </a:rPr>
              <a:t>Unable to track if students are achieving career success outside school</a:t>
            </a:r>
            <a:endParaRPr>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r>
              <a:rPr lang="es"/>
              <a:t>How many of you want a job within 6 months of graduation? How many of you would have / or would like to have some time of internship experience before graduation? The goal we are currently looking for is that each and every student has at least one type of professional experience before graduation, and that 90% of students in CS have a job within 6 months of graduation</a:t>
            </a:r>
            <a:br>
              <a:rPr lang="es"/>
            </a:br>
            <a:br>
              <a:rPr lang="es"/>
            </a:br>
            <a:r>
              <a:rPr lang="es"/>
              <a:t>.Imagine you had the opportunity to see exactly which companies are most likely to hire NAU students. Program to allow the Deans to see where we could be doing better to alert the chairman's -&gt; faculty -&gt; students.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0267765f5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0267765f5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connect to bullected problems </a:t>
            </a:r>
            <a:endParaRPr/>
          </a:p>
          <a:p>
            <a:pPr marL="0" lvl="0" indent="0" algn="l" rtl="0">
              <a:spcBef>
                <a:spcPts val="0"/>
              </a:spcBef>
              <a:spcAft>
                <a:spcPts val="0"/>
              </a:spcAft>
              <a:buNone/>
            </a:pPr>
            <a:endParaRPr/>
          </a:p>
          <a:p>
            <a:pPr marL="0" lvl="0" indent="0" algn="l" rtl="0">
              <a:spcBef>
                <a:spcPts val="0"/>
              </a:spcBef>
              <a:spcAft>
                <a:spcPts val="0"/>
              </a:spcAft>
              <a:buNone/>
            </a:pPr>
            <a:r>
              <a:rPr lang="es"/>
              <a:t>graphic connecting students back to dean</a:t>
            </a:r>
            <a:endParaRPr/>
          </a:p>
          <a:p>
            <a:pPr marL="0" lvl="0" indent="0" algn="l" rtl="0">
              <a:spcBef>
                <a:spcPts val="0"/>
              </a:spcBef>
              <a:spcAft>
                <a:spcPts val="0"/>
              </a:spcAft>
              <a:buNone/>
            </a:pPr>
            <a:endParaRPr/>
          </a:p>
          <a:p>
            <a:pPr marL="0" lvl="0" indent="0" algn="l" rtl="0">
              <a:spcBef>
                <a:spcPts val="0"/>
              </a:spcBef>
              <a:spcAft>
                <a:spcPts val="0"/>
              </a:spcAft>
              <a:buNone/>
            </a:pPr>
            <a:r>
              <a:rPr lang="es"/>
              <a:t>segue to details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7de1e17aa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17de1e17aa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184a907963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184a907963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fbcba34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1fbcba34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fbcba34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1fbcba34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32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TITLE">
    <p:bg>
      <p:bgPr>
        <a:gradFill>
          <a:gsLst>
            <a:gs pos="0">
              <a:srgbClr val="052643"/>
            </a:gs>
            <a:gs pos="100000">
              <a:srgbClr val="041523"/>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237375" y="3670025"/>
            <a:ext cx="3129600" cy="6066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48FFD5"/>
              </a:buClr>
              <a:buSzPts val="3000"/>
              <a:buFont typeface="Roboto Black"/>
              <a:buNone/>
              <a:defRPr sz="3000" b="0">
                <a:solidFill>
                  <a:srgbClr val="48FFD5"/>
                </a:solidFill>
                <a:latin typeface="Roboto Black"/>
                <a:ea typeface="Roboto Black"/>
                <a:cs typeface="Roboto Black"/>
                <a:sym typeface="Roboto Black"/>
              </a:defRPr>
            </a:lvl1pPr>
            <a:lvl2pPr lvl="1" algn="r">
              <a:spcBef>
                <a:spcPts val="0"/>
              </a:spcBef>
              <a:spcAft>
                <a:spcPts val="0"/>
              </a:spcAft>
              <a:buClr>
                <a:srgbClr val="48FFD5"/>
              </a:buClr>
              <a:buSzPts val="3600"/>
              <a:buNone/>
              <a:defRPr sz="3600">
                <a:solidFill>
                  <a:srgbClr val="48FFD5"/>
                </a:solidFill>
              </a:defRPr>
            </a:lvl2pPr>
            <a:lvl3pPr lvl="2" algn="r">
              <a:spcBef>
                <a:spcPts val="0"/>
              </a:spcBef>
              <a:spcAft>
                <a:spcPts val="0"/>
              </a:spcAft>
              <a:buClr>
                <a:srgbClr val="48FFD5"/>
              </a:buClr>
              <a:buSzPts val="3600"/>
              <a:buNone/>
              <a:defRPr sz="3600">
                <a:solidFill>
                  <a:srgbClr val="48FFD5"/>
                </a:solidFill>
              </a:defRPr>
            </a:lvl3pPr>
            <a:lvl4pPr lvl="3" algn="r">
              <a:spcBef>
                <a:spcPts val="0"/>
              </a:spcBef>
              <a:spcAft>
                <a:spcPts val="0"/>
              </a:spcAft>
              <a:buClr>
                <a:srgbClr val="48FFD5"/>
              </a:buClr>
              <a:buSzPts val="3600"/>
              <a:buNone/>
              <a:defRPr sz="3600">
                <a:solidFill>
                  <a:srgbClr val="48FFD5"/>
                </a:solidFill>
              </a:defRPr>
            </a:lvl4pPr>
            <a:lvl5pPr lvl="4" algn="r">
              <a:spcBef>
                <a:spcPts val="0"/>
              </a:spcBef>
              <a:spcAft>
                <a:spcPts val="0"/>
              </a:spcAft>
              <a:buClr>
                <a:srgbClr val="48FFD5"/>
              </a:buClr>
              <a:buSzPts val="3600"/>
              <a:buNone/>
              <a:defRPr sz="3600">
                <a:solidFill>
                  <a:srgbClr val="48FFD5"/>
                </a:solidFill>
              </a:defRPr>
            </a:lvl5pPr>
            <a:lvl6pPr lvl="5" algn="r">
              <a:spcBef>
                <a:spcPts val="0"/>
              </a:spcBef>
              <a:spcAft>
                <a:spcPts val="0"/>
              </a:spcAft>
              <a:buClr>
                <a:srgbClr val="48FFD5"/>
              </a:buClr>
              <a:buSzPts val="3600"/>
              <a:buNone/>
              <a:defRPr sz="3600">
                <a:solidFill>
                  <a:srgbClr val="48FFD5"/>
                </a:solidFill>
              </a:defRPr>
            </a:lvl6pPr>
            <a:lvl7pPr lvl="6" algn="r">
              <a:spcBef>
                <a:spcPts val="0"/>
              </a:spcBef>
              <a:spcAft>
                <a:spcPts val="0"/>
              </a:spcAft>
              <a:buClr>
                <a:srgbClr val="48FFD5"/>
              </a:buClr>
              <a:buSzPts val="3600"/>
              <a:buNone/>
              <a:defRPr sz="3600">
                <a:solidFill>
                  <a:srgbClr val="48FFD5"/>
                </a:solidFill>
              </a:defRPr>
            </a:lvl7pPr>
            <a:lvl8pPr lvl="7" algn="r">
              <a:spcBef>
                <a:spcPts val="0"/>
              </a:spcBef>
              <a:spcAft>
                <a:spcPts val="0"/>
              </a:spcAft>
              <a:buClr>
                <a:srgbClr val="48FFD5"/>
              </a:buClr>
              <a:buSzPts val="3600"/>
              <a:buNone/>
              <a:defRPr sz="3600">
                <a:solidFill>
                  <a:srgbClr val="48FFD5"/>
                </a:solidFill>
              </a:defRPr>
            </a:lvl8pPr>
            <a:lvl9pPr lvl="8" algn="r">
              <a:spcBef>
                <a:spcPts val="0"/>
              </a:spcBef>
              <a:spcAft>
                <a:spcPts val="0"/>
              </a:spcAft>
              <a:buClr>
                <a:srgbClr val="48FFD5"/>
              </a:buClr>
              <a:buSzPts val="3600"/>
              <a:buNone/>
              <a:defRPr sz="3600">
                <a:solidFill>
                  <a:srgbClr val="48FFD5"/>
                </a:solidFill>
              </a:defRPr>
            </a:lvl9pPr>
          </a:lstStyle>
          <a:p>
            <a:endParaRPr/>
          </a:p>
        </p:txBody>
      </p:sp>
      <p:sp>
        <p:nvSpPr>
          <p:cNvPr id="11" name="Google Shape;11;p2"/>
          <p:cNvSpPr txBox="1">
            <a:spLocks noGrp="1"/>
          </p:cNvSpPr>
          <p:nvPr>
            <p:ph type="subTitle" idx="1"/>
          </p:nvPr>
        </p:nvSpPr>
        <p:spPr>
          <a:xfrm>
            <a:off x="5237375" y="4181150"/>
            <a:ext cx="3129600" cy="606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rgbClr val="FFFFFF"/>
              </a:buClr>
              <a:buSzPts val="1200"/>
              <a:buNone/>
              <a:defRPr sz="1200">
                <a:solidFill>
                  <a:srgbClr val="FFFFFF"/>
                </a:solidFill>
              </a:defRPr>
            </a:lvl1pPr>
            <a:lvl2pPr lvl="1" algn="r">
              <a:lnSpc>
                <a:spcPct val="100000"/>
              </a:lnSpc>
              <a:spcBef>
                <a:spcPts val="0"/>
              </a:spcBef>
              <a:spcAft>
                <a:spcPts val="0"/>
              </a:spcAft>
              <a:buClr>
                <a:srgbClr val="48FFD5"/>
              </a:buClr>
              <a:buSzPts val="1200"/>
              <a:buNone/>
              <a:defRPr sz="1200">
                <a:solidFill>
                  <a:srgbClr val="48FFD5"/>
                </a:solidFill>
              </a:defRPr>
            </a:lvl2pPr>
            <a:lvl3pPr lvl="2" algn="r">
              <a:lnSpc>
                <a:spcPct val="100000"/>
              </a:lnSpc>
              <a:spcBef>
                <a:spcPts val="0"/>
              </a:spcBef>
              <a:spcAft>
                <a:spcPts val="0"/>
              </a:spcAft>
              <a:buClr>
                <a:srgbClr val="48FFD5"/>
              </a:buClr>
              <a:buSzPts val="1200"/>
              <a:buNone/>
              <a:defRPr sz="1200">
                <a:solidFill>
                  <a:srgbClr val="48FFD5"/>
                </a:solidFill>
              </a:defRPr>
            </a:lvl3pPr>
            <a:lvl4pPr lvl="3" algn="r">
              <a:lnSpc>
                <a:spcPct val="100000"/>
              </a:lnSpc>
              <a:spcBef>
                <a:spcPts val="0"/>
              </a:spcBef>
              <a:spcAft>
                <a:spcPts val="0"/>
              </a:spcAft>
              <a:buClr>
                <a:srgbClr val="48FFD5"/>
              </a:buClr>
              <a:buSzPts val="1200"/>
              <a:buNone/>
              <a:defRPr sz="1200">
                <a:solidFill>
                  <a:srgbClr val="48FFD5"/>
                </a:solidFill>
              </a:defRPr>
            </a:lvl4pPr>
            <a:lvl5pPr lvl="4" algn="r">
              <a:lnSpc>
                <a:spcPct val="100000"/>
              </a:lnSpc>
              <a:spcBef>
                <a:spcPts val="0"/>
              </a:spcBef>
              <a:spcAft>
                <a:spcPts val="0"/>
              </a:spcAft>
              <a:buClr>
                <a:srgbClr val="48FFD5"/>
              </a:buClr>
              <a:buSzPts val="1200"/>
              <a:buNone/>
              <a:defRPr sz="1200">
                <a:solidFill>
                  <a:srgbClr val="48FFD5"/>
                </a:solidFill>
              </a:defRPr>
            </a:lvl5pPr>
            <a:lvl6pPr lvl="5" algn="r">
              <a:lnSpc>
                <a:spcPct val="100000"/>
              </a:lnSpc>
              <a:spcBef>
                <a:spcPts val="0"/>
              </a:spcBef>
              <a:spcAft>
                <a:spcPts val="0"/>
              </a:spcAft>
              <a:buClr>
                <a:srgbClr val="48FFD5"/>
              </a:buClr>
              <a:buSzPts val="1200"/>
              <a:buNone/>
              <a:defRPr sz="1200">
                <a:solidFill>
                  <a:srgbClr val="48FFD5"/>
                </a:solidFill>
              </a:defRPr>
            </a:lvl6pPr>
            <a:lvl7pPr lvl="6" algn="r">
              <a:lnSpc>
                <a:spcPct val="100000"/>
              </a:lnSpc>
              <a:spcBef>
                <a:spcPts val="0"/>
              </a:spcBef>
              <a:spcAft>
                <a:spcPts val="0"/>
              </a:spcAft>
              <a:buClr>
                <a:srgbClr val="48FFD5"/>
              </a:buClr>
              <a:buSzPts val="1200"/>
              <a:buNone/>
              <a:defRPr sz="1200">
                <a:solidFill>
                  <a:srgbClr val="48FFD5"/>
                </a:solidFill>
              </a:defRPr>
            </a:lvl7pPr>
            <a:lvl8pPr lvl="7" algn="r">
              <a:lnSpc>
                <a:spcPct val="100000"/>
              </a:lnSpc>
              <a:spcBef>
                <a:spcPts val="0"/>
              </a:spcBef>
              <a:spcAft>
                <a:spcPts val="0"/>
              </a:spcAft>
              <a:buClr>
                <a:srgbClr val="48FFD5"/>
              </a:buClr>
              <a:buSzPts val="1200"/>
              <a:buNone/>
              <a:defRPr sz="1200">
                <a:solidFill>
                  <a:srgbClr val="48FFD5"/>
                </a:solidFill>
              </a:defRPr>
            </a:lvl8pPr>
            <a:lvl9pPr lvl="8" algn="r">
              <a:lnSpc>
                <a:spcPct val="100000"/>
              </a:lnSpc>
              <a:spcBef>
                <a:spcPts val="0"/>
              </a:spcBef>
              <a:spcAft>
                <a:spcPts val="0"/>
              </a:spcAft>
              <a:buClr>
                <a:srgbClr val="48FFD5"/>
              </a:buClr>
              <a:buSzPts val="1200"/>
              <a:buNone/>
              <a:defRPr sz="1200">
                <a:solidFill>
                  <a:srgbClr val="48FFD5"/>
                </a:solidFill>
              </a:defRPr>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GRAPHIC">
  <p:cSld name="TITLE_1_1_1_2">
    <p:bg>
      <p:bgPr>
        <a:gradFill>
          <a:gsLst>
            <a:gs pos="0">
              <a:srgbClr val="052643"/>
            </a:gs>
            <a:gs pos="100000">
              <a:srgbClr val="041523"/>
            </a:gs>
          </a:gsLst>
          <a:path path="circle">
            <a:fillToRect l="50000" t="50000" r="50000" b="50000"/>
          </a:path>
          <a:tileRect/>
        </a:gradFill>
        <a:effectLst/>
      </p:bgPr>
    </p:bg>
    <p:spTree>
      <p:nvGrpSpPr>
        <p:cNvPr id="1" name="Shape 85"/>
        <p:cNvGrpSpPr/>
        <p:nvPr/>
      </p:nvGrpSpPr>
      <p:grpSpPr>
        <a:xfrm>
          <a:off x="0" y="0"/>
          <a:ext cx="0" cy="0"/>
          <a:chOff x="0" y="0"/>
          <a:chExt cx="0" cy="0"/>
        </a:xfrm>
      </p:grpSpPr>
      <p:sp>
        <p:nvSpPr>
          <p:cNvPr id="86" name="Google Shape;86;p12"/>
          <p:cNvSpPr txBox="1">
            <a:spLocks noGrp="1"/>
          </p:cNvSpPr>
          <p:nvPr>
            <p:ph type="ctrTitle"/>
          </p:nvPr>
        </p:nvSpPr>
        <p:spPr>
          <a:xfrm>
            <a:off x="5822506" y="25195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9pPr>
          </a:lstStyle>
          <a:p>
            <a:endParaRPr/>
          </a:p>
        </p:txBody>
      </p:sp>
      <p:sp>
        <p:nvSpPr>
          <p:cNvPr id="87" name="Google Shape;87;p12"/>
          <p:cNvSpPr txBox="1">
            <a:spLocks noGrp="1"/>
          </p:cNvSpPr>
          <p:nvPr>
            <p:ph type="ctrTitle" idx="2"/>
          </p:nvPr>
        </p:nvSpPr>
        <p:spPr>
          <a:xfrm>
            <a:off x="5822506" y="394341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9pPr>
          </a:lstStyle>
          <a:p>
            <a:endParaRPr/>
          </a:p>
        </p:txBody>
      </p:sp>
      <p:sp>
        <p:nvSpPr>
          <p:cNvPr id="88" name="Google Shape;88;p12"/>
          <p:cNvSpPr txBox="1">
            <a:spLocks noGrp="1"/>
          </p:cNvSpPr>
          <p:nvPr>
            <p:ph type="ctrTitle" idx="3"/>
          </p:nvPr>
        </p:nvSpPr>
        <p:spPr>
          <a:xfrm>
            <a:off x="5822506" y="3231488"/>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9pPr>
          </a:lstStyle>
          <a:p>
            <a:endParaRPr/>
          </a:p>
        </p:txBody>
      </p:sp>
      <p:sp>
        <p:nvSpPr>
          <p:cNvPr id="89" name="Google Shape;89;p12"/>
          <p:cNvSpPr txBox="1">
            <a:spLocks noGrp="1"/>
          </p:cNvSpPr>
          <p:nvPr>
            <p:ph type="title" idx="4" hasCustomPrompt="1"/>
          </p:nvPr>
        </p:nvSpPr>
        <p:spPr>
          <a:xfrm>
            <a:off x="5822506" y="1971825"/>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90" name="Google Shape;90;p12"/>
          <p:cNvSpPr txBox="1">
            <a:spLocks noGrp="1"/>
          </p:cNvSpPr>
          <p:nvPr>
            <p:ph type="title" idx="5" hasCustomPrompt="1"/>
          </p:nvPr>
        </p:nvSpPr>
        <p:spPr>
          <a:xfrm>
            <a:off x="5822506" y="2712375"/>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91" name="Google Shape;91;p12"/>
          <p:cNvSpPr txBox="1">
            <a:spLocks noGrp="1"/>
          </p:cNvSpPr>
          <p:nvPr>
            <p:ph type="title" idx="6" hasCustomPrompt="1"/>
          </p:nvPr>
        </p:nvSpPr>
        <p:spPr>
          <a:xfrm>
            <a:off x="5822506" y="344220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92" name="Google Shape;92;p12"/>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93" name="Google Shape;9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IMAGE 2">
  <p:cSld name="TITLE_1_1_1_2_2">
    <p:bg>
      <p:bgPr>
        <a:gradFill>
          <a:gsLst>
            <a:gs pos="0">
              <a:srgbClr val="052643"/>
            </a:gs>
            <a:gs pos="100000">
              <a:srgbClr val="041523"/>
            </a:gs>
          </a:gsLst>
          <a:path path="circle">
            <a:fillToRect l="50000" t="50000" r="50000" b="50000"/>
          </a:path>
          <a:tileRect/>
        </a:gradFill>
        <a:effectLst/>
      </p:bgPr>
    </p:bg>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96" name="Google Shape;96;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ITLE_1_1_1_2_2_1_1">
    <p:bg>
      <p:bgPr>
        <a:gradFill>
          <a:gsLst>
            <a:gs pos="0">
              <a:srgbClr val="052643"/>
            </a:gs>
            <a:gs pos="100000">
              <a:srgbClr val="041523"/>
            </a:gs>
          </a:gsLst>
          <a:path path="circle">
            <a:fillToRect l="50000" t="50000" r="50000" b="50000"/>
          </a:path>
          <a:tileRect/>
        </a:gradFill>
        <a:effectLst/>
      </p:bgPr>
    </p:bg>
    <p:spTree>
      <p:nvGrpSpPr>
        <p:cNvPr id="1" name="Shape 97"/>
        <p:cNvGrpSpPr/>
        <p:nvPr/>
      </p:nvGrpSpPr>
      <p:grpSpPr>
        <a:xfrm>
          <a:off x="0" y="0"/>
          <a:ext cx="0" cy="0"/>
          <a:chOff x="0" y="0"/>
          <a:chExt cx="0" cy="0"/>
        </a:xfrm>
      </p:grpSpPr>
      <p:sp>
        <p:nvSpPr>
          <p:cNvPr id="98" name="Google Shape;98;p14"/>
          <p:cNvSpPr/>
          <p:nvPr/>
        </p:nvSpPr>
        <p:spPr>
          <a:xfrm>
            <a:off x="3681325" y="543450"/>
            <a:ext cx="5803500" cy="40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EFFC1"/>
              </a:solidFill>
            </a:endParaRPr>
          </a:p>
        </p:txBody>
      </p:sp>
      <p:sp>
        <p:nvSpPr>
          <p:cNvPr id="99" name="Google Shape;99;p14"/>
          <p:cNvSpPr txBox="1">
            <a:spLocks noGrp="1"/>
          </p:cNvSpPr>
          <p:nvPr>
            <p:ph type="ctrTitle"/>
          </p:nvPr>
        </p:nvSpPr>
        <p:spPr>
          <a:xfrm>
            <a:off x="3986575" y="1429225"/>
            <a:ext cx="35781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E2A47"/>
              </a:buClr>
              <a:buSzPts val="3000"/>
              <a:buFont typeface="Roboto Black"/>
              <a:buNone/>
              <a:defRPr sz="3000" b="0">
                <a:solidFill>
                  <a:srgbClr val="0E2A47"/>
                </a:solidFill>
                <a:latin typeface="Roboto Black"/>
                <a:ea typeface="Roboto Black"/>
                <a:cs typeface="Roboto Black"/>
                <a:sym typeface="Roboto Black"/>
              </a:defRPr>
            </a:lvl1pPr>
            <a:lvl2pPr lvl="1" algn="ctr" rtl="0">
              <a:spcBef>
                <a:spcPts val="0"/>
              </a:spcBef>
              <a:spcAft>
                <a:spcPts val="0"/>
              </a:spcAft>
              <a:buClr>
                <a:srgbClr val="0E2A47"/>
              </a:buClr>
              <a:buSzPts val="5200"/>
              <a:buNone/>
              <a:defRPr sz="5200">
                <a:solidFill>
                  <a:srgbClr val="0E2A47"/>
                </a:solidFill>
              </a:defRPr>
            </a:lvl2pPr>
            <a:lvl3pPr lvl="2" algn="ctr" rtl="0">
              <a:spcBef>
                <a:spcPts val="0"/>
              </a:spcBef>
              <a:spcAft>
                <a:spcPts val="0"/>
              </a:spcAft>
              <a:buClr>
                <a:srgbClr val="0E2A47"/>
              </a:buClr>
              <a:buSzPts val="5200"/>
              <a:buNone/>
              <a:defRPr sz="5200">
                <a:solidFill>
                  <a:srgbClr val="0E2A47"/>
                </a:solidFill>
              </a:defRPr>
            </a:lvl3pPr>
            <a:lvl4pPr lvl="3" algn="ctr" rtl="0">
              <a:spcBef>
                <a:spcPts val="0"/>
              </a:spcBef>
              <a:spcAft>
                <a:spcPts val="0"/>
              </a:spcAft>
              <a:buClr>
                <a:srgbClr val="0E2A47"/>
              </a:buClr>
              <a:buSzPts val="5200"/>
              <a:buNone/>
              <a:defRPr sz="5200">
                <a:solidFill>
                  <a:srgbClr val="0E2A47"/>
                </a:solidFill>
              </a:defRPr>
            </a:lvl4pPr>
            <a:lvl5pPr lvl="4" algn="ctr" rtl="0">
              <a:spcBef>
                <a:spcPts val="0"/>
              </a:spcBef>
              <a:spcAft>
                <a:spcPts val="0"/>
              </a:spcAft>
              <a:buClr>
                <a:srgbClr val="0E2A47"/>
              </a:buClr>
              <a:buSzPts val="5200"/>
              <a:buNone/>
              <a:defRPr sz="5200">
                <a:solidFill>
                  <a:srgbClr val="0E2A47"/>
                </a:solidFill>
              </a:defRPr>
            </a:lvl5pPr>
            <a:lvl6pPr lvl="5" algn="ctr" rtl="0">
              <a:spcBef>
                <a:spcPts val="0"/>
              </a:spcBef>
              <a:spcAft>
                <a:spcPts val="0"/>
              </a:spcAft>
              <a:buClr>
                <a:srgbClr val="0E2A47"/>
              </a:buClr>
              <a:buSzPts val="5200"/>
              <a:buNone/>
              <a:defRPr sz="5200">
                <a:solidFill>
                  <a:srgbClr val="0E2A47"/>
                </a:solidFill>
              </a:defRPr>
            </a:lvl6pPr>
            <a:lvl7pPr lvl="6" algn="ctr" rtl="0">
              <a:spcBef>
                <a:spcPts val="0"/>
              </a:spcBef>
              <a:spcAft>
                <a:spcPts val="0"/>
              </a:spcAft>
              <a:buClr>
                <a:srgbClr val="0E2A47"/>
              </a:buClr>
              <a:buSzPts val="5200"/>
              <a:buNone/>
              <a:defRPr sz="5200">
                <a:solidFill>
                  <a:srgbClr val="0E2A47"/>
                </a:solidFill>
              </a:defRPr>
            </a:lvl7pPr>
            <a:lvl8pPr lvl="7" algn="ctr" rtl="0">
              <a:spcBef>
                <a:spcPts val="0"/>
              </a:spcBef>
              <a:spcAft>
                <a:spcPts val="0"/>
              </a:spcAft>
              <a:buClr>
                <a:srgbClr val="0E2A47"/>
              </a:buClr>
              <a:buSzPts val="5200"/>
              <a:buNone/>
              <a:defRPr sz="5200">
                <a:solidFill>
                  <a:srgbClr val="0E2A47"/>
                </a:solidFill>
              </a:defRPr>
            </a:lvl8pPr>
            <a:lvl9pPr lvl="8" algn="ctr" rtl="0">
              <a:spcBef>
                <a:spcPts val="0"/>
              </a:spcBef>
              <a:spcAft>
                <a:spcPts val="0"/>
              </a:spcAft>
              <a:buClr>
                <a:srgbClr val="0E2A47"/>
              </a:buClr>
              <a:buSzPts val="5200"/>
              <a:buNone/>
              <a:defRPr sz="5200">
                <a:solidFill>
                  <a:srgbClr val="0E2A47"/>
                </a:solidFill>
              </a:defRPr>
            </a:lvl9pPr>
          </a:lstStyle>
          <a:p>
            <a:endParaRPr/>
          </a:p>
        </p:txBody>
      </p:sp>
      <p:sp>
        <p:nvSpPr>
          <p:cNvPr id="100" name="Google Shape;100;p14"/>
          <p:cNvSpPr txBox="1">
            <a:spLocks noGrp="1"/>
          </p:cNvSpPr>
          <p:nvPr>
            <p:ph type="subTitle" idx="1"/>
          </p:nvPr>
        </p:nvSpPr>
        <p:spPr>
          <a:xfrm>
            <a:off x="3986575" y="2421700"/>
            <a:ext cx="4470900" cy="187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E2A47"/>
              </a:buClr>
              <a:buSzPts val="1000"/>
              <a:buNone/>
              <a:defRPr sz="1000">
                <a:solidFill>
                  <a:srgbClr val="0E2A47"/>
                </a:solidFill>
              </a:defRPr>
            </a:lvl1pPr>
            <a:lvl2pPr lvl="1"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2pPr>
            <a:lvl3pPr lvl="2"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3pPr>
            <a:lvl4pPr lvl="3"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4pPr>
            <a:lvl5pPr lvl="4"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5pPr>
            <a:lvl6pPr lvl="5"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6pPr>
            <a:lvl7pPr lvl="6"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7pPr>
            <a:lvl8pPr lvl="7"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8pPr>
            <a:lvl9pPr lvl="8"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9pPr>
          </a:lstStyle>
          <a:p>
            <a:endParaRPr/>
          </a:p>
        </p:txBody>
      </p:sp>
      <p:sp>
        <p:nvSpPr>
          <p:cNvPr id="101" name="Google Shape;101;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SOURCES">
  <p:cSld name="TITLE_1_1_2_1_1_1">
    <p:bg>
      <p:bgPr>
        <a:solidFill>
          <a:schemeClr val="accent1"/>
        </a:solidFill>
        <a:effectLst/>
      </p:bgPr>
    </p:bg>
    <p:spTree>
      <p:nvGrpSpPr>
        <p:cNvPr id="1" name="Shape 107"/>
        <p:cNvGrpSpPr/>
        <p:nvPr/>
      </p:nvGrpSpPr>
      <p:grpSpPr>
        <a:xfrm>
          <a:off x="0" y="0"/>
          <a:ext cx="0" cy="0"/>
          <a:chOff x="0" y="0"/>
          <a:chExt cx="0" cy="0"/>
        </a:xfrm>
      </p:grpSpPr>
      <p:sp>
        <p:nvSpPr>
          <p:cNvPr id="108" name="Google Shape;108;p16"/>
          <p:cNvSpPr/>
          <p:nvPr/>
        </p:nvSpPr>
        <p:spPr>
          <a:xfrm>
            <a:off x="-349375" y="1287500"/>
            <a:ext cx="6832200" cy="3607200"/>
          </a:xfrm>
          <a:prstGeom prst="rect">
            <a:avLst/>
          </a:prstGeom>
          <a:gradFill>
            <a:gsLst>
              <a:gs pos="0">
                <a:srgbClr val="052643"/>
              </a:gs>
              <a:gs pos="100000">
                <a:srgbClr val="04152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6"/>
          <p:cNvSpPr txBox="1">
            <a:spLocks noGrp="1"/>
          </p:cNvSpPr>
          <p:nvPr>
            <p:ph type="body" idx="1"/>
          </p:nvPr>
        </p:nvSpPr>
        <p:spPr>
          <a:xfrm>
            <a:off x="810000" y="1478150"/>
            <a:ext cx="8520600" cy="3416400"/>
          </a:xfrm>
          <a:prstGeom prst="rect">
            <a:avLst/>
          </a:prstGeom>
        </p:spPr>
        <p:txBody>
          <a:bodyPr spcFirstLastPara="1" wrap="square" lIns="91425" tIns="91425" rIns="91425" bIns="91425" anchor="t" anchorCtr="0">
            <a:noAutofit/>
          </a:bodyPr>
          <a:lstStyle>
            <a:lvl1pPr marL="457200" lvl="0" indent="-279400" rtl="0">
              <a:lnSpc>
                <a:spcPct val="115000"/>
              </a:lnSpc>
              <a:spcBef>
                <a:spcPts val="0"/>
              </a:spcBef>
              <a:spcAft>
                <a:spcPts val="0"/>
              </a:spcAft>
              <a:buClr>
                <a:srgbClr val="1EFFC1"/>
              </a:buClr>
              <a:buSzPts val="800"/>
              <a:buChar char="●"/>
              <a:defRPr sz="800">
                <a:solidFill>
                  <a:srgbClr val="1EFFC1"/>
                </a:solidFill>
              </a:defRPr>
            </a:lvl1pPr>
            <a:lvl2pPr marL="914400" lvl="1" indent="-279400" rtl="0">
              <a:lnSpc>
                <a:spcPct val="115000"/>
              </a:lnSpc>
              <a:spcBef>
                <a:spcPts val="1600"/>
              </a:spcBef>
              <a:spcAft>
                <a:spcPts val="0"/>
              </a:spcAft>
              <a:buClr>
                <a:srgbClr val="1EFFC1"/>
              </a:buClr>
              <a:buSzPts val="800"/>
              <a:buChar char="○"/>
              <a:defRPr sz="800">
                <a:solidFill>
                  <a:srgbClr val="1EFFC1"/>
                </a:solidFill>
              </a:defRPr>
            </a:lvl2pPr>
            <a:lvl3pPr marL="1371600" lvl="2" indent="-279400" rtl="0">
              <a:lnSpc>
                <a:spcPct val="115000"/>
              </a:lnSpc>
              <a:spcBef>
                <a:spcPts val="1600"/>
              </a:spcBef>
              <a:spcAft>
                <a:spcPts val="0"/>
              </a:spcAft>
              <a:buClr>
                <a:srgbClr val="1EFFC1"/>
              </a:buClr>
              <a:buSzPts val="800"/>
              <a:buChar char="■"/>
              <a:defRPr sz="800">
                <a:solidFill>
                  <a:srgbClr val="1EFFC1"/>
                </a:solidFill>
              </a:defRPr>
            </a:lvl3pPr>
            <a:lvl4pPr marL="1828800" lvl="3" indent="-279400" rtl="0">
              <a:lnSpc>
                <a:spcPct val="115000"/>
              </a:lnSpc>
              <a:spcBef>
                <a:spcPts val="1600"/>
              </a:spcBef>
              <a:spcAft>
                <a:spcPts val="0"/>
              </a:spcAft>
              <a:buClr>
                <a:srgbClr val="1EFFC1"/>
              </a:buClr>
              <a:buSzPts val="800"/>
              <a:buChar char="●"/>
              <a:defRPr sz="800">
                <a:solidFill>
                  <a:srgbClr val="1EFFC1"/>
                </a:solidFill>
              </a:defRPr>
            </a:lvl4pPr>
            <a:lvl5pPr marL="2286000" lvl="4" indent="-279400" rtl="0">
              <a:lnSpc>
                <a:spcPct val="115000"/>
              </a:lnSpc>
              <a:spcBef>
                <a:spcPts val="1600"/>
              </a:spcBef>
              <a:spcAft>
                <a:spcPts val="0"/>
              </a:spcAft>
              <a:buClr>
                <a:srgbClr val="1EFFC1"/>
              </a:buClr>
              <a:buSzPts val="800"/>
              <a:buChar char="○"/>
              <a:defRPr sz="800">
                <a:solidFill>
                  <a:srgbClr val="1EFFC1"/>
                </a:solidFill>
              </a:defRPr>
            </a:lvl5pPr>
            <a:lvl6pPr marL="2743200" lvl="5" indent="-279400" rtl="0">
              <a:lnSpc>
                <a:spcPct val="115000"/>
              </a:lnSpc>
              <a:spcBef>
                <a:spcPts val="1600"/>
              </a:spcBef>
              <a:spcAft>
                <a:spcPts val="0"/>
              </a:spcAft>
              <a:buClr>
                <a:srgbClr val="1EFFC1"/>
              </a:buClr>
              <a:buSzPts val="800"/>
              <a:buChar char="■"/>
              <a:defRPr sz="800">
                <a:solidFill>
                  <a:srgbClr val="1EFFC1"/>
                </a:solidFill>
              </a:defRPr>
            </a:lvl6pPr>
            <a:lvl7pPr marL="3200400" lvl="6" indent="-279400" rtl="0">
              <a:lnSpc>
                <a:spcPct val="115000"/>
              </a:lnSpc>
              <a:spcBef>
                <a:spcPts val="1600"/>
              </a:spcBef>
              <a:spcAft>
                <a:spcPts val="0"/>
              </a:spcAft>
              <a:buClr>
                <a:srgbClr val="1EFFC1"/>
              </a:buClr>
              <a:buSzPts val="800"/>
              <a:buChar char="●"/>
              <a:defRPr sz="800">
                <a:solidFill>
                  <a:srgbClr val="1EFFC1"/>
                </a:solidFill>
              </a:defRPr>
            </a:lvl7pPr>
            <a:lvl8pPr marL="3657600" lvl="7" indent="-279400" rtl="0">
              <a:lnSpc>
                <a:spcPct val="115000"/>
              </a:lnSpc>
              <a:spcBef>
                <a:spcPts val="1600"/>
              </a:spcBef>
              <a:spcAft>
                <a:spcPts val="0"/>
              </a:spcAft>
              <a:buClr>
                <a:srgbClr val="1EFFC1"/>
              </a:buClr>
              <a:buSzPts val="800"/>
              <a:buChar char="○"/>
              <a:defRPr sz="800">
                <a:solidFill>
                  <a:srgbClr val="1EFFC1"/>
                </a:solidFill>
              </a:defRPr>
            </a:lvl8pPr>
            <a:lvl9pPr marL="4114800" lvl="8" indent="-279400" rtl="0">
              <a:lnSpc>
                <a:spcPct val="115000"/>
              </a:lnSpc>
              <a:spcBef>
                <a:spcPts val="1600"/>
              </a:spcBef>
              <a:spcAft>
                <a:spcPts val="1600"/>
              </a:spcAft>
              <a:buClr>
                <a:srgbClr val="1EFFC1"/>
              </a:buClr>
              <a:buSzPts val="800"/>
              <a:buChar char="■"/>
              <a:defRPr sz="800">
                <a:solidFill>
                  <a:srgbClr val="1EFFC1"/>
                </a:solidFill>
              </a:defRPr>
            </a:lvl9pPr>
          </a:lstStyle>
          <a:p>
            <a:endParaRPr/>
          </a:p>
        </p:txBody>
      </p:sp>
      <p:sp>
        <p:nvSpPr>
          <p:cNvPr id="110" name="Google Shape;110;p16"/>
          <p:cNvSpPr txBox="1">
            <a:spLocks noGrp="1"/>
          </p:cNvSpPr>
          <p:nvPr>
            <p:ph type="ctrTitle"/>
          </p:nvPr>
        </p:nvSpPr>
        <p:spPr>
          <a:xfrm>
            <a:off x="892325" y="644550"/>
            <a:ext cx="79401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61234"/>
              </a:buClr>
              <a:buSzPts val="3000"/>
              <a:buFont typeface="Roboto Black"/>
              <a:buNone/>
              <a:defRPr sz="3000" b="0">
                <a:solidFill>
                  <a:srgbClr val="161234"/>
                </a:solidFill>
                <a:latin typeface="Roboto Black"/>
                <a:ea typeface="Roboto Black"/>
                <a:cs typeface="Roboto Black"/>
                <a:sym typeface="Roboto Black"/>
              </a:defRPr>
            </a:lvl1pPr>
            <a:lvl2pPr lvl="1" rtl="0">
              <a:spcBef>
                <a:spcPts val="0"/>
              </a:spcBef>
              <a:spcAft>
                <a:spcPts val="0"/>
              </a:spcAft>
              <a:buClr>
                <a:srgbClr val="161234"/>
              </a:buClr>
              <a:buSzPts val="5200"/>
              <a:buNone/>
              <a:defRPr sz="5200">
                <a:solidFill>
                  <a:srgbClr val="161234"/>
                </a:solidFill>
              </a:defRPr>
            </a:lvl2pPr>
            <a:lvl3pPr lvl="2" rtl="0">
              <a:spcBef>
                <a:spcPts val="0"/>
              </a:spcBef>
              <a:spcAft>
                <a:spcPts val="0"/>
              </a:spcAft>
              <a:buClr>
                <a:srgbClr val="161234"/>
              </a:buClr>
              <a:buSzPts val="5200"/>
              <a:buNone/>
              <a:defRPr sz="5200">
                <a:solidFill>
                  <a:srgbClr val="161234"/>
                </a:solidFill>
              </a:defRPr>
            </a:lvl3pPr>
            <a:lvl4pPr lvl="3" rtl="0">
              <a:spcBef>
                <a:spcPts val="0"/>
              </a:spcBef>
              <a:spcAft>
                <a:spcPts val="0"/>
              </a:spcAft>
              <a:buClr>
                <a:srgbClr val="161234"/>
              </a:buClr>
              <a:buSzPts val="5200"/>
              <a:buNone/>
              <a:defRPr sz="5200">
                <a:solidFill>
                  <a:srgbClr val="161234"/>
                </a:solidFill>
              </a:defRPr>
            </a:lvl4pPr>
            <a:lvl5pPr lvl="4" rtl="0">
              <a:spcBef>
                <a:spcPts val="0"/>
              </a:spcBef>
              <a:spcAft>
                <a:spcPts val="0"/>
              </a:spcAft>
              <a:buClr>
                <a:srgbClr val="161234"/>
              </a:buClr>
              <a:buSzPts val="5200"/>
              <a:buNone/>
              <a:defRPr sz="5200">
                <a:solidFill>
                  <a:srgbClr val="161234"/>
                </a:solidFill>
              </a:defRPr>
            </a:lvl5pPr>
            <a:lvl6pPr lvl="5" rtl="0">
              <a:spcBef>
                <a:spcPts val="0"/>
              </a:spcBef>
              <a:spcAft>
                <a:spcPts val="0"/>
              </a:spcAft>
              <a:buClr>
                <a:srgbClr val="161234"/>
              </a:buClr>
              <a:buSzPts val="5200"/>
              <a:buNone/>
              <a:defRPr sz="5200">
                <a:solidFill>
                  <a:srgbClr val="161234"/>
                </a:solidFill>
              </a:defRPr>
            </a:lvl6pPr>
            <a:lvl7pPr lvl="6" rtl="0">
              <a:spcBef>
                <a:spcPts val="0"/>
              </a:spcBef>
              <a:spcAft>
                <a:spcPts val="0"/>
              </a:spcAft>
              <a:buClr>
                <a:srgbClr val="161234"/>
              </a:buClr>
              <a:buSzPts val="5200"/>
              <a:buNone/>
              <a:defRPr sz="5200">
                <a:solidFill>
                  <a:srgbClr val="161234"/>
                </a:solidFill>
              </a:defRPr>
            </a:lvl7pPr>
            <a:lvl8pPr lvl="7" rtl="0">
              <a:spcBef>
                <a:spcPts val="0"/>
              </a:spcBef>
              <a:spcAft>
                <a:spcPts val="0"/>
              </a:spcAft>
              <a:buClr>
                <a:srgbClr val="161234"/>
              </a:buClr>
              <a:buSzPts val="5200"/>
              <a:buNone/>
              <a:defRPr sz="5200">
                <a:solidFill>
                  <a:srgbClr val="161234"/>
                </a:solidFill>
              </a:defRPr>
            </a:lvl8pPr>
            <a:lvl9pPr lvl="8" rtl="0">
              <a:spcBef>
                <a:spcPts val="0"/>
              </a:spcBef>
              <a:spcAft>
                <a:spcPts val="0"/>
              </a:spcAft>
              <a:buClr>
                <a:srgbClr val="161234"/>
              </a:buClr>
              <a:buSzPts val="5200"/>
              <a:buNone/>
              <a:defRPr sz="5200">
                <a:solidFill>
                  <a:srgbClr val="161234"/>
                </a:solidFill>
              </a:defRPr>
            </a:lvl9pPr>
          </a:lstStyle>
          <a:p>
            <a:endParaRPr/>
          </a:p>
        </p:txBody>
      </p:sp>
      <p:sp>
        <p:nvSpPr>
          <p:cNvPr id="111" name="Google Shape;11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1EFFC1"/>
                </a:solidFill>
              </a:defRPr>
            </a:lvl1pPr>
            <a:lvl2pPr lvl="1">
              <a:buNone/>
              <a:defRPr>
                <a:solidFill>
                  <a:srgbClr val="1EFFC1"/>
                </a:solidFill>
              </a:defRPr>
            </a:lvl2pPr>
            <a:lvl3pPr lvl="2">
              <a:buNone/>
              <a:defRPr>
                <a:solidFill>
                  <a:srgbClr val="1EFFC1"/>
                </a:solidFill>
              </a:defRPr>
            </a:lvl3pPr>
            <a:lvl4pPr lvl="3">
              <a:buNone/>
              <a:defRPr>
                <a:solidFill>
                  <a:srgbClr val="1EFFC1"/>
                </a:solidFill>
              </a:defRPr>
            </a:lvl4pPr>
            <a:lvl5pPr lvl="4">
              <a:buNone/>
              <a:defRPr>
                <a:solidFill>
                  <a:srgbClr val="1EFFC1"/>
                </a:solidFill>
              </a:defRPr>
            </a:lvl5pPr>
            <a:lvl6pPr lvl="5">
              <a:buNone/>
              <a:defRPr>
                <a:solidFill>
                  <a:srgbClr val="1EFFC1"/>
                </a:solidFill>
              </a:defRPr>
            </a:lvl6pPr>
            <a:lvl7pPr lvl="6">
              <a:buNone/>
              <a:defRPr>
                <a:solidFill>
                  <a:srgbClr val="1EFFC1"/>
                </a:solidFill>
              </a:defRPr>
            </a:lvl7pPr>
            <a:lvl8pPr lvl="7">
              <a:buNone/>
              <a:defRPr>
                <a:solidFill>
                  <a:srgbClr val="1EFFC1"/>
                </a:solidFill>
              </a:defRPr>
            </a:lvl8pPr>
            <a:lvl9pPr lvl="8">
              <a:buNone/>
              <a:defRPr>
                <a:solidFill>
                  <a:srgbClr val="1EFFC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gradFill>
          <a:gsLst>
            <a:gs pos="0">
              <a:srgbClr val="052643"/>
            </a:gs>
            <a:gs pos="100000">
              <a:srgbClr val="041523"/>
            </a:gs>
          </a:gsLst>
          <a:path path="circle">
            <a:fillToRect l="50000" t="50000" r="50000" b="50000"/>
          </a:path>
          <a:tileRect/>
        </a:gra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5" name="Google Shape;15;p3"/>
          <p:cNvSpPr txBox="1">
            <a:spLocks noGrp="1"/>
          </p:cNvSpPr>
          <p:nvPr>
            <p:ph type="subTitle" idx="1"/>
          </p:nvPr>
        </p:nvSpPr>
        <p:spPr>
          <a:xfrm>
            <a:off x="6411225" y="212190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8FFD5"/>
              </a:buClr>
              <a:buSzPts val="900"/>
              <a:buNone/>
              <a:defRPr sz="900">
                <a:solidFill>
                  <a:srgbClr val="48FFD5"/>
                </a:solidFill>
              </a:defRPr>
            </a:lvl1pPr>
            <a:lvl2pPr lvl="1" algn="ctr" rtl="0">
              <a:lnSpc>
                <a:spcPct val="100000"/>
              </a:lnSpc>
              <a:spcBef>
                <a:spcPts val="0"/>
              </a:spcBef>
              <a:spcAft>
                <a:spcPts val="0"/>
              </a:spcAft>
              <a:buClr>
                <a:srgbClr val="48FFD5"/>
              </a:buClr>
              <a:buSzPts val="900"/>
              <a:buNone/>
              <a:defRPr sz="900">
                <a:solidFill>
                  <a:srgbClr val="48FFD5"/>
                </a:solidFill>
              </a:defRPr>
            </a:lvl2pPr>
            <a:lvl3pPr lvl="2" algn="ctr" rtl="0">
              <a:lnSpc>
                <a:spcPct val="100000"/>
              </a:lnSpc>
              <a:spcBef>
                <a:spcPts val="0"/>
              </a:spcBef>
              <a:spcAft>
                <a:spcPts val="0"/>
              </a:spcAft>
              <a:buClr>
                <a:srgbClr val="48FFD5"/>
              </a:buClr>
              <a:buSzPts val="900"/>
              <a:buNone/>
              <a:defRPr sz="900">
                <a:solidFill>
                  <a:srgbClr val="48FFD5"/>
                </a:solidFill>
              </a:defRPr>
            </a:lvl3pPr>
            <a:lvl4pPr lvl="3" algn="ctr" rtl="0">
              <a:lnSpc>
                <a:spcPct val="100000"/>
              </a:lnSpc>
              <a:spcBef>
                <a:spcPts val="0"/>
              </a:spcBef>
              <a:spcAft>
                <a:spcPts val="0"/>
              </a:spcAft>
              <a:buClr>
                <a:srgbClr val="48FFD5"/>
              </a:buClr>
              <a:buSzPts val="900"/>
              <a:buNone/>
              <a:defRPr sz="900">
                <a:solidFill>
                  <a:srgbClr val="48FFD5"/>
                </a:solidFill>
              </a:defRPr>
            </a:lvl4pPr>
            <a:lvl5pPr lvl="4" algn="ctr" rtl="0">
              <a:lnSpc>
                <a:spcPct val="100000"/>
              </a:lnSpc>
              <a:spcBef>
                <a:spcPts val="0"/>
              </a:spcBef>
              <a:spcAft>
                <a:spcPts val="0"/>
              </a:spcAft>
              <a:buClr>
                <a:srgbClr val="48FFD5"/>
              </a:buClr>
              <a:buSzPts val="900"/>
              <a:buNone/>
              <a:defRPr sz="900">
                <a:solidFill>
                  <a:srgbClr val="48FFD5"/>
                </a:solidFill>
              </a:defRPr>
            </a:lvl5pPr>
            <a:lvl6pPr lvl="5" algn="ctr" rtl="0">
              <a:lnSpc>
                <a:spcPct val="100000"/>
              </a:lnSpc>
              <a:spcBef>
                <a:spcPts val="0"/>
              </a:spcBef>
              <a:spcAft>
                <a:spcPts val="0"/>
              </a:spcAft>
              <a:buClr>
                <a:srgbClr val="48FFD5"/>
              </a:buClr>
              <a:buSzPts val="900"/>
              <a:buNone/>
              <a:defRPr sz="900">
                <a:solidFill>
                  <a:srgbClr val="48FFD5"/>
                </a:solidFill>
              </a:defRPr>
            </a:lvl6pPr>
            <a:lvl7pPr lvl="6" algn="ctr" rtl="0">
              <a:lnSpc>
                <a:spcPct val="100000"/>
              </a:lnSpc>
              <a:spcBef>
                <a:spcPts val="0"/>
              </a:spcBef>
              <a:spcAft>
                <a:spcPts val="0"/>
              </a:spcAft>
              <a:buClr>
                <a:srgbClr val="48FFD5"/>
              </a:buClr>
              <a:buSzPts val="900"/>
              <a:buNone/>
              <a:defRPr sz="900">
                <a:solidFill>
                  <a:srgbClr val="48FFD5"/>
                </a:solidFill>
              </a:defRPr>
            </a:lvl7pPr>
            <a:lvl8pPr lvl="7" algn="ctr" rtl="0">
              <a:lnSpc>
                <a:spcPct val="100000"/>
              </a:lnSpc>
              <a:spcBef>
                <a:spcPts val="0"/>
              </a:spcBef>
              <a:spcAft>
                <a:spcPts val="0"/>
              </a:spcAft>
              <a:buClr>
                <a:srgbClr val="48FFD5"/>
              </a:buClr>
              <a:buSzPts val="900"/>
              <a:buNone/>
              <a:defRPr sz="900">
                <a:solidFill>
                  <a:srgbClr val="48FFD5"/>
                </a:solidFill>
              </a:defRPr>
            </a:lvl8pPr>
            <a:lvl9pPr lvl="8" algn="ct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16" name="Google Shape;16;p3"/>
          <p:cNvSpPr txBox="1">
            <a:spLocks noGrp="1"/>
          </p:cNvSpPr>
          <p:nvPr>
            <p:ph type="title" idx="2" hasCustomPrompt="1"/>
          </p:nvPr>
        </p:nvSpPr>
        <p:spPr>
          <a:xfrm>
            <a:off x="5167125" y="1901250"/>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17" name="Google Shape;17;p3"/>
          <p:cNvSpPr txBox="1">
            <a:spLocks noGrp="1"/>
          </p:cNvSpPr>
          <p:nvPr>
            <p:ph type="subTitle" idx="3"/>
          </p:nvPr>
        </p:nvSpPr>
        <p:spPr>
          <a:xfrm>
            <a:off x="6411225" y="304660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8FFD5"/>
              </a:buClr>
              <a:buSzPts val="900"/>
              <a:buNone/>
              <a:defRPr sz="900">
                <a:solidFill>
                  <a:srgbClr val="48FFD5"/>
                </a:solidFill>
              </a:defRPr>
            </a:lvl1pPr>
            <a:lvl2pPr lvl="1" algn="ctr" rtl="0">
              <a:lnSpc>
                <a:spcPct val="100000"/>
              </a:lnSpc>
              <a:spcBef>
                <a:spcPts val="0"/>
              </a:spcBef>
              <a:spcAft>
                <a:spcPts val="0"/>
              </a:spcAft>
              <a:buClr>
                <a:srgbClr val="48FFD5"/>
              </a:buClr>
              <a:buSzPts val="900"/>
              <a:buNone/>
              <a:defRPr sz="900">
                <a:solidFill>
                  <a:srgbClr val="48FFD5"/>
                </a:solidFill>
              </a:defRPr>
            </a:lvl2pPr>
            <a:lvl3pPr lvl="2" algn="ctr" rtl="0">
              <a:lnSpc>
                <a:spcPct val="100000"/>
              </a:lnSpc>
              <a:spcBef>
                <a:spcPts val="0"/>
              </a:spcBef>
              <a:spcAft>
                <a:spcPts val="0"/>
              </a:spcAft>
              <a:buClr>
                <a:srgbClr val="48FFD5"/>
              </a:buClr>
              <a:buSzPts val="900"/>
              <a:buNone/>
              <a:defRPr sz="900">
                <a:solidFill>
                  <a:srgbClr val="48FFD5"/>
                </a:solidFill>
              </a:defRPr>
            </a:lvl3pPr>
            <a:lvl4pPr lvl="3" algn="ctr" rtl="0">
              <a:lnSpc>
                <a:spcPct val="100000"/>
              </a:lnSpc>
              <a:spcBef>
                <a:spcPts val="0"/>
              </a:spcBef>
              <a:spcAft>
                <a:spcPts val="0"/>
              </a:spcAft>
              <a:buClr>
                <a:srgbClr val="48FFD5"/>
              </a:buClr>
              <a:buSzPts val="900"/>
              <a:buNone/>
              <a:defRPr sz="900">
                <a:solidFill>
                  <a:srgbClr val="48FFD5"/>
                </a:solidFill>
              </a:defRPr>
            </a:lvl4pPr>
            <a:lvl5pPr lvl="4" algn="ctr" rtl="0">
              <a:lnSpc>
                <a:spcPct val="100000"/>
              </a:lnSpc>
              <a:spcBef>
                <a:spcPts val="0"/>
              </a:spcBef>
              <a:spcAft>
                <a:spcPts val="0"/>
              </a:spcAft>
              <a:buClr>
                <a:srgbClr val="48FFD5"/>
              </a:buClr>
              <a:buSzPts val="900"/>
              <a:buNone/>
              <a:defRPr sz="900">
                <a:solidFill>
                  <a:srgbClr val="48FFD5"/>
                </a:solidFill>
              </a:defRPr>
            </a:lvl5pPr>
            <a:lvl6pPr lvl="5" algn="ctr" rtl="0">
              <a:lnSpc>
                <a:spcPct val="100000"/>
              </a:lnSpc>
              <a:spcBef>
                <a:spcPts val="0"/>
              </a:spcBef>
              <a:spcAft>
                <a:spcPts val="0"/>
              </a:spcAft>
              <a:buClr>
                <a:srgbClr val="48FFD5"/>
              </a:buClr>
              <a:buSzPts val="900"/>
              <a:buNone/>
              <a:defRPr sz="900">
                <a:solidFill>
                  <a:srgbClr val="48FFD5"/>
                </a:solidFill>
              </a:defRPr>
            </a:lvl6pPr>
            <a:lvl7pPr lvl="6" algn="ctr" rtl="0">
              <a:lnSpc>
                <a:spcPct val="100000"/>
              </a:lnSpc>
              <a:spcBef>
                <a:spcPts val="0"/>
              </a:spcBef>
              <a:spcAft>
                <a:spcPts val="0"/>
              </a:spcAft>
              <a:buClr>
                <a:srgbClr val="48FFD5"/>
              </a:buClr>
              <a:buSzPts val="900"/>
              <a:buNone/>
              <a:defRPr sz="900">
                <a:solidFill>
                  <a:srgbClr val="48FFD5"/>
                </a:solidFill>
              </a:defRPr>
            </a:lvl7pPr>
            <a:lvl8pPr lvl="7" algn="ctr" rtl="0">
              <a:lnSpc>
                <a:spcPct val="100000"/>
              </a:lnSpc>
              <a:spcBef>
                <a:spcPts val="0"/>
              </a:spcBef>
              <a:spcAft>
                <a:spcPts val="0"/>
              </a:spcAft>
              <a:buClr>
                <a:srgbClr val="48FFD5"/>
              </a:buClr>
              <a:buSzPts val="900"/>
              <a:buNone/>
              <a:defRPr sz="900">
                <a:solidFill>
                  <a:srgbClr val="48FFD5"/>
                </a:solidFill>
              </a:defRPr>
            </a:lvl8pPr>
            <a:lvl9pPr lvl="8" algn="ct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18" name="Google Shape;18;p3"/>
          <p:cNvSpPr txBox="1">
            <a:spLocks noGrp="1"/>
          </p:cNvSpPr>
          <p:nvPr>
            <p:ph type="title" idx="4" hasCustomPrompt="1"/>
          </p:nvPr>
        </p:nvSpPr>
        <p:spPr>
          <a:xfrm>
            <a:off x="5167125" y="2797975"/>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19" name="Google Shape;19;p3"/>
          <p:cNvSpPr txBox="1">
            <a:spLocks noGrp="1"/>
          </p:cNvSpPr>
          <p:nvPr>
            <p:ph type="subTitle" idx="5"/>
          </p:nvPr>
        </p:nvSpPr>
        <p:spPr>
          <a:xfrm>
            <a:off x="6411225" y="393545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8FFD5"/>
              </a:buClr>
              <a:buSzPts val="900"/>
              <a:buNone/>
              <a:defRPr sz="900">
                <a:solidFill>
                  <a:srgbClr val="48FFD5"/>
                </a:solidFill>
              </a:defRPr>
            </a:lvl1pPr>
            <a:lvl2pPr lvl="1" algn="ctr" rtl="0">
              <a:lnSpc>
                <a:spcPct val="100000"/>
              </a:lnSpc>
              <a:spcBef>
                <a:spcPts val="0"/>
              </a:spcBef>
              <a:spcAft>
                <a:spcPts val="0"/>
              </a:spcAft>
              <a:buClr>
                <a:srgbClr val="48FFD5"/>
              </a:buClr>
              <a:buSzPts val="900"/>
              <a:buNone/>
              <a:defRPr sz="900">
                <a:solidFill>
                  <a:srgbClr val="48FFD5"/>
                </a:solidFill>
              </a:defRPr>
            </a:lvl2pPr>
            <a:lvl3pPr lvl="2" algn="ctr" rtl="0">
              <a:lnSpc>
                <a:spcPct val="100000"/>
              </a:lnSpc>
              <a:spcBef>
                <a:spcPts val="0"/>
              </a:spcBef>
              <a:spcAft>
                <a:spcPts val="0"/>
              </a:spcAft>
              <a:buClr>
                <a:srgbClr val="48FFD5"/>
              </a:buClr>
              <a:buSzPts val="900"/>
              <a:buNone/>
              <a:defRPr sz="900">
                <a:solidFill>
                  <a:srgbClr val="48FFD5"/>
                </a:solidFill>
              </a:defRPr>
            </a:lvl3pPr>
            <a:lvl4pPr lvl="3" algn="ctr" rtl="0">
              <a:lnSpc>
                <a:spcPct val="100000"/>
              </a:lnSpc>
              <a:spcBef>
                <a:spcPts val="0"/>
              </a:spcBef>
              <a:spcAft>
                <a:spcPts val="0"/>
              </a:spcAft>
              <a:buClr>
                <a:srgbClr val="48FFD5"/>
              </a:buClr>
              <a:buSzPts val="900"/>
              <a:buNone/>
              <a:defRPr sz="900">
                <a:solidFill>
                  <a:srgbClr val="48FFD5"/>
                </a:solidFill>
              </a:defRPr>
            </a:lvl4pPr>
            <a:lvl5pPr lvl="4" algn="ctr" rtl="0">
              <a:lnSpc>
                <a:spcPct val="100000"/>
              </a:lnSpc>
              <a:spcBef>
                <a:spcPts val="0"/>
              </a:spcBef>
              <a:spcAft>
                <a:spcPts val="0"/>
              </a:spcAft>
              <a:buClr>
                <a:srgbClr val="48FFD5"/>
              </a:buClr>
              <a:buSzPts val="900"/>
              <a:buNone/>
              <a:defRPr sz="900">
                <a:solidFill>
                  <a:srgbClr val="48FFD5"/>
                </a:solidFill>
              </a:defRPr>
            </a:lvl5pPr>
            <a:lvl6pPr lvl="5" algn="ctr" rtl="0">
              <a:lnSpc>
                <a:spcPct val="100000"/>
              </a:lnSpc>
              <a:spcBef>
                <a:spcPts val="0"/>
              </a:spcBef>
              <a:spcAft>
                <a:spcPts val="0"/>
              </a:spcAft>
              <a:buClr>
                <a:srgbClr val="48FFD5"/>
              </a:buClr>
              <a:buSzPts val="900"/>
              <a:buNone/>
              <a:defRPr sz="900">
                <a:solidFill>
                  <a:srgbClr val="48FFD5"/>
                </a:solidFill>
              </a:defRPr>
            </a:lvl6pPr>
            <a:lvl7pPr lvl="6" algn="ctr" rtl="0">
              <a:lnSpc>
                <a:spcPct val="100000"/>
              </a:lnSpc>
              <a:spcBef>
                <a:spcPts val="0"/>
              </a:spcBef>
              <a:spcAft>
                <a:spcPts val="0"/>
              </a:spcAft>
              <a:buClr>
                <a:srgbClr val="48FFD5"/>
              </a:buClr>
              <a:buSzPts val="900"/>
              <a:buNone/>
              <a:defRPr sz="900">
                <a:solidFill>
                  <a:srgbClr val="48FFD5"/>
                </a:solidFill>
              </a:defRPr>
            </a:lvl7pPr>
            <a:lvl8pPr lvl="7" algn="ctr" rtl="0">
              <a:lnSpc>
                <a:spcPct val="100000"/>
              </a:lnSpc>
              <a:spcBef>
                <a:spcPts val="0"/>
              </a:spcBef>
              <a:spcAft>
                <a:spcPts val="0"/>
              </a:spcAft>
              <a:buClr>
                <a:srgbClr val="48FFD5"/>
              </a:buClr>
              <a:buSzPts val="900"/>
              <a:buNone/>
              <a:defRPr sz="900">
                <a:solidFill>
                  <a:srgbClr val="48FFD5"/>
                </a:solidFill>
              </a:defRPr>
            </a:lvl8pPr>
            <a:lvl9pPr lvl="8" algn="ct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0" name="Google Shape;20;p3"/>
          <p:cNvSpPr txBox="1">
            <a:spLocks noGrp="1"/>
          </p:cNvSpPr>
          <p:nvPr>
            <p:ph type="title" idx="6" hasCustomPrompt="1"/>
          </p:nvPr>
        </p:nvSpPr>
        <p:spPr>
          <a:xfrm>
            <a:off x="5167125" y="3694700"/>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1" name="Google Shape;21;p3"/>
          <p:cNvSpPr txBox="1">
            <a:spLocks noGrp="1"/>
          </p:cNvSpPr>
          <p:nvPr>
            <p:ph type="subTitle" idx="7"/>
          </p:nvPr>
        </p:nvSpPr>
        <p:spPr>
          <a:xfrm>
            <a:off x="725750" y="212190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8FFD5"/>
              </a:buClr>
              <a:buSzPts val="900"/>
              <a:buNone/>
              <a:defRPr sz="900">
                <a:solidFill>
                  <a:srgbClr val="48FFD5"/>
                </a:solidFill>
              </a:defRPr>
            </a:lvl1pPr>
            <a:lvl2pPr lvl="1" algn="r" rtl="0">
              <a:lnSpc>
                <a:spcPct val="100000"/>
              </a:lnSpc>
              <a:spcBef>
                <a:spcPts val="0"/>
              </a:spcBef>
              <a:spcAft>
                <a:spcPts val="0"/>
              </a:spcAft>
              <a:buClr>
                <a:srgbClr val="48FFD5"/>
              </a:buClr>
              <a:buSzPts val="900"/>
              <a:buNone/>
              <a:defRPr sz="900">
                <a:solidFill>
                  <a:srgbClr val="48FFD5"/>
                </a:solidFill>
              </a:defRPr>
            </a:lvl2pPr>
            <a:lvl3pPr lvl="2" algn="r" rtl="0">
              <a:lnSpc>
                <a:spcPct val="100000"/>
              </a:lnSpc>
              <a:spcBef>
                <a:spcPts val="0"/>
              </a:spcBef>
              <a:spcAft>
                <a:spcPts val="0"/>
              </a:spcAft>
              <a:buClr>
                <a:srgbClr val="48FFD5"/>
              </a:buClr>
              <a:buSzPts val="900"/>
              <a:buNone/>
              <a:defRPr sz="900">
                <a:solidFill>
                  <a:srgbClr val="48FFD5"/>
                </a:solidFill>
              </a:defRPr>
            </a:lvl3pPr>
            <a:lvl4pPr lvl="3" algn="r" rtl="0">
              <a:lnSpc>
                <a:spcPct val="100000"/>
              </a:lnSpc>
              <a:spcBef>
                <a:spcPts val="0"/>
              </a:spcBef>
              <a:spcAft>
                <a:spcPts val="0"/>
              </a:spcAft>
              <a:buClr>
                <a:srgbClr val="48FFD5"/>
              </a:buClr>
              <a:buSzPts val="900"/>
              <a:buNone/>
              <a:defRPr sz="900">
                <a:solidFill>
                  <a:srgbClr val="48FFD5"/>
                </a:solidFill>
              </a:defRPr>
            </a:lvl4pPr>
            <a:lvl5pPr lvl="4" algn="r" rtl="0">
              <a:lnSpc>
                <a:spcPct val="100000"/>
              </a:lnSpc>
              <a:spcBef>
                <a:spcPts val="0"/>
              </a:spcBef>
              <a:spcAft>
                <a:spcPts val="0"/>
              </a:spcAft>
              <a:buClr>
                <a:srgbClr val="48FFD5"/>
              </a:buClr>
              <a:buSzPts val="900"/>
              <a:buNone/>
              <a:defRPr sz="900">
                <a:solidFill>
                  <a:srgbClr val="48FFD5"/>
                </a:solidFill>
              </a:defRPr>
            </a:lvl5pPr>
            <a:lvl6pPr lvl="5" algn="r" rtl="0">
              <a:lnSpc>
                <a:spcPct val="100000"/>
              </a:lnSpc>
              <a:spcBef>
                <a:spcPts val="0"/>
              </a:spcBef>
              <a:spcAft>
                <a:spcPts val="0"/>
              </a:spcAft>
              <a:buClr>
                <a:srgbClr val="48FFD5"/>
              </a:buClr>
              <a:buSzPts val="900"/>
              <a:buNone/>
              <a:defRPr sz="900">
                <a:solidFill>
                  <a:srgbClr val="48FFD5"/>
                </a:solidFill>
              </a:defRPr>
            </a:lvl6pPr>
            <a:lvl7pPr lvl="6" algn="r" rtl="0">
              <a:lnSpc>
                <a:spcPct val="100000"/>
              </a:lnSpc>
              <a:spcBef>
                <a:spcPts val="0"/>
              </a:spcBef>
              <a:spcAft>
                <a:spcPts val="0"/>
              </a:spcAft>
              <a:buClr>
                <a:srgbClr val="48FFD5"/>
              </a:buClr>
              <a:buSzPts val="900"/>
              <a:buNone/>
              <a:defRPr sz="900">
                <a:solidFill>
                  <a:srgbClr val="48FFD5"/>
                </a:solidFill>
              </a:defRPr>
            </a:lvl7pPr>
            <a:lvl8pPr lvl="7" algn="r" rtl="0">
              <a:lnSpc>
                <a:spcPct val="100000"/>
              </a:lnSpc>
              <a:spcBef>
                <a:spcPts val="0"/>
              </a:spcBef>
              <a:spcAft>
                <a:spcPts val="0"/>
              </a:spcAft>
              <a:buClr>
                <a:srgbClr val="48FFD5"/>
              </a:buClr>
              <a:buSzPts val="900"/>
              <a:buNone/>
              <a:defRPr sz="900">
                <a:solidFill>
                  <a:srgbClr val="48FFD5"/>
                </a:solidFill>
              </a:defRPr>
            </a:lvl8pPr>
            <a:lvl9pPr lvl="8" algn="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2" name="Google Shape;22;p3"/>
          <p:cNvSpPr txBox="1">
            <a:spLocks noGrp="1"/>
          </p:cNvSpPr>
          <p:nvPr>
            <p:ph type="title" idx="8" hasCustomPrompt="1"/>
          </p:nvPr>
        </p:nvSpPr>
        <p:spPr>
          <a:xfrm>
            <a:off x="2827575" y="190125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3" name="Google Shape;23;p3"/>
          <p:cNvSpPr txBox="1">
            <a:spLocks noGrp="1"/>
          </p:cNvSpPr>
          <p:nvPr>
            <p:ph type="subTitle" idx="9"/>
          </p:nvPr>
        </p:nvSpPr>
        <p:spPr>
          <a:xfrm>
            <a:off x="725750" y="304660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8FFD5"/>
              </a:buClr>
              <a:buSzPts val="900"/>
              <a:buNone/>
              <a:defRPr sz="900">
                <a:solidFill>
                  <a:srgbClr val="48FFD5"/>
                </a:solidFill>
              </a:defRPr>
            </a:lvl1pPr>
            <a:lvl2pPr lvl="1" algn="r" rtl="0">
              <a:lnSpc>
                <a:spcPct val="100000"/>
              </a:lnSpc>
              <a:spcBef>
                <a:spcPts val="0"/>
              </a:spcBef>
              <a:spcAft>
                <a:spcPts val="0"/>
              </a:spcAft>
              <a:buClr>
                <a:srgbClr val="48FFD5"/>
              </a:buClr>
              <a:buSzPts val="900"/>
              <a:buNone/>
              <a:defRPr sz="900">
                <a:solidFill>
                  <a:srgbClr val="48FFD5"/>
                </a:solidFill>
              </a:defRPr>
            </a:lvl2pPr>
            <a:lvl3pPr lvl="2" algn="r" rtl="0">
              <a:lnSpc>
                <a:spcPct val="100000"/>
              </a:lnSpc>
              <a:spcBef>
                <a:spcPts val="0"/>
              </a:spcBef>
              <a:spcAft>
                <a:spcPts val="0"/>
              </a:spcAft>
              <a:buClr>
                <a:srgbClr val="48FFD5"/>
              </a:buClr>
              <a:buSzPts val="900"/>
              <a:buNone/>
              <a:defRPr sz="900">
                <a:solidFill>
                  <a:srgbClr val="48FFD5"/>
                </a:solidFill>
              </a:defRPr>
            </a:lvl3pPr>
            <a:lvl4pPr lvl="3" algn="r" rtl="0">
              <a:lnSpc>
                <a:spcPct val="100000"/>
              </a:lnSpc>
              <a:spcBef>
                <a:spcPts val="0"/>
              </a:spcBef>
              <a:spcAft>
                <a:spcPts val="0"/>
              </a:spcAft>
              <a:buClr>
                <a:srgbClr val="48FFD5"/>
              </a:buClr>
              <a:buSzPts val="900"/>
              <a:buNone/>
              <a:defRPr sz="900">
                <a:solidFill>
                  <a:srgbClr val="48FFD5"/>
                </a:solidFill>
              </a:defRPr>
            </a:lvl4pPr>
            <a:lvl5pPr lvl="4" algn="r" rtl="0">
              <a:lnSpc>
                <a:spcPct val="100000"/>
              </a:lnSpc>
              <a:spcBef>
                <a:spcPts val="0"/>
              </a:spcBef>
              <a:spcAft>
                <a:spcPts val="0"/>
              </a:spcAft>
              <a:buClr>
                <a:srgbClr val="48FFD5"/>
              </a:buClr>
              <a:buSzPts val="900"/>
              <a:buNone/>
              <a:defRPr sz="900">
                <a:solidFill>
                  <a:srgbClr val="48FFD5"/>
                </a:solidFill>
              </a:defRPr>
            </a:lvl5pPr>
            <a:lvl6pPr lvl="5" algn="r" rtl="0">
              <a:lnSpc>
                <a:spcPct val="100000"/>
              </a:lnSpc>
              <a:spcBef>
                <a:spcPts val="0"/>
              </a:spcBef>
              <a:spcAft>
                <a:spcPts val="0"/>
              </a:spcAft>
              <a:buClr>
                <a:srgbClr val="48FFD5"/>
              </a:buClr>
              <a:buSzPts val="900"/>
              <a:buNone/>
              <a:defRPr sz="900">
                <a:solidFill>
                  <a:srgbClr val="48FFD5"/>
                </a:solidFill>
              </a:defRPr>
            </a:lvl6pPr>
            <a:lvl7pPr lvl="6" algn="r" rtl="0">
              <a:lnSpc>
                <a:spcPct val="100000"/>
              </a:lnSpc>
              <a:spcBef>
                <a:spcPts val="0"/>
              </a:spcBef>
              <a:spcAft>
                <a:spcPts val="0"/>
              </a:spcAft>
              <a:buClr>
                <a:srgbClr val="48FFD5"/>
              </a:buClr>
              <a:buSzPts val="900"/>
              <a:buNone/>
              <a:defRPr sz="900">
                <a:solidFill>
                  <a:srgbClr val="48FFD5"/>
                </a:solidFill>
              </a:defRPr>
            </a:lvl7pPr>
            <a:lvl8pPr lvl="7" algn="r" rtl="0">
              <a:lnSpc>
                <a:spcPct val="100000"/>
              </a:lnSpc>
              <a:spcBef>
                <a:spcPts val="0"/>
              </a:spcBef>
              <a:spcAft>
                <a:spcPts val="0"/>
              </a:spcAft>
              <a:buClr>
                <a:srgbClr val="48FFD5"/>
              </a:buClr>
              <a:buSzPts val="900"/>
              <a:buNone/>
              <a:defRPr sz="900">
                <a:solidFill>
                  <a:srgbClr val="48FFD5"/>
                </a:solidFill>
              </a:defRPr>
            </a:lvl8pPr>
            <a:lvl9pPr lvl="8" algn="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4" name="Google Shape;24;p3"/>
          <p:cNvSpPr txBox="1">
            <a:spLocks noGrp="1"/>
          </p:cNvSpPr>
          <p:nvPr>
            <p:ph type="title" idx="13" hasCustomPrompt="1"/>
          </p:nvPr>
        </p:nvSpPr>
        <p:spPr>
          <a:xfrm>
            <a:off x="2827575" y="2797975"/>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5" name="Google Shape;25;p3"/>
          <p:cNvSpPr txBox="1">
            <a:spLocks noGrp="1"/>
          </p:cNvSpPr>
          <p:nvPr>
            <p:ph type="subTitle" idx="14"/>
          </p:nvPr>
        </p:nvSpPr>
        <p:spPr>
          <a:xfrm>
            <a:off x="725750" y="393545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8FFD5"/>
              </a:buClr>
              <a:buSzPts val="900"/>
              <a:buNone/>
              <a:defRPr sz="900">
                <a:solidFill>
                  <a:srgbClr val="48FFD5"/>
                </a:solidFill>
              </a:defRPr>
            </a:lvl1pPr>
            <a:lvl2pPr lvl="1" algn="r" rtl="0">
              <a:lnSpc>
                <a:spcPct val="100000"/>
              </a:lnSpc>
              <a:spcBef>
                <a:spcPts val="0"/>
              </a:spcBef>
              <a:spcAft>
                <a:spcPts val="0"/>
              </a:spcAft>
              <a:buClr>
                <a:srgbClr val="48FFD5"/>
              </a:buClr>
              <a:buSzPts val="900"/>
              <a:buNone/>
              <a:defRPr sz="900">
                <a:solidFill>
                  <a:srgbClr val="48FFD5"/>
                </a:solidFill>
              </a:defRPr>
            </a:lvl2pPr>
            <a:lvl3pPr lvl="2" algn="r" rtl="0">
              <a:lnSpc>
                <a:spcPct val="100000"/>
              </a:lnSpc>
              <a:spcBef>
                <a:spcPts val="0"/>
              </a:spcBef>
              <a:spcAft>
                <a:spcPts val="0"/>
              </a:spcAft>
              <a:buClr>
                <a:srgbClr val="48FFD5"/>
              </a:buClr>
              <a:buSzPts val="900"/>
              <a:buNone/>
              <a:defRPr sz="900">
                <a:solidFill>
                  <a:srgbClr val="48FFD5"/>
                </a:solidFill>
              </a:defRPr>
            </a:lvl3pPr>
            <a:lvl4pPr lvl="3" algn="r" rtl="0">
              <a:lnSpc>
                <a:spcPct val="100000"/>
              </a:lnSpc>
              <a:spcBef>
                <a:spcPts val="0"/>
              </a:spcBef>
              <a:spcAft>
                <a:spcPts val="0"/>
              </a:spcAft>
              <a:buClr>
                <a:srgbClr val="48FFD5"/>
              </a:buClr>
              <a:buSzPts val="900"/>
              <a:buNone/>
              <a:defRPr sz="900">
                <a:solidFill>
                  <a:srgbClr val="48FFD5"/>
                </a:solidFill>
              </a:defRPr>
            </a:lvl4pPr>
            <a:lvl5pPr lvl="4" algn="r" rtl="0">
              <a:lnSpc>
                <a:spcPct val="100000"/>
              </a:lnSpc>
              <a:spcBef>
                <a:spcPts val="0"/>
              </a:spcBef>
              <a:spcAft>
                <a:spcPts val="0"/>
              </a:spcAft>
              <a:buClr>
                <a:srgbClr val="48FFD5"/>
              </a:buClr>
              <a:buSzPts val="900"/>
              <a:buNone/>
              <a:defRPr sz="900">
                <a:solidFill>
                  <a:srgbClr val="48FFD5"/>
                </a:solidFill>
              </a:defRPr>
            </a:lvl5pPr>
            <a:lvl6pPr lvl="5" algn="r" rtl="0">
              <a:lnSpc>
                <a:spcPct val="100000"/>
              </a:lnSpc>
              <a:spcBef>
                <a:spcPts val="0"/>
              </a:spcBef>
              <a:spcAft>
                <a:spcPts val="0"/>
              </a:spcAft>
              <a:buClr>
                <a:srgbClr val="48FFD5"/>
              </a:buClr>
              <a:buSzPts val="900"/>
              <a:buNone/>
              <a:defRPr sz="900">
                <a:solidFill>
                  <a:srgbClr val="48FFD5"/>
                </a:solidFill>
              </a:defRPr>
            </a:lvl6pPr>
            <a:lvl7pPr lvl="6" algn="r" rtl="0">
              <a:lnSpc>
                <a:spcPct val="100000"/>
              </a:lnSpc>
              <a:spcBef>
                <a:spcPts val="0"/>
              </a:spcBef>
              <a:spcAft>
                <a:spcPts val="0"/>
              </a:spcAft>
              <a:buClr>
                <a:srgbClr val="48FFD5"/>
              </a:buClr>
              <a:buSzPts val="900"/>
              <a:buNone/>
              <a:defRPr sz="900">
                <a:solidFill>
                  <a:srgbClr val="48FFD5"/>
                </a:solidFill>
              </a:defRPr>
            </a:lvl7pPr>
            <a:lvl8pPr lvl="7" algn="r" rtl="0">
              <a:lnSpc>
                <a:spcPct val="100000"/>
              </a:lnSpc>
              <a:spcBef>
                <a:spcPts val="0"/>
              </a:spcBef>
              <a:spcAft>
                <a:spcPts val="0"/>
              </a:spcAft>
              <a:buClr>
                <a:srgbClr val="48FFD5"/>
              </a:buClr>
              <a:buSzPts val="900"/>
              <a:buNone/>
              <a:defRPr sz="900">
                <a:solidFill>
                  <a:srgbClr val="48FFD5"/>
                </a:solidFill>
              </a:defRPr>
            </a:lvl8pPr>
            <a:lvl9pPr lvl="8" algn="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6" name="Google Shape;26;p3"/>
          <p:cNvSpPr txBox="1">
            <a:spLocks noGrp="1"/>
          </p:cNvSpPr>
          <p:nvPr>
            <p:ph type="title" idx="15" hasCustomPrompt="1"/>
          </p:nvPr>
        </p:nvSpPr>
        <p:spPr>
          <a:xfrm>
            <a:off x="2827575" y="369470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7" name="Google Shape;27;p3"/>
          <p:cNvSpPr txBox="1">
            <a:spLocks noGrp="1"/>
          </p:cNvSpPr>
          <p:nvPr>
            <p:ph type="ctrTitle" idx="16"/>
          </p:nvPr>
        </p:nvSpPr>
        <p:spPr>
          <a:xfrm>
            <a:off x="643488" y="2050763"/>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28" name="Google Shape;28;p3"/>
          <p:cNvSpPr txBox="1">
            <a:spLocks noGrp="1"/>
          </p:cNvSpPr>
          <p:nvPr>
            <p:ph type="ctrTitle" idx="17"/>
          </p:nvPr>
        </p:nvSpPr>
        <p:spPr>
          <a:xfrm>
            <a:off x="643488" y="2974963"/>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29" name="Google Shape;29;p3"/>
          <p:cNvSpPr txBox="1">
            <a:spLocks noGrp="1"/>
          </p:cNvSpPr>
          <p:nvPr>
            <p:ph type="ctrTitle" idx="18"/>
          </p:nvPr>
        </p:nvSpPr>
        <p:spPr>
          <a:xfrm>
            <a:off x="643488" y="3863900"/>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0" name="Google Shape;30;p3"/>
          <p:cNvSpPr txBox="1">
            <a:spLocks noGrp="1"/>
          </p:cNvSpPr>
          <p:nvPr>
            <p:ph type="ctrTitle" idx="19"/>
          </p:nvPr>
        </p:nvSpPr>
        <p:spPr>
          <a:xfrm>
            <a:off x="6424513" y="20507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1" name="Google Shape;31;p3"/>
          <p:cNvSpPr txBox="1">
            <a:spLocks noGrp="1"/>
          </p:cNvSpPr>
          <p:nvPr>
            <p:ph type="ctrTitle" idx="20"/>
          </p:nvPr>
        </p:nvSpPr>
        <p:spPr>
          <a:xfrm>
            <a:off x="6424513" y="29749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2" name="Google Shape;32;p3"/>
          <p:cNvSpPr txBox="1">
            <a:spLocks noGrp="1"/>
          </p:cNvSpPr>
          <p:nvPr>
            <p:ph type="ctrTitle" idx="21"/>
          </p:nvPr>
        </p:nvSpPr>
        <p:spPr>
          <a:xfrm>
            <a:off x="6424513" y="3863900"/>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3" name="Google Shape;33;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 IMAGE">
  <p:cSld name="TITLE_2">
    <p:bg>
      <p:bgPr>
        <a:gradFill>
          <a:gsLst>
            <a:gs pos="0">
              <a:srgbClr val="052643"/>
            </a:gs>
            <a:gs pos="100000">
              <a:srgbClr val="041523"/>
            </a:gs>
          </a:gsLst>
          <a:path path="circle">
            <a:fillToRect l="50000" t="50000" r="50000" b="50000"/>
          </a:path>
          <a:tileRect/>
        </a:gradFill>
        <a:effectLst/>
      </p:bgPr>
    </p:bg>
    <p:spTree>
      <p:nvGrpSpPr>
        <p:cNvPr id="1" name="Shape 34"/>
        <p:cNvGrpSpPr/>
        <p:nvPr/>
      </p:nvGrpSpPr>
      <p:grpSpPr>
        <a:xfrm>
          <a:off x="0" y="0"/>
          <a:ext cx="0" cy="0"/>
          <a:chOff x="0" y="0"/>
          <a:chExt cx="0" cy="0"/>
        </a:xfrm>
      </p:grpSpPr>
      <p:sp>
        <p:nvSpPr>
          <p:cNvPr id="35" name="Google Shape;35;p4"/>
          <p:cNvSpPr txBox="1">
            <a:spLocks noGrp="1"/>
          </p:cNvSpPr>
          <p:nvPr>
            <p:ph type="ctrTitle"/>
          </p:nvPr>
        </p:nvSpPr>
        <p:spPr>
          <a:xfrm>
            <a:off x="4893700" y="1737500"/>
            <a:ext cx="35304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600"/>
              <a:buFont typeface="Roboto Black"/>
              <a:buNone/>
              <a:defRPr sz="36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6" name="Google Shape;36;p4"/>
          <p:cNvSpPr txBox="1">
            <a:spLocks noGrp="1"/>
          </p:cNvSpPr>
          <p:nvPr>
            <p:ph type="subTitle" idx="1"/>
          </p:nvPr>
        </p:nvSpPr>
        <p:spPr>
          <a:xfrm>
            <a:off x="4893700" y="2746375"/>
            <a:ext cx="3457500" cy="142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100"/>
              <a:buNone/>
              <a:defRPr sz="1100">
                <a:solidFill>
                  <a:srgbClr val="FFFFFF"/>
                </a:solidFill>
              </a:defRPr>
            </a:lvl1pPr>
            <a:lvl2pPr lvl="1"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2pPr>
            <a:lvl3pPr lvl="2"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3pPr>
            <a:lvl4pPr lvl="3"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4pPr>
            <a:lvl5pPr lvl="4"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5pPr>
            <a:lvl6pPr lvl="5"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6pPr>
            <a:lvl7pPr lvl="6"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7pPr>
            <a:lvl8pPr lvl="7"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8pPr>
            <a:lvl9pPr lvl="8"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9pPr>
          </a:lstStyle>
          <a:p>
            <a:endParaRPr/>
          </a:p>
        </p:txBody>
      </p:sp>
      <p:sp>
        <p:nvSpPr>
          <p:cNvPr id="37" name="Google Shape;37;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p:cSld name="TITLE_1_1">
    <p:bg>
      <p:bgPr>
        <a:gradFill>
          <a:gsLst>
            <a:gs pos="0">
              <a:srgbClr val="052643"/>
            </a:gs>
            <a:gs pos="100000">
              <a:srgbClr val="041523"/>
            </a:gs>
          </a:gsLst>
          <a:path path="circle">
            <a:fillToRect l="50000" t="50000" r="50000" b="50000"/>
          </a:path>
          <a:tileRect/>
        </a:gradFill>
        <a:effectLst/>
      </p:bgPr>
    </p:bg>
    <p:spTree>
      <p:nvGrpSpPr>
        <p:cNvPr id="1" name="Shape 38"/>
        <p:cNvGrpSpPr/>
        <p:nvPr/>
      </p:nvGrpSpPr>
      <p:grpSpPr>
        <a:xfrm>
          <a:off x="0" y="0"/>
          <a:ext cx="0" cy="0"/>
          <a:chOff x="0" y="0"/>
          <a:chExt cx="0" cy="0"/>
        </a:xfrm>
      </p:grpSpPr>
      <p:sp>
        <p:nvSpPr>
          <p:cNvPr id="39" name="Google Shape;39;p5"/>
          <p:cNvSpPr txBox="1">
            <a:spLocks noGrp="1"/>
          </p:cNvSpPr>
          <p:nvPr>
            <p:ph type="subTitle" idx="1"/>
          </p:nvPr>
        </p:nvSpPr>
        <p:spPr>
          <a:xfrm>
            <a:off x="819931"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0" name="Google Shape;40;p5"/>
          <p:cNvSpPr txBox="1">
            <a:spLocks noGrp="1"/>
          </p:cNvSpPr>
          <p:nvPr>
            <p:ph type="subTitle" idx="2"/>
          </p:nvPr>
        </p:nvSpPr>
        <p:spPr>
          <a:xfrm>
            <a:off x="6434656"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1" name="Google Shape;41;p5"/>
          <p:cNvSpPr txBox="1">
            <a:spLocks noGrp="1"/>
          </p:cNvSpPr>
          <p:nvPr>
            <p:ph type="subTitle" idx="3"/>
          </p:nvPr>
        </p:nvSpPr>
        <p:spPr>
          <a:xfrm>
            <a:off x="3633931"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2" name="Google Shape;42;p5"/>
          <p:cNvSpPr txBox="1">
            <a:spLocks noGrp="1"/>
          </p:cNvSpPr>
          <p:nvPr>
            <p:ph type="ctrTitle"/>
          </p:nvPr>
        </p:nvSpPr>
        <p:spPr>
          <a:xfrm>
            <a:off x="726631"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43" name="Google Shape;43;p5"/>
          <p:cNvSpPr txBox="1">
            <a:spLocks noGrp="1"/>
          </p:cNvSpPr>
          <p:nvPr>
            <p:ph type="ctrTitle" idx="4"/>
          </p:nvPr>
        </p:nvSpPr>
        <p:spPr>
          <a:xfrm>
            <a:off x="6341356"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44" name="Google Shape;44;p5"/>
          <p:cNvSpPr txBox="1">
            <a:spLocks noGrp="1"/>
          </p:cNvSpPr>
          <p:nvPr>
            <p:ph type="ctrTitle" idx="5"/>
          </p:nvPr>
        </p:nvSpPr>
        <p:spPr>
          <a:xfrm>
            <a:off x="3540631"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45" name="Google Shape;45;p5"/>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46" name="Google Shape;46;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2_1">
    <p:bg>
      <p:bgPr>
        <a:gradFill>
          <a:gsLst>
            <a:gs pos="0">
              <a:srgbClr val="052643"/>
            </a:gs>
            <a:gs pos="100000">
              <a:srgbClr val="041523"/>
            </a:gs>
          </a:gsLst>
          <a:path path="circle">
            <a:fillToRect l="50000" t="50000" r="50000" b="50000"/>
          </a:path>
          <a:tileRect/>
        </a:gradFill>
        <a:effectLst/>
      </p:bgPr>
    </p:bg>
    <p:spTree>
      <p:nvGrpSpPr>
        <p:cNvPr id="1" name="Shape 47"/>
        <p:cNvGrpSpPr/>
        <p:nvPr/>
      </p:nvGrpSpPr>
      <p:grpSpPr>
        <a:xfrm>
          <a:off x="0" y="0"/>
          <a:ext cx="0" cy="0"/>
          <a:chOff x="0" y="0"/>
          <a:chExt cx="0" cy="0"/>
        </a:xfrm>
      </p:grpSpPr>
      <p:sp>
        <p:nvSpPr>
          <p:cNvPr id="48" name="Google Shape;48;p6"/>
          <p:cNvSpPr/>
          <p:nvPr/>
        </p:nvSpPr>
        <p:spPr>
          <a:xfrm>
            <a:off x="2080188" y="1291650"/>
            <a:ext cx="4910700" cy="256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ctrTitle"/>
          </p:nvPr>
        </p:nvSpPr>
        <p:spPr>
          <a:xfrm>
            <a:off x="2770350" y="1558300"/>
            <a:ext cx="3530400" cy="1940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E2A47"/>
              </a:buClr>
              <a:buSzPts val="1200"/>
              <a:buNone/>
              <a:defRPr sz="1200">
                <a:solidFill>
                  <a:srgbClr val="0E2A47"/>
                </a:solidFill>
              </a:defRPr>
            </a:lvl1pPr>
            <a:lvl2pPr lvl="1" algn="ctr" rtl="0">
              <a:spcBef>
                <a:spcPts val="0"/>
              </a:spcBef>
              <a:spcAft>
                <a:spcPts val="0"/>
              </a:spcAft>
              <a:buClr>
                <a:srgbClr val="0E2A47"/>
              </a:buClr>
              <a:buSzPts val="5200"/>
              <a:buNone/>
              <a:defRPr sz="5200">
                <a:solidFill>
                  <a:srgbClr val="0E2A47"/>
                </a:solidFill>
              </a:defRPr>
            </a:lvl2pPr>
            <a:lvl3pPr lvl="2" algn="ctr" rtl="0">
              <a:spcBef>
                <a:spcPts val="0"/>
              </a:spcBef>
              <a:spcAft>
                <a:spcPts val="0"/>
              </a:spcAft>
              <a:buClr>
                <a:srgbClr val="0E2A47"/>
              </a:buClr>
              <a:buSzPts val="5200"/>
              <a:buNone/>
              <a:defRPr sz="5200">
                <a:solidFill>
                  <a:srgbClr val="0E2A47"/>
                </a:solidFill>
              </a:defRPr>
            </a:lvl3pPr>
            <a:lvl4pPr lvl="3" algn="ctr" rtl="0">
              <a:spcBef>
                <a:spcPts val="0"/>
              </a:spcBef>
              <a:spcAft>
                <a:spcPts val="0"/>
              </a:spcAft>
              <a:buClr>
                <a:srgbClr val="0E2A47"/>
              </a:buClr>
              <a:buSzPts val="5200"/>
              <a:buNone/>
              <a:defRPr sz="5200">
                <a:solidFill>
                  <a:srgbClr val="0E2A47"/>
                </a:solidFill>
              </a:defRPr>
            </a:lvl4pPr>
            <a:lvl5pPr lvl="4" algn="ctr" rtl="0">
              <a:spcBef>
                <a:spcPts val="0"/>
              </a:spcBef>
              <a:spcAft>
                <a:spcPts val="0"/>
              </a:spcAft>
              <a:buClr>
                <a:srgbClr val="0E2A47"/>
              </a:buClr>
              <a:buSzPts val="5200"/>
              <a:buNone/>
              <a:defRPr sz="5200">
                <a:solidFill>
                  <a:srgbClr val="0E2A47"/>
                </a:solidFill>
              </a:defRPr>
            </a:lvl5pPr>
            <a:lvl6pPr lvl="5" algn="ctr" rtl="0">
              <a:spcBef>
                <a:spcPts val="0"/>
              </a:spcBef>
              <a:spcAft>
                <a:spcPts val="0"/>
              </a:spcAft>
              <a:buClr>
                <a:srgbClr val="0E2A47"/>
              </a:buClr>
              <a:buSzPts val="5200"/>
              <a:buNone/>
              <a:defRPr sz="5200">
                <a:solidFill>
                  <a:srgbClr val="0E2A47"/>
                </a:solidFill>
              </a:defRPr>
            </a:lvl6pPr>
            <a:lvl7pPr lvl="6" algn="ctr" rtl="0">
              <a:spcBef>
                <a:spcPts val="0"/>
              </a:spcBef>
              <a:spcAft>
                <a:spcPts val="0"/>
              </a:spcAft>
              <a:buClr>
                <a:srgbClr val="0E2A47"/>
              </a:buClr>
              <a:buSzPts val="5200"/>
              <a:buNone/>
              <a:defRPr sz="5200">
                <a:solidFill>
                  <a:srgbClr val="0E2A47"/>
                </a:solidFill>
              </a:defRPr>
            </a:lvl7pPr>
            <a:lvl8pPr lvl="7" algn="ctr" rtl="0">
              <a:spcBef>
                <a:spcPts val="0"/>
              </a:spcBef>
              <a:spcAft>
                <a:spcPts val="0"/>
              </a:spcAft>
              <a:buClr>
                <a:srgbClr val="0E2A47"/>
              </a:buClr>
              <a:buSzPts val="5200"/>
              <a:buNone/>
              <a:defRPr sz="5200">
                <a:solidFill>
                  <a:srgbClr val="0E2A47"/>
                </a:solidFill>
              </a:defRPr>
            </a:lvl8pPr>
            <a:lvl9pPr lvl="8" algn="ctr" rtl="0">
              <a:spcBef>
                <a:spcPts val="0"/>
              </a:spcBef>
              <a:spcAft>
                <a:spcPts val="0"/>
              </a:spcAft>
              <a:buClr>
                <a:srgbClr val="0E2A47"/>
              </a:buClr>
              <a:buSzPts val="5200"/>
              <a:buNone/>
              <a:defRPr sz="5200">
                <a:solidFill>
                  <a:srgbClr val="0E2A47"/>
                </a:solidFill>
              </a:defRPr>
            </a:lvl9pPr>
          </a:lstStyle>
          <a:p>
            <a:endParaRPr/>
          </a:p>
        </p:txBody>
      </p:sp>
      <p:sp>
        <p:nvSpPr>
          <p:cNvPr id="50" name="Google Shape;50;p6"/>
          <p:cNvSpPr txBox="1">
            <a:spLocks noGrp="1"/>
          </p:cNvSpPr>
          <p:nvPr>
            <p:ph type="subTitle" idx="1"/>
          </p:nvPr>
        </p:nvSpPr>
        <p:spPr>
          <a:xfrm>
            <a:off x="2806800" y="1757550"/>
            <a:ext cx="3457500" cy="142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E2A47"/>
              </a:buClr>
              <a:buSzPts val="1800"/>
              <a:buNone/>
              <a:defRPr>
                <a:solidFill>
                  <a:srgbClr val="0E2A47"/>
                </a:solidFill>
              </a:defRPr>
            </a:lvl1pPr>
            <a:lvl2pPr lvl="1" algn="ctr" rtl="0">
              <a:lnSpc>
                <a:spcPct val="100000"/>
              </a:lnSpc>
              <a:spcBef>
                <a:spcPts val="0"/>
              </a:spcBef>
              <a:spcAft>
                <a:spcPts val="0"/>
              </a:spcAft>
              <a:buClr>
                <a:srgbClr val="0E2A47"/>
              </a:buClr>
              <a:buSzPts val="1200"/>
              <a:buNone/>
              <a:defRPr sz="1200">
                <a:solidFill>
                  <a:srgbClr val="0E2A47"/>
                </a:solidFill>
              </a:defRPr>
            </a:lvl2pPr>
            <a:lvl3pPr lvl="2"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3pPr>
            <a:lvl4pPr lvl="3"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4pPr>
            <a:lvl5pPr lvl="4"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5pPr>
            <a:lvl6pPr lvl="5"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6pPr>
            <a:lvl7pPr lvl="6"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7pPr>
            <a:lvl8pPr lvl="7"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8pPr>
            <a:lvl9pPr lvl="8"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9pPr>
          </a:lstStyle>
          <a:p>
            <a:endParaRPr/>
          </a:p>
        </p:txBody>
      </p:sp>
      <p:sp>
        <p:nvSpPr>
          <p:cNvPr id="51" name="Google Shape;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1">
  <p:cSld name="TITLE_1_1_1">
    <p:bg>
      <p:bgPr>
        <a:gradFill>
          <a:gsLst>
            <a:gs pos="0">
              <a:srgbClr val="052643"/>
            </a:gs>
            <a:gs pos="100000">
              <a:srgbClr val="041523"/>
            </a:gs>
          </a:gsLst>
          <a:path path="circle">
            <a:fillToRect l="50000" t="50000" r="50000" b="50000"/>
          </a:path>
          <a:tileRect/>
        </a:gradFill>
        <a:effectLst/>
      </p:bgPr>
    </p:bg>
    <p:spTree>
      <p:nvGrpSpPr>
        <p:cNvPr id="1" name="Shape 52"/>
        <p:cNvGrpSpPr/>
        <p:nvPr/>
      </p:nvGrpSpPr>
      <p:grpSpPr>
        <a:xfrm>
          <a:off x="0" y="0"/>
          <a:ext cx="0" cy="0"/>
          <a:chOff x="0" y="0"/>
          <a:chExt cx="0" cy="0"/>
        </a:xfrm>
      </p:grpSpPr>
      <p:sp>
        <p:nvSpPr>
          <p:cNvPr id="53" name="Google Shape;53;p7"/>
          <p:cNvSpPr txBox="1">
            <a:spLocks noGrp="1"/>
          </p:cNvSpPr>
          <p:nvPr>
            <p:ph type="ctrTitle"/>
          </p:nvPr>
        </p:nvSpPr>
        <p:spPr>
          <a:xfrm>
            <a:off x="1557931" y="206401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54" name="Google Shape;54;p7"/>
          <p:cNvSpPr txBox="1">
            <a:spLocks noGrp="1"/>
          </p:cNvSpPr>
          <p:nvPr>
            <p:ph type="ctrTitle" idx="2"/>
          </p:nvPr>
        </p:nvSpPr>
        <p:spPr>
          <a:xfrm>
            <a:off x="1557931" y="3466700"/>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55" name="Google Shape;55;p7"/>
          <p:cNvSpPr txBox="1">
            <a:spLocks noGrp="1"/>
          </p:cNvSpPr>
          <p:nvPr>
            <p:ph type="ctrTitle" idx="3"/>
          </p:nvPr>
        </p:nvSpPr>
        <p:spPr>
          <a:xfrm>
            <a:off x="1557931" y="2765356"/>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56" name="Google Shape;56;p7"/>
          <p:cNvSpPr txBox="1">
            <a:spLocks noGrp="1"/>
          </p:cNvSpPr>
          <p:nvPr>
            <p:ph type="ctrTitle" idx="4"/>
          </p:nvPr>
        </p:nvSpPr>
        <p:spPr>
          <a:xfrm>
            <a:off x="998325" y="644550"/>
            <a:ext cx="7833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rtl="0">
              <a:spcBef>
                <a:spcPts val="0"/>
              </a:spcBef>
              <a:spcAft>
                <a:spcPts val="0"/>
              </a:spcAft>
              <a:buClr>
                <a:srgbClr val="48FFD5"/>
              </a:buClr>
              <a:buSzPts val="5200"/>
              <a:buNone/>
              <a:defRPr sz="5200">
                <a:solidFill>
                  <a:srgbClr val="48FFD5"/>
                </a:solidFill>
              </a:defRPr>
            </a:lvl2pPr>
            <a:lvl3pPr lvl="2" rtl="0">
              <a:spcBef>
                <a:spcPts val="0"/>
              </a:spcBef>
              <a:spcAft>
                <a:spcPts val="0"/>
              </a:spcAft>
              <a:buClr>
                <a:srgbClr val="48FFD5"/>
              </a:buClr>
              <a:buSzPts val="5200"/>
              <a:buNone/>
              <a:defRPr sz="5200">
                <a:solidFill>
                  <a:srgbClr val="48FFD5"/>
                </a:solidFill>
              </a:defRPr>
            </a:lvl3pPr>
            <a:lvl4pPr lvl="3" rtl="0">
              <a:spcBef>
                <a:spcPts val="0"/>
              </a:spcBef>
              <a:spcAft>
                <a:spcPts val="0"/>
              </a:spcAft>
              <a:buClr>
                <a:srgbClr val="48FFD5"/>
              </a:buClr>
              <a:buSzPts val="5200"/>
              <a:buNone/>
              <a:defRPr sz="5200">
                <a:solidFill>
                  <a:srgbClr val="48FFD5"/>
                </a:solidFill>
              </a:defRPr>
            </a:lvl4pPr>
            <a:lvl5pPr lvl="4" rtl="0">
              <a:spcBef>
                <a:spcPts val="0"/>
              </a:spcBef>
              <a:spcAft>
                <a:spcPts val="0"/>
              </a:spcAft>
              <a:buClr>
                <a:srgbClr val="48FFD5"/>
              </a:buClr>
              <a:buSzPts val="5200"/>
              <a:buNone/>
              <a:defRPr sz="5200">
                <a:solidFill>
                  <a:srgbClr val="48FFD5"/>
                </a:solidFill>
              </a:defRPr>
            </a:lvl5pPr>
            <a:lvl6pPr lvl="5" rtl="0">
              <a:spcBef>
                <a:spcPts val="0"/>
              </a:spcBef>
              <a:spcAft>
                <a:spcPts val="0"/>
              </a:spcAft>
              <a:buClr>
                <a:srgbClr val="48FFD5"/>
              </a:buClr>
              <a:buSzPts val="5200"/>
              <a:buNone/>
              <a:defRPr sz="5200">
                <a:solidFill>
                  <a:srgbClr val="48FFD5"/>
                </a:solidFill>
              </a:defRPr>
            </a:lvl6pPr>
            <a:lvl7pPr lvl="6" rtl="0">
              <a:spcBef>
                <a:spcPts val="0"/>
              </a:spcBef>
              <a:spcAft>
                <a:spcPts val="0"/>
              </a:spcAft>
              <a:buClr>
                <a:srgbClr val="48FFD5"/>
              </a:buClr>
              <a:buSzPts val="5200"/>
              <a:buNone/>
              <a:defRPr sz="5200">
                <a:solidFill>
                  <a:srgbClr val="48FFD5"/>
                </a:solidFill>
              </a:defRPr>
            </a:lvl7pPr>
            <a:lvl8pPr lvl="7" rtl="0">
              <a:spcBef>
                <a:spcPts val="0"/>
              </a:spcBef>
              <a:spcAft>
                <a:spcPts val="0"/>
              </a:spcAft>
              <a:buClr>
                <a:srgbClr val="48FFD5"/>
              </a:buClr>
              <a:buSzPts val="5200"/>
              <a:buNone/>
              <a:defRPr sz="5200">
                <a:solidFill>
                  <a:srgbClr val="48FFD5"/>
                </a:solidFill>
              </a:defRPr>
            </a:lvl8pPr>
            <a:lvl9pPr lvl="8" rtl="0">
              <a:spcBef>
                <a:spcPts val="0"/>
              </a:spcBef>
              <a:spcAft>
                <a:spcPts val="0"/>
              </a:spcAft>
              <a:buClr>
                <a:srgbClr val="48FFD5"/>
              </a:buClr>
              <a:buSzPts val="5200"/>
              <a:buNone/>
              <a:defRPr sz="5200">
                <a:solidFill>
                  <a:srgbClr val="48FFD5"/>
                </a:solidFill>
              </a:defRPr>
            </a:lvl9pPr>
          </a:lstStyle>
          <a:p>
            <a:endParaRPr/>
          </a:p>
        </p:txBody>
      </p:sp>
      <p:sp>
        <p:nvSpPr>
          <p:cNvPr id="57" name="Google Shape;57;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2">
  <p:cSld name="TITLE_1_1_1_1">
    <p:bg>
      <p:bgPr>
        <a:gradFill>
          <a:gsLst>
            <a:gs pos="0">
              <a:srgbClr val="052643"/>
            </a:gs>
            <a:gs pos="100000">
              <a:srgbClr val="041523"/>
            </a:gs>
          </a:gsLst>
          <a:path path="circle">
            <a:fillToRect l="50000" t="50000" r="50000" b="50000"/>
          </a:path>
          <a:tileRect/>
        </a:grad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ctrTitle"/>
          </p:nvPr>
        </p:nvSpPr>
        <p:spPr>
          <a:xfrm>
            <a:off x="5393881" y="2071888"/>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60" name="Google Shape;60;p8"/>
          <p:cNvSpPr txBox="1">
            <a:spLocks noGrp="1"/>
          </p:cNvSpPr>
          <p:nvPr>
            <p:ph type="ctrTitle" idx="2"/>
          </p:nvPr>
        </p:nvSpPr>
        <p:spPr>
          <a:xfrm>
            <a:off x="5393881" y="3474575"/>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61" name="Google Shape;61;p8"/>
          <p:cNvSpPr txBox="1">
            <a:spLocks noGrp="1"/>
          </p:cNvSpPr>
          <p:nvPr>
            <p:ph type="ctrTitle" idx="3"/>
          </p:nvPr>
        </p:nvSpPr>
        <p:spPr>
          <a:xfrm>
            <a:off x="5393881" y="2773231"/>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62" name="Google Shape;62;p8"/>
          <p:cNvSpPr txBox="1">
            <a:spLocks noGrp="1"/>
          </p:cNvSpPr>
          <p:nvPr>
            <p:ph type="ctrTitle" idx="4"/>
          </p:nvPr>
        </p:nvSpPr>
        <p:spPr>
          <a:xfrm>
            <a:off x="256200" y="637927"/>
            <a:ext cx="7833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5200"/>
              <a:buNone/>
              <a:defRPr sz="5200">
                <a:solidFill>
                  <a:srgbClr val="FFFFFF"/>
                </a:solidFill>
              </a:defRPr>
            </a:lvl2pPr>
            <a:lvl3pPr lvl="2" algn="r" rtl="0">
              <a:spcBef>
                <a:spcPts val="0"/>
              </a:spcBef>
              <a:spcAft>
                <a:spcPts val="0"/>
              </a:spcAft>
              <a:buClr>
                <a:srgbClr val="FFFFFF"/>
              </a:buClr>
              <a:buSzPts val="5200"/>
              <a:buNone/>
              <a:defRPr sz="5200">
                <a:solidFill>
                  <a:srgbClr val="FFFFFF"/>
                </a:solidFill>
              </a:defRPr>
            </a:lvl3pPr>
            <a:lvl4pPr lvl="3" algn="r" rtl="0">
              <a:spcBef>
                <a:spcPts val="0"/>
              </a:spcBef>
              <a:spcAft>
                <a:spcPts val="0"/>
              </a:spcAft>
              <a:buClr>
                <a:srgbClr val="FFFFFF"/>
              </a:buClr>
              <a:buSzPts val="5200"/>
              <a:buNone/>
              <a:defRPr sz="5200">
                <a:solidFill>
                  <a:srgbClr val="FFFFFF"/>
                </a:solidFill>
              </a:defRPr>
            </a:lvl4pPr>
            <a:lvl5pPr lvl="4" algn="r" rtl="0">
              <a:spcBef>
                <a:spcPts val="0"/>
              </a:spcBef>
              <a:spcAft>
                <a:spcPts val="0"/>
              </a:spcAft>
              <a:buClr>
                <a:srgbClr val="FFFFFF"/>
              </a:buClr>
              <a:buSzPts val="5200"/>
              <a:buNone/>
              <a:defRPr sz="5200">
                <a:solidFill>
                  <a:srgbClr val="FFFFFF"/>
                </a:solidFill>
              </a:defRPr>
            </a:lvl5pPr>
            <a:lvl6pPr lvl="5" algn="r" rtl="0">
              <a:spcBef>
                <a:spcPts val="0"/>
              </a:spcBef>
              <a:spcAft>
                <a:spcPts val="0"/>
              </a:spcAft>
              <a:buClr>
                <a:srgbClr val="FFFFFF"/>
              </a:buClr>
              <a:buSzPts val="5200"/>
              <a:buNone/>
              <a:defRPr sz="5200">
                <a:solidFill>
                  <a:srgbClr val="FFFFFF"/>
                </a:solidFill>
              </a:defRPr>
            </a:lvl6pPr>
            <a:lvl7pPr lvl="6" algn="r" rtl="0">
              <a:spcBef>
                <a:spcPts val="0"/>
              </a:spcBef>
              <a:spcAft>
                <a:spcPts val="0"/>
              </a:spcAft>
              <a:buClr>
                <a:srgbClr val="FFFFFF"/>
              </a:buClr>
              <a:buSzPts val="5200"/>
              <a:buNone/>
              <a:defRPr sz="5200">
                <a:solidFill>
                  <a:srgbClr val="FFFFFF"/>
                </a:solidFill>
              </a:defRPr>
            </a:lvl7pPr>
            <a:lvl8pPr lvl="7" algn="r" rtl="0">
              <a:spcBef>
                <a:spcPts val="0"/>
              </a:spcBef>
              <a:spcAft>
                <a:spcPts val="0"/>
              </a:spcAft>
              <a:buClr>
                <a:srgbClr val="FFFFFF"/>
              </a:buClr>
              <a:buSzPts val="5200"/>
              <a:buNone/>
              <a:defRPr sz="5200">
                <a:solidFill>
                  <a:srgbClr val="FFFFFF"/>
                </a:solidFill>
              </a:defRPr>
            </a:lvl8pPr>
            <a:lvl9pPr lvl="8" algn="r" rtl="0">
              <a:spcBef>
                <a:spcPts val="0"/>
              </a:spcBef>
              <a:spcAft>
                <a:spcPts val="0"/>
              </a:spcAft>
              <a:buClr>
                <a:srgbClr val="FFFFFF"/>
              </a:buClr>
              <a:buSzPts val="5200"/>
              <a:buNone/>
              <a:defRPr sz="5200">
                <a:solidFill>
                  <a:srgbClr val="FFFFFF"/>
                </a:solidFill>
              </a:defRPr>
            </a:lvl9pPr>
          </a:lstStyle>
          <a:p>
            <a:endParaRPr/>
          </a:p>
        </p:txBody>
      </p:sp>
      <p:sp>
        <p:nvSpPr>
          <p:cNvPr id="63" name="Google Shape;63;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 INFOGRAPHY">
  <p:cSld name="TITLE_1_1_2">
    <p:bg>
      <p:bgPr>
        <a:gradFill>
          <a:gsLst>
            <a:gs pos="0">
              <a:srgbClr val="052643"/>
            </a:gs>
            <a:gs pos="100000">
              <a:srgbClr val="041523"/>
            </a:gs>
          </a:gsLst>
          <a:path path="circle">
            <a:fillToRect l="50000" t="50000" r="50000" b="50000"/>
          </a:path>
          <a:tileRect/>
        </a:gradFill>
        <a:effectLst/>
      </p:bgPr>
    </p:bg>
    <p:spTree>
      <p:nvGrpSpPr>
        <p:cNvPr id="1" name="Shape 64"/>
        <p:cNvGrpSpPr/>
        <p:nvPr/>
      </p:nvGrpSpPr>
      <p:grpSpPr>
        <a:xfrm>
          <a:off x="0" y="0"/>
          <a:ext cx="0" cy="0"/>
          <a:chOff x="0" y="0"/>
          <a:chExt cx="0" cy="0"/>
        </a:xfrm>
      </p:grpSpPr>
      <p:sp>
        <p:nvSpPr>
          <p:cNvPr id="65" name="Google Shape;65;p9"/>
          <p:cNvSpPr txBox="1">
            <a:spLocks noGrp="1"/>
          </p:cNvSpPr>
          <p:nvPr>
            <p:ph type="subTitle" idx="1"/>
          </p:nvPr>
        </p:nvSpPr>
        <p:spPr>
          <a:xfrm>
            <a:off x="3874950" y="362507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6" name="Google Shape;66;p9"/>
          <p:cNvSpPr txBox="1">
            <a:spLocks noGrp="1"/>
          </p:cNvSpPr>
          <p:nvPr>
            <p:ph type="subTitle" idx="2"/>
          </p:nvPr>
        </p:nvSpPr>
        <p:spPr>
          <a:xfrm>
            <a:off x="5813500" y="3639800"/>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7" name="Google Shape;67;p9"/>
          <p:cNvSpPr txBox="1">
            <a:spLocks noGrp="1"/>
          </p:cNvSpPr>
          <p:nvPr>
            <p:ph type="subTitle" idx="3"/>
          </p:nvPr>
        </p:nvSpPr>
        <p:spPr>
          <a:xfrm>
            <a:off x="1936387" y="361972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8" name="Google Shape;68;p9"/>
          <p:cNvSpPr txBox="1">
            <a:spLocks noGrp="1"/>
          </p:cNvSpPr>
          <p:nvPr>
            <p:ph type="ctrTitle"/>
          </p:nvPr>
        </p:nvSpPr>
        <p:spPr>
          <a:xfrm>
            <a:off x="3533994" y="350337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9pPr>
          </a:lstStyle>
          <a:p>
            <a:endParaRPr/>
          </a:p>
        </p:txBody>
      </p:sp>
      <p:sp>
        <p:nvSpPr>
          <p:cNvPr id="69" name="Google Shape;69;p9"/>
          <p:cNvSpPr txBox="1">
            <a:spLocks noGrp="1"/>
          </p:cNvSpPr>
          <p:nvPr>
            <p:ph type="ctrTitle" idx="4"/>
          </p:nvPr>
        </p:nvSpPr>
        <p:spPr>
          <a:xfrm>
            <a:off x="5472556" y="35234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9pPr>
          </a:lstStyle>
          <a:p>
            <a:endParaRPr/>
          </a:p>
        </p:txBody>
      </p:sp>
      <p:sp>
        <p:nvSpPr>
          <p:cNvPr id="70" name="Google Shape;70;p9"/>
          <p:cNvSpPr txBox="1">
            <a:spLocks noGrp="1"/>
          </p:cNvSpPr>
          <p:nvPr>
            <p:ph type="ctrTitle" idx="5"/>
          </p:nvPr>
        </p:nvSpPr>
        <p:spPr>
          <a:xfrm>
            <a:off x="1595444" y="350337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9pPr>
          </a:lstStyle>
          <a:p>
            <a:endParaRPr/>
          </a:p>
        </p:txBody>
      </p:sp>
      <p:sp>
        <p:nvSpPr>
          <p:cNvPr id="71" name="Google Shape;71;p9"/>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72" name="Google Shape;7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2 ">
  <p:cSld name="TITLE_1_1_1_1_1">
    <p:bg>
      <p:bgPr>
        <a:gradFill>
          <a:gsLst>
            <a:gs pos="0">
              <a:srgbClr val="052643"/>
            </a:gs>
            <a:gs pos="100000">
              <a:srgbClr val="041523"/>
            </a:gs>
          </a:gsLst>
          <a:path path="circle">
            <a:fillToRect l="50000" t="50000" r="50000" b="50000"/>
          </a:path>
          <a:tileRect/>
        </a:gradFill>
        <a:effectLst/>
      </p:bgPr>
    </p:bg>
    <p:spTree>
      <p:nvGrpSpPr>
        <p:cNvPr id="1" name="Shape 76"/>
        <p:cNvGrpSpPr/>
        <p:nvPr/>
      </p:nvGrpSpPr>
      <p:grpSpPr>
        <a:xfrm>
          <a:off x="0" y="0"/>
          <a:ext cx="0" cy="0"/>
          <a:chOff x="0" y="0"/>
          <a:chExt cx="0" cy="0"/>
        </a:xfrm>
      </p:grpSpPr>
      <p:sp>
        <p:nvSpPr>
          <p:cNvPr id="77" name="Google Shape;77;p11"/>
          <p:cNvSpPr txBox="1">
            <a:spLocks noGrp="1"/>
          </p:cNvSpPr>
          <p:nvPr>
            <p:ph type="subTitle" idx="1"/>
          </p:nvPr>
        </p:nvSpPr>
        <p:spPr>
          <a:xfrm>
            <a:off x="3874944" y="352342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3E9ED"/>
              </a:buClr>
              <a:buSzPts val="900"/>
              <a:buNone/>
              <a:defRPr sz="900">
                <a:solidFill>
                  <a:srgbClr val="E3E9ED"/>
                </a:solidFill>
              </a:defRPr>
            </a:lvl1pPr>
            <a:lvl2pPr lvl="1" algn="ctr" rtl="0">
              <a:lnSpc>
                <a:spcPct val="100000"/>
              </a:lnSpc>
              <a:spcBef>
                <a:spcPts val="0"/>
              </a:spcBef>
              <a:spcAft>
                <a:spcPts val="0"/>
              </a:spcAft>
              <a:buClr>
                <a:srgbClr val="E3E9ED"/>
              </a:buClr>
              <a:buSzPts val="900"/>
              <a:buNone/>
              <a:defRPr sz="900">
                <a:solidFill>
                  <a:srgbClr val="E3E9ED"/>
                </a:solidFill>
              </a:defRPr>
            </a:lvl2pPr>
            <a:lvl3pPr lvl="2" algn="ctr" rtl="0">
              <a:lnSpc>
                <a:spcPct val="100000"/>
              </a:lnSpc>
              <a:spcBef>
                <a:spcPts val="0"/>
              </a:spcBef>
              <a:spcAft>
                <a:spcPts val="0"/>
              </a:spcAft>
              <a:buClr>
                <a:srgbClr val="E3E9ED"/>
              </a:buClr>
              <a:buSzPts val="900"/>
              <a:buNone/>
              <a:defRPr sz="900">
                <a:solidFill>
                  <a:srgbClr val="E3E9ED"/>
                </a:solidFill>
              </a:defRPr>
            </a:lvl3pPr>
            <a:lvl4pPr lvl="3" algn="ctr" rtl="0">
              <a:lnSpc>
                <a:spcPct val="100000"/>
              </a:lnSpc>
              <a:spcBef>
                <a:spcPts val="0"/>
              </a:spcBef>
              <a:spcAft>
                <a:spcPts val="0"/>
              </a:spcAft>
              <a:buClr>
                <a:srgbClr val="E3E9ED"/>
              </a:buClr>
              <a:buSzPts val="900"/>
              <a:buNone/>
              <a:defRPr sz="900">
                <a:solidFill>
                  <a:srgbClr val="E3E9ED"/>
                </a:solidFill>
              </a:defRPr>
            </a:lvl4pPr>
            <a:lvl5pPr lvl="4" algn="ctr" rtl="0">
              <a:lnSpc>
                <a:spcPct val="100000"/>
              </a:lnSpc>
              <a:spcBef>
                <a:spcPts val="0"/>
              </a:spcBef>
              <a:spcAft>
                <a:spcPts val="0"/>
              </a:spcAft>
              <a:buClr>
                <a:srgbClr val="E3E9ED"/>
              </a:buClr>
              <a:buSzPts val="900"/>
              <a:buNone/>
              <a:defRPr sz="900">
                <a:solidFill>
                  <a:srgbClr val="E3E9ED"/>
                </a:solidFill>
              </a:defRPr>
            </a:lvl5pPr>
            <a:lvl6pPr lvl="5" algn="ctr" rtl="0">
              <a:lnSpc>
                <a:spcPct val="100000"/>
              </a:lnSpc>
              <a:spcBef>
                <a:spcPts val="0"/>
              </a:spcBef>
              <a:spcAft>
                <a:spcPts val="0"/>
              </a:spcAft>
              <a:buClr>
                <a:srgbClr val="E3E9ED"/>
              </a:buClr>
              <a:buSzPts val="900"/>
              <a:buNone/>
              <a:defRPr sz="900">
                <a:solidFill>
                  <a:srgbClr val="E3E9ED"/>
                </a:solidFill>
              </a:defRPr>
            </a:lvl6pPr>
            <a:lvl7pPr lvl="6" algn="ctr" rtl="0">
              <a:lnSpc>
                <a:spcPct val="100000"/>
              </a:lnSpc>
              <a:spcBef>
                <a:spcPts val="0"/>
              </a:spcBef>
              <a:spcAft>
                <a:spcPts val="0"/>
              </a:spcAft>
              <a:buClr>
                <a:srgbClr val="E3E9ED"/>
              </a:buClr>
              <a:buSzPts val="900"/>
              <a:buNone/>
              <a:defRPr sz="900">
                <a:solidFill>
                  <a:srgbClr val="E3E9ED"/>
                </a:solidFill>
              </a:defRPr>
            </a:lvl7pPr>
            <a:lvl8pPr lvl="7" algn="ctr" rtl="0">
              <a:lnSpc>
                <a:spcPct val="100000"/>
              </a:lnSpc>
              <a:spcBef>
                <a:spcPts val="0"/>
              </a:spcBef>
              <a:spcAft>
                <a:spcPts val="0"/>
              </a:spcAft>
              <a:buClr>
                <a:srgbClr val="E3E9ED"/>
              </a:buClr>
              <a:buSzPts val="900"/>
              <a:buNone/>
              <a:defRPr sz="900">
                <a:solidFill>
                  <a:srgbClr val="E3E9ED"/>
                </a:solidFill>
              </a:defRPr>
            </a:lvl8pPr>
            <a:lvl9pPr lvl="8" algn="ctr" rtl="0">
              <a:lnSpc>
                <a:spcPct val="100000"/>
              </a:lnSpc>
              <a:spcBef>
                <a:spcPts val="0"/>
              </a:spcBef>
              <a:spcAft>
                <a:spcPts val="0"/>
              </a:spcAft>
              <a:buClr>
                <a:srgbClr val="E3E9ED"/>
              </a:buClr>
              <a:buSzPts val="900"/>
              <a:buNone/>
              <a:defRPr sz="900">
                <a:solidFill>
                  <a:srgbClr val="E3E9ED"/>
                </a:solidFill>
              </a:defRPr>
            </a:lvl9pPr>
          </a:lstStyle>
          <a:p>
            <a:endParaRPr/>
          </a:p>
        </p:txBody>
      </p:sp>
      <p:sp>
        <p:nvSpPr>
          <p:cNvPr id="78" name="Google Shape;78;p11"/>
          <p:cNvSpPr txBox="1">
            <a:spLocks noGrp="1"/>
          </p:cNvSpPr>
          <p:nvPr>
            <p:ph type="subTitle" idx="2"/>
          </p:nvPr>
        </p:nvSpPr>
        <p:spPr>
          <a:xfrm>
            <a:off x="6042106" y="319212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3E9ED"/>
              </a:buClr>
              <a:buSzPts val="900"/>
              <a:buNone/>
              <a:defRPr sz="900">
                <a:solidFill>
                  <a:srgbClr val="E3E9ED"/>
                </a:solidFill>
              </a:defRPr>
            </a:lvl1pPr>
            <a:lvl2pPr lvl="1" algn="ctr" rtl="0">
              <a:lnSpc>
                <a:spcPct val="100000"/>
              </a:lnSpc>
              <a:spcBef>
                <a:spcPts val="0"/>
              </a:spcBef>
              <a:spcAft>
                <a:spcPts val="0"/>
              </a:spcAft>
              <a:buClr>
                <a:srgbClr val="E3E9ED"/>
              </a:buClr>
              <a:buSzPts val="900"/>
              <a:buNone/>
              <a:defRPr sz="900">
                <a:solidFill>
                  <a:srgbClr val="E3E9ED"/>
                </a:solidFill>
              </a:defRPr>
            </a:lvl2pPr>
            <a:lvl3pPr lvl="2" algn="ctr" rtl="0">
              <a:lnSpc>
                <a:spcPct val="100000"/>
              </a:lnSpc>
              <a:spcBef>
                <a:spcPts val="0"/>
              </a:spcBef>
              <a:spcAft>
                <a:spcPts val="0"/>
              </a:spcAft>
              <a:buClr>
                <a:srgbClr val="E3E9ED"/>
              </a:buClr>
              <a:buSzPts val="900"/>
              <a:buNone/>
              <a:defRPr sz="900">
                <a:solidFill>
                  <a:srgbClr val="E3E9ED"/>
                </a:solidFill>
              </a:defRPr>
            </a:lvl3pPr>
            <a:lvl4pPr lvl="3" algn="ctr" rtl="0">
              <a:lnSpc>
                <a:spcPct val="100000"/>
              </a:lnSpc>
              <a:spcBef>
                <a:spcPts val="0"/>
              </a:spcBef>
              <a:spcAft>
                <a:spcPts val="0"/>
              </a:spcAft>
              <a:buClr>
                <a:srgbClr val="E3E9ED"/>
              </a:buClr>
              <a:buSzPts val="900"/>
              <a:buNone/>
              <a:defRPr sz="900">
                <a:solidFill>
                  <a:srgbClr val="E3E9ED"/>
                </a:solidFill>
              </a:defRPr>
            </a:lvl4pPr>
            <a:lvl5pPr lvl="4" algn="ctr" rtl="0">
              <a:lnSpc>
                <a:spcPct val="100000"/>
              </a:lnSpc>
              <a:spcBef>
                <a:spcPts val="0"/>
              </a:spcBef>
              <a:spcAft>
                <a:spcPts val="0"/>
              </a:spcAft>
              <a:buClr>
                <a:srgbClr val="E3E9ED"/>
              </a:buClr>
              <a:buSzPts val="900"/>
              <a:buNone/>
              <a:defRPr sz="900">
                <a:solidFill>
                  <a:srgbClr val="E3E9ED"/>
                </a:solidFill>
              </a:defRPr>
            </a:lvl5pPr>
            <a:lvl6pPr lvl="5" algn="ctr" rtl="0">
              <a:lnSpc>
                <a:spcPct val="100000"/>
              </a:lnSpc>
              <a:spcBef>
                <a:spcPts val="0"/>
              </a:spcBef>
              <a:spcAft>
                <a:spcPts val="0"/>
              </a:spcAft>
              <a:buClr>
                <a:srgbClr val="E3E9ED"/>
              </a:buClr>
              <a:buSzPts val="900"/>
              <a:buNone/>
              <a:defRPr sz="900">
                <a:solidFill>
                  <a:srgbClr val="E3E9ED"/>
                </a:solidFill>
              </a:defRPr>
            </a:lvl6pPr>
            <a:lvl7pPr lvl="6" algn="ctr" rtl="0">
              <a:lnSpc>
                <a:spcPct val="100000"/>
              </a:lnSpc>
              <a:spcBef>
                <a:spcPts val="0"/>
              </a:spcBef>
              <a:spcAft>
                <a:spcPts val="0"/>
              </a:spcAft>
              <a:buClr>
                <a:srgbClr val="E3E9ED"/>
              </a:buClr>
              <a:buSzPts val="900"/>
              <a:buNone/>
              <a:defRPr sz="900">
                <a:solidFill>
                  <a:srgbClr val="E3E9ED"/>
                </a:solidFill>
              </a:defRPr>
            </a:lvl7pPr>
            <a:lvl8pPr lvl="7" algn="ctr" rtl="0">
              <a:lnSpc>
                <a:spcPct val="100000"/>
              </a:lnSpc>
              <a:spcBef>
                <a:spcPts val="0"/>
              </a:spcBef>
              <a:spcAft>
                <a:spcPts val="0"/>
              </a:spcAft>
              <a:buClr>
                <a:srgbClr val="E3E9ED"/>
              </a:buClr>
              <a:buSzPts val="900"/>
              <a:buNone/>
              <a:defRPr sz="900">
                <a:solidFill>
                  <a:srgbClr val="E3E9ED"/>
                </a:solidFill>
              </a:defRPr>
            </a:lvl8pPr>
            <a:lvl9pPr lvl="8" algn="ctr" rtl="0">
              <a:lnSpc>
                <a:spcPct val="100000"/>
              </a:lnSpc>
              <a:spcBef>
                <a:spcPts val="0"/>
              </a:spcBef>
              <a:spcAft>
                <a:spcPts val="0"/>
              </a:spcAft>
              <a:buClr>
                <a:srgbClr val="E3E9ED"/>
              </a:buClr>
              <a:buSzPts val="900"/>
              <a:buNone/>
              <a:defRPr sz="900">
                <a:solidFill>
                  <a:srgbClr val="E3E9ED"/>
                </a:solidFill>
              </a:defRPr>
            </a:lvl9pPr>
          </a:lstStyle>
          <a:p>
            <a:endParaRPr/>
          </a:p>
        </p:txBody>
      </p:sp>
      <p:sp>
        <p:nvSpPr>
          <p:cNvPr id="79" name="Google Shape;79;p11"/>
          <p:cNvSpPr txBox="1">
            <a:spLocks noGrp="1"/>
          </p:cNvSpPr>
          <p:nvPr>
            <p:ph type="subTitle" idx="3"/>
          </p:nvPr>
        </p:nvSpPr>
        <p:spPr>
          <a:xfrm>
            <a:off x="1707794" y="3891050"/>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3E9ED"/>
              </a:buClr>
              <a:buSzPts val="900"/>
              <a:buNone/>
              <a:defRPr sz="900">
                <a:solidFill>
                  <a:srgbClr val="E3E9ED"/>
                </a:solidFill>
              </a:defRPr>
            </a:lvl1pPr>
            <a:lvl2pPr lvl="1" algn="ctr" rtl="0">
              <a:lnSpc>
                <a:spcPct val="100000"/>
              </a:lnSpc>
              <a:spcBef>
                <a:spcPts val="0"/>
              </a:spcBef>
              <a:spcAft>
                <a:spcPts val="0"/>
              </a:spcAft>
              <a:buClr>
                <a:srgbClr val="E3E9ED"/>
              </a:buClr>
              <a:buSzPts val="900"/>
              <a:buNone/>
              <a:defRPr sz="900">
                <a:solidFill>
                  <a:srgbClr val="E3E9ED"/>
                </a:solidFill>
              </a:defRPr>
            </a:lvl2pPr>
            <a:lvl3pPr lvl="2" algn="ctr" rtl="0">
              <a:lnSpc>
                <a:spcPct val="100000"/>
              </a:lnSpc>
              <a:spcBef>
                <a:spcPts val="0"/>
              </a:spcBef>
              <a:spcAft>
                <a:spcPts val="0"/>
              </a:spcAft>
              <a:buClr>
                <a:srgbClr val="E3E9ED"/>
              </a:buClr>
              <a:buSzPts val="900"/>
              <a:buNone/>
              <a:defRPr sz="900">
                <a:solidFill>
                  <a:srgbClr val="E3E9ED"/>
                </a:solidFill>
              </a:defRPr>
            </a:lvl3pPr>
            <a:lvl4pPr lvl="3" algn="ctr" rtl="0">
              <a:lnSpc>
                <a:spcPct val="100000"/>
              </a:lnSpc>
              <a:spcBef>
                <a:spcPts val="0"/>
              </a:spcBef>
              <a:spcAft>
                <a:spcPts val="0"/>
              </a:spcAft>
              <a:buClr>
                <a:srgbClr val="E3E9ED"/>
              </a:buClr>
              <a:buSzPts val="900"/>
              <a:buNone/>
              <a:defRPr sz="900">
                <a:solidFill>
                  <a:srgbClr val="E3E9ED"/>
                </a:solidFill>
              </a:defRPr>
            </a:lvl4pPr>
            <a:lvl5pPr lvl="4" algn="ctr" rtl="0">
              <a:lnSpc>
                <a:spcPct val="100000"/>
              </a:lnSpc>
              <a:spcBef>
                <a:spcPts val="0"/>
              </a:spcBef>
              <a:spcAft>
                <a:spcPts val="0"/>
              </a:spcAft>
              <a:buClr>
                <a:srgbClr val="E3E9ED"/>
              </a:buClr>
              <a:buSzPts val="900"/>
              <a:buNone/>
              <a:defRPr sz="900">
                <a:solidFill>
                  <a:srgbClr val="E3E9ED"/>
                </a:solidFill>
              </a:defRPr>
            </a:lvl5pPr>
            <a:lvl6pPr lvl="5" algn="ctr" rtl="0">
              <a:lnSpc>
                <a:spcPct val="100000"/>
              </a:lnSpc>
              <a:spcBef>
                <a:spcPts val="0"/>
              </a:spcBef>
              <a:spcAft>
                <a:spcPts val="0"/>
              </a:spcAft>
              <a:buClr>
                <a:srgbClr val="E3E9ED"/>
              </a:buClr>
              <a:buSzPts val="900"/>
              <a:buNone/>
              <a:defRPr sz="900">
                <a:solidFill>
                  <a:srgbClr val="E3E9ED"/>
                </a:solidFill>
              </a:defRPr>
            </a:lvl6pPr>
            <a:lvl7pPr lvl="6" algn="ctr" rtl="0">
              <a:lnSpc>
                <a:spcPct val="100000"/>
              </a:lnSpc>
              <a:spcBef>
                <a:spcPts val="0"/>
              </a:spcBef>
              <a:spcAft>
                <a:spcPts val="0"/>
              </a:spcAft>
              <a:buClr>
                <a:srgbClr val="E3E9ED"/>
              </a:buClr>
              <a:buSzPts val="900"/>
              <a:buNone/>
              <a:defRPr sz="900">
                <a:solidFill>
                  <a:srgbClr val="E3E9ED"/>
                </a:solidFill>
              </a:defRPr>
            </a:lvl7pPr>
            <a:lvl8pPr lvl="7" algn="ctr" rtl="0">
              <a:lnSpc>
                <a:spcPct val="100000"/>
              </a:lnSpc>
              <a:spcBef>
                <a:spcPts val="0"/>
              </a:spcBef>
              <a:spcAft>
                <a:spcPts val="0"/>
              </a:spcAft>
              <a:buClr>
                <a:srgbClr val="E3E9ED"/>
              </a:buClr>
              <a:buSzPts val="900"/>
              <a:buNone/>
              <a:defRPr sz="900">
                <a:solidFill>
                  <a:srgbClr val="E3E9ED"/>
                </a:solidFill>
              </a:defRPr>
            </a:lvl8pPr>
            <a:lvl9pPr lvl="8" algn="ctr" rtl="0">
              <a:lnSpc>
                <a:spcPct val="100000"/>
              </a:lnSpc>
              <a:spcBef>
                <a:spcPts val="0"/>
              </a:spcBef>
              <a:spcAft>
                <a:spcPts val="0"/>
              </a:spcAft>
              <a:buClr>
                <a:srgbClr val="E3E9ED"/>
              </a:buClr>
              <a:buSzPts val="900"/>
              <a:buNone/>
              <a:defRPr sz="900">
                <a:solidFill>
                  <a:srgbClr val="E3E9ED"/>
                </a:solidFill>
              </a:defRPr>
            </a:lvl9pPr>
          </a:lstStyle>
          <a:p>
            <a:endParaRPr/>
          </a:p>
        </p:txBody>
      </p:sp>
      <p:sp>
        <p:nvSpPr>
          <p:cNvPr id="80" name="Google Shape;80;p11"/>
          <p:cNvSpPr txBox="1">
            <a:spLocks noGrp="1"/>
          </p:cNvSpPr>
          <p:nvPr>
            <p:ph type="ctrTitle"/>
          </p:nvPr>
        </p:nvSpPr>
        <p:spPr>
          <a:xfrm>
            <a:off x="3533994" y="342222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1pPr>
            <a:lvl2pPr lvl="1"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2pPr>
            <a:lvl3pPr lvl="2"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3pPr>
            <a:lvl4pPr lvl="3"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4pPr>
            <a:lvl5pPr lvl="4"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5pPr>
            <a:lvl6pPr lvl="5"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6pPr>
            <a:lvl7pPr lvl="6"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7pPr>
            <a:lvl8pPr lvl="7"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8pPr>
            <a:lvl9pPr lvl="8"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9pPr>
          </a:lstStyle>
          <a:p>
            <a:endParaRPr/>
          </a:p>
        </p:txBody>
      </p:sp>
      <p:sp>
        <p:nvSpPr>
          <p:cNvPr id="81" name="Google Shape;81;p11"/>
          <p:cNvSpPr txBox="1">
            <a:spLocks noGrp="1"/>
          </p:cNvSpPr>
          <p:nvPr>
            <p:ph type="ctrTitle" idx="4"/>
          </p:nvPr>
        </p:nvSpPr>
        <p:spPr>
          <a:xfrm>
            <a:off x="5701156" y="309647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1pPr>
            <a:lvl2pPr lvl="1"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2pPr>
            <a:lvl3pPr lvl="2"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3pPr>
            <a:lvl4pPr lvl="3"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4pPr>
            <a:lvl5pPr lvl="4"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5pPr>
            <a:lvl6pPr lvl="5"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6pPr>
            <a:lvl7pPr lvl="6"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7pPr>
            <a:lvl8pPr lvl="7"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8pPr>
            <a:lvl9pPr lvl="8"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9pPr>
          </a:lstStyle>
          <a:p>
            <a:endParaRPr/>
          </a:p>
        </p:txBody>
      </p:sp>
      <p:sp>
        <p:nvSpPr>
          <p:cNvPr id="82" name="Google Shape;82;p11"/>
          <p:cNvSpPr txBox="1">
            <a:spLocks noGrp="1"/>
          </p:cNvSpPr>
          <p:nvPr>
            <p:ph type="ctrTitle" idx="5"/>
          </p:nvPr>
        </p:nvSpPr>
        <p:spPr>
          <a:xfrm>
            <a:off x="1366844" y="37896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1pPr>
            <a:lvl2pPr lvl="1"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2pPr>
            <a:lvl3pPr lvl="2"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3pPr>
            <a:lvl4pPr lvl="3"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4pPr>
            <a:lvl5pPr lvl="4"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5pPr>
            <a:lvl6pPr lvl="5"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6pPr>
            <a:lvl7pPr lvl="6"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7pPr>
            <a:lvl8pPr lvl="7"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8pPr>
            <a:lvl9pPr lvl="8"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9pPr>
          </a:lstStyle>
          <a:p>
            <a:endParaRPr/>
          </a:p>
        </p:txBody>
      </p:sp>
      <p:sp>
        <p:nvSpPr>
          <p:cNvPr id="83" name="Google Shape;83;p11"/>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4" name="Google Shape;84;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052643"/>
            </a:gs>
            <a:gs pos="100000">
              <a:srgbClr val="041523"/>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2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Roboto Black"/>
              <a:buNone/>
              <a:defRPr sz="2800">
                <a:solidFill>
                  <a:srgbClr val="FFFFFF"/>
                </a:solidFill>
                <a:latin typeface="Roboto Black"/>
                <a:ea typeface="Roboto Black"/>
                <a:cs typeface="Roboto Black"/>
                <a:sym typeface="Roboto Black"/>
              </a:defRPr>
            </a:lvl1pPr>
            <a:lvl2pPr lvl="1">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2pPr>
            <a:lvl3pPr lvl="2">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3pPr>
            <a:lvl4pPr lvl="3">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4pPr>
            <a:lvl5pPr lvl="4">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5pPr>
            <a:lvl6pPr lvl="5">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6pPr>
            <a:lvl7pPr lvl="6">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7pPr>
            <a:lvl8pPr lvl="7">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8pPr>
            <a:lvl9pPr lvl="8">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FFFFF"/>
              </a:buClr>
              <a:buSzPts val="1800"/>
              <a:buFont typeface="Roboto Light"/>
              <a:buChar char="●"/>
              <a:defRPr sz="1800">
                <a:solidFill>
                  <a:srgbClr val="FFFFFF"/>
                </a:solidFill>
                <a:latin typeface="Roboto Light"/>
                <a:ea typeface="Roboto Light"/>
                <a:cs typeface="Roboto Light"/>
                <a:sym typeface="Roboto Light"/>
              </a:defRPr>
            </a:lvl1pPr>
            <a:lvl2pPr marL="914400" lvl="1"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2pPr>
            <a:lvl3pPr marL="1371600" lvl="2"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3pPr>
            <a:lvl4pPr marL="1828800" lvl="3"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4pPr>
            <a:lvl5pPr marL="2286000" lvl="4"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5pPr>
            <a:lvl6pPr marL="2743200" lvl="5"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6pPr>
            <a:lvl7pPr marL="3200400" lvl="6"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7pPr>
            <a:lvl8pPr marL="3657600" lvl="7"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8pPr>
            <a:lvl9pPr marL="4114800" lvl="8" indent="-317500">
              <a:lnSpc>
                <a:spcPct val="115000"/>
              </a:lnSpc>
              <a:spcBef>
                <a:spcPts val="1600"/>
              </a:spcBef>
              <a:spcAft>
                <a:spcPts val="1600"/>
              </a:spcAft>
              <a:buClr>
                <a:srgbClr val="FFFFFF"/>
              </a:buClr>
              <a:buSzPts val="1400"/>
              <a:buFont typeface="Roboto Light"/>
              <a:buChar char="■"/>
              <a:defRPr>
                <a:solidFill>
                  <a:srgbClr val="FFFFFF"/>
                </a:solidFill>
                <a:latin typeface="Roboto Light"/>
                <a:ea typeface="Roboto Light"/>
                <a:cs typeface="Roboto Light"/>
                <a:sym typeface="Robot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FFFFFF"/>
                </a:solidFill>
                <a:latin typeface="Roboto Light"/>
                <a:ea typeface="Roboto Light"/>
                <a:cs typeface="Roboto Light"/>
                <a:sym typeface="Roboto Light"/>
              </a:defRPr>
            </a:lvl1pPr>
            <a:lvl2pPr lvl="1" algn="r">
              <a:buNone/>
              <a:defRPr sz="1300">
                <a:solidFill>
                  <a:srgbClr val="FFFFFF"/>
                </a:solidFill>
                <a:latin typeface="Roboto Light"/>
                <a:ea typeface="Roboto Light"/>
                <a:cs typeface="Roboto Light"/>
                <a:sym typeface="Roboto Light"/>
              </a:defRPr>
            </a:lvl2pPr>
            <a:lvl3pPr lvl="2" algn="r">
              <a:buNone/>
              <a:defRPr sz="1300">
                <a:solidFill>
                  <a:srgbClr val="FFFFFF"/>
                </a:solidFill>
                <a:latin typeface="Roboto Light"/>
                <a:ea typeface="Roboto Light"/>
                <a:cs typeface="Roboto Light"/>
                <a:sym typeface="Roboto Light"/>
              </a:defRPr>
            </a:lvl3pPr>
            <a:lvl4pPr lvl="3" algn="r">
              <a:buNone/>
              <a:defRPr sz="1300">
                <a:solidFill>
                  <a:srgbClr val="FFFFFF"/>
                </a:solidFill>
                <a:latin typeface="Roboto Light"/>
                <a:ea typeface="Roboto Light"/>
                <a:cs typeface="Roboto Light"/>
                <a:sym typeface="Roboto Light"/>
              </a:defRPr>
            </a:lvl4pPr>
            <a:lvl5pPr lvl="4" algn="r">
              <a:buNone/>
              <a:defRPr sz="1300">
                <a:solidFill>
                  <a:srgbClr val="FFFFFF"/>
                </a:solidFill>
                <a:latin typeface="Roboto Light"/>
                <a:ea typeface="Roboto Light"/>
                <a:cs typeface="Roboto Light"/>
                <a:sym typeface="Roboto Light"/>
              </a:defRPr>
            </a:lvl5pPr>
            <a:lvl6pPr lvl="5" algn="r">
              <a:buNone/>
              <a:defRPr sz="1300">
                <a:solidFill>
                  <a:srgbClr val="FFFFFF"/>
                </a:solidFill>
                <a:latin typeface="Roboto Light"/>
                <a:ea typeface="Roboto Light"/>
                <a:cs typeface="Roboto Light"/>
                <a:sym typeface="Roboto Light"/>
              </a:defRPr>
            </a:lvl6pPr>
            <a:lvl7pPr lvl="6" algn="r">
              <a:buNone/>
              <a:defRPr sz="1300">
                <a:solidFill>
                  <a:srgbClr val="FFFFFF"/>
                </a:solidFill>
                <a:latin typeface="Roboto Light"/>
                <a:ea typeface="Roboto Light"/>
                <a:cs typeface="Roboto Light"/>
                <a:sym typeface="Roboto Light"/>
              </a:defRPr>
            </a:lvl7pPr>
            <a:lvl8pPr lvl="7" algn="r">
              <a:buNone/>
              <a:defRPr sz="1300">
                <a:solidFill>
                  <a:srgbClr val="FFFFFF"/>
                </a:solidFill>
                <a:latin typeface="Roboto Light"/>
                <a:ea typeface="Roboto Light"/>
                <a:cs typeface="Roboto Light"/>
                <a:sym typeface="Roboto Light"/>
              </a:defRPr>
            </a:lvl8pPr>
            <a:lvl9pPr lvl="8" algn="r">
              <a:buNone/>
              <a:defRPr sz="1300">
                <a:solidFill>
                  <a:srgbClr val="FFFFFF"/>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ctrTitle"/>
          </p:nvPr>
        </p:nvSpPr>
        <p:spPr>
          <a:xfrm>
            <a:off x="5401425" y="4163125"/>
            <a:ext cx="3129600" cy="606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br>
              <a:rPr lang="es">
                <a:solidFill>
                  <a:schemeClr val="accent1"/>
                </a:solidFill>
              </a:rPr>
            </a:br>
            <a:endParaRPr>
              <a:solidFill>
                <a:schemeClr val="accent1"/>
              </a:solidFill>
            </a:endParaRPr>
          </a:p>
          <a:p>
            <a:pPr marL="0" lvl="0" indent="0" algn="r" rtl="0">
              <a:spcBef>
                <a:spcPts val="0"/>
              </a:spcBef>
              <a:spcAft>
                <a:spcPts val="0"/>
              </a:spcAft>
              <a:buNone/>
            </a:pPr>
            <a:r>
              <a:rPr lang="es">
                <a:solidFill>
                  <a:schemeClr val="accent1"/>
                </a:solidFill>
              </a:rPr>
              <a:t>Design Review 3</a:t>
            </a:r>
            <a:endParaRPr>
              <a:solidFill>
                <a:schemeClr val="accent1"/>
              </a:solidFill>
            </a:endParaRPr>
          </a:p>
        </p:txBody>
      </p:sp>
      <p:sp>
        <p:nvSpPr>
          <p:cNvPr id="119" name="Google Shape;119;p18"/>
          <p:cNvSpPr/>
          <p:nvPr/>
        </p:nvSpPr>
        <p:spPr>
          <a:xfrm>
            <a:off x="-1914609" y="1987070"/>
            <a:ext cx="215475" cy="415737"/>
          </a:xfrm>
          <a:custGeom>
            <a:avLst/>
            <a:gdLst/>
            <a:ahLst/>
            <a:cxnLst/>
            <a:rect l="l" t="t" r="r" b="b"/>
            <a:pathLst>
              <a:path w="8980" h="17326" extrusionOk="0">
                <a:moveTo>
                  <a:pt x="5509" y="0"/>
                </a:moveTo>
                <a:cubicBezTo>
                  <a:pt x="5187" y="0"/>
                  <a:pt x="4877" y="174"/>
                  <a:pt x="4776" y="577"/>
                </a:cubicBezTo>
                <a:cubicBezTo>
                  <a:pt x="4458" y="1659"/>
                  <a:pt x="4267" y="2742"/>
                  <a:pt x="4076" y="3761"/>
                </a:cubicBezTo>
                <a:cubicBezTo>
                  <a:pt x="4012" y="4079"/>
                  <a:pt x="4076" y="4334"/>
                  <a:pt x="4331" y="4525"/>
                </a:cubicBezTo>
                <a:lnTo>
                  <a:pt x="0" y="8856"/>
                </a:lnTo>
                <a:lnTo>
                  <a:pt x="4012" y="12868"/>
                </a:lnTo>
                <a:cubicBezTo>
                  <a:pt x="3757" y="12995"/>
                  <a:pt x="3694" y="13250"/>
                  <a:pt x="3694" y="13505"/>
                </a:cubicBezTo>
                <a:cubicBezTo>
                  <a:pt x="3821" y="14587"/>
                  <a:pt x="4012" y="15670"/>
                  <a:pt x="4203" y="16689"/>
                </a:cubicBezTo>
                <a:cubicBezTo>
                  <a:pt x="4267" y="17071"/>
                  <a:pt x="4585" y="17326"/>
                  <a:pt x="4967" y="17326"/>
                </a:cubicBezTo>
                <a:lnTo>
                  <a:pt x="5158" y="17326"/>
                </a:lnTo>
                <a:cubicBezTo>
                  <a:pt x="5541" y="17262"/>
                  <a:pt x="5859" y="16816"/>
                  <a:pt x="5732" y="16434"/>
                </a:cubicBezTo>
                <a:cubicBezTo>
                  <a:pt x="5541" y="15415"/>
                  <a:pt x="5413" y="14396"/>
                  <a:pt x="5286" y="13377"/>
                </a:cubicBezTo>
                <a:cubicBezTo>
                  <a:pt x="5222" y="13123"/>
                  <a:pt x="5158" y="12932"/>
                  <a:pt x="4967" y="12804"/>
                </a:cubicBezTo>
                <a:lnTo>
                  <a:pt x="8979" y="8856"/>
                </a:lnTo>
                <a:lnTo>
                  <a:pt x="4776" y="4716"/>
                </a:lnTo>
                <a:lnTo>
                  <a:pt x="4840" y="4716"/>
                </a:lnTo>
                <a:cubicBezTo>
                  <a:pt x="5222" y="4716"/>
                  <a:pt x="5541" y="4462"/>
                  <a:pt x="5668" y="4079"/>
                </a:cubicBezTo>
                <a:cubicBezTo>
                  <a:pt x="5859" y="3061"/>
                  <a:pt x="6050" y="2042"/>
                  <a:pt x="6368" y="1023"/>
                </a:cubicBezTo>
                <a:cubicBezTo>
                  <a:pt x="6522" y="407"/>
                  <a:pt x="6001" y="0"/>
                  <a:pt x="5509" y="0"/>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1742565" y="2580202"/>
            <a:ext cx="87750" cy="103778"/>
          </a:xfrm>
          <a:custGeom>
            <a:avLst/>
            <a:gdLst/>
            <a:ahLst/>
            <a:cxnLst/>
            <a:rect l="l" t="t" r="r" b="b"/>
            <a:pathLst>
              <a:path w="3657" h="4325" extrusionOk="0">
                <a:moveTo>
                  <a:pt x="1064" y="1"/>
                </a:moveTo>
                <a:cubicBezTo>
                  <a:pt x="528" y="1"/>
                  <a:pt x="1" y="559"/>
                  <a:pt x="345" y="1204"/>
                </a:cubicBezTo>
                <a:cubicBezTo>
                  <a:pt x="918" y="2159"/>
                  <a:pt x="1427" y="3051"/>
                  <a:pt x="2064" y="3942"/>
                </a:cubicBezTo>
                <a:cubicBezTo>
                  <a:pt x="2192" y="4197"/>
                  <a:pt x="2446" y="4325"/>
                  <a:pt x="2701" y="4325"/>
                </a:cubicBezTo>
                <a:cubicBezTo>
                  <a:pt x="2892" y="4325"/>
                  <a:pt x="3019" y="4261"/>
                  <a:pt x="3147" y="4197"/>
                </a:cubicBezTo>
                <a:cubicBezTo>
                  <a:pt x="3529" y="3942"/>
                  <a:pt x="3656" y="3433"/>
                  <a:pt x="3402" y="3051"/>
                </a:cubicBezTo>
                <a:cubicBezTo>
                  <a:pt x="2828" y="2223"/>
                  <a:pt x="2255" y="1331"/>
                  <a:pt x="1746" y="440"/>
                </a:cubicBezTo>
                <a:cubicBezTo>
                  <a:pt x="1580" y="130"/>
                  <a:pt x="1321" y="1"/>
                  <a:pt x="1064" y="1"/>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1796962" y="2440191"/>
            <a:ext cx="68794" cy="109321"/>
          </a:xfrm>
          <a:custGeom>
            <a:avLst/>
            <a:gdLst/>
            <a:ahLst/>
            <a:cxnLst/>
            <a:rect l="l" t="t" r="r" b="b"/>
            <a:pathLst>
              <a:path w="2867" h="4556" extrusionOk="0">
                <a:moveTo>
                  <a:pt x="908" y="1"/>
                </a:moveTo>
                <a:cubicBezTo>
                  <a:pt x="839" y="1"/>
                  <a:pt x="769" y="11"/>
                  <a:pt x="701" y="34"/>
                </a:cubicBezTo>
                <a:cubicBezTo>
                  <a:pt x="255" y="161"/>
                  <a:pt x="1" y="607"/>
                  <a:pt x="128" y="989"/>
                </a:cubicBezTo>
                <a:cubicBezTo>
                  <a:pt x="446" y="2072"/>
                  <a:pt x="829" y="3091"/>
                  <a:pt x="1274" y="4046"/>
                </a:cubicBezTo>
                <a:cubicBezTo>
                  <a:pt x="1402" y="4364"/>
                  <a:pt x="1656" y="4555"/>
                  <a:pt x="1975" y="4555"/>
                </a:cubicBezTo>
                <a:cubicBezTo>
                  <a:pt x="2102" y="4555"/>
                  <a:pt x="2230" y="4555"/>
                  <a:pt x="2293" y="4492"/>
                </a:cubicBezTo>
                <a:cubicBezTo>
                  <a:pt x="2675" y="4301"/>
                  <a:pt x="2866" y="3855"/>
                  <a:pt x="2675" y="3473"/>
                </a:cubicBezTo>
                <a:cubicBezTo>
                  <a:pt x="2293" y="2517"/>
                  <a:pt x="1911" y="1499"/>
                  <a:pt x="1656" y="543"/>
                </a:cubicBezTo>
                <a:cubicBezTo>
                  <a:pt x="1552" y="229"/>
                  <a:pt x="1231" y="1"/>
                  <a:pt x="908" y="1"/>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1778629" y="1845187"/>
            <a:ext cx="77552" cy="108361"/>
          </a:xfrm>
          <a:custGeom>
            <a:avLst/>
            <a:gdLst/>
            <a:ahLst/>
            <a:cxnLst/>
            <a:rect l="l" t="t" r="r" b="b"/>
            <a:pathLst>
              <a:path w="3232" h="4516" extrusionOk="0">
                <a:moveTo>
                  <a:pt x="2170" y="1"/>
                </a:moveTo>
                <a:cubicBezTo>
                  <a:pt x="1919" y="1"/>
                  <a:pt x="1674" y="130"/>
                  <a:pt x="1529" y="440"/>
                </a:cubicBezTo>
                <a:cubicBezTo>
                  <a:pt x="1020" y="1395"/>
                  <a:pt x="574" y="2414"/>
                  <a:pt x="192" y="3433"/>
                </a:cubicBezTo>
                <a:cubicBezTo>
                  <a:pt x="1" y="3815"/>
                  <a:pt x="192" y="4325"/>
                  <a:pt x="638" y="4516"/>
                </a:cubicBezTo>
                <a:lnTo>
                  <a:pt x="892" y="4516"/>
                </a:lnTo>
                <a:cubicBezTo>
                  <a:pt x="1211" y="4516"/>
                  <a:pt x="1529" y="4325"/>
                  <a:pt x="1657" y="4006"/>
                </a:cubicBezTo>
                <a:cubicBezTo>
                  <a:pt x="2039" y="3051"/>
                  <a:pt x="2421" y="2096"/>
                  <a:pt x="2930" y="1204"/>
                </a:cubicBezTo>
                <a:cubicBezTo>
                  <a:pt x="3231" y="559"/>
                  <a:pt x="2690" y="1"/>
                  <a:pt x="2170" y="1"/>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1709860" y="1717486"/>
            <a:ext cx="87126" cy="100059"/>
          </a:xfrm>
          <a:custGeom>
            <a:avLst/>
            <a:gdLst/>
            <a:ahLst/>
            <a:cxnLst/>
            <a:rect l="l" t="t" r="r" b="b"/>
            <a:pathLst>
              <a:path w="3631" h="4170" extrusionOk="0">
                <a:moveTo>
                  <a:pt x="2782" y="0"/>
                </a:moveTo>
                <a:cubicBezTo>
                  <a:pt x="2549" y="0"/>
                  <a:pt x="2314" y="100"/>
                  <a:pt x="2166" y="285"/>
                </a:cubicBezTo>
                <a:cubicBezTo>
                  <a:pt x="1465" y="1113"/>
                  <a:pt x="829" y="2005"/>
                  <a:pt x="255" y="2960"/>
                </a:cubicBezTo>
                <a:cubicBezTo>
                  <a:pt x="1" y="3342"/>
                  <a:pt x="128" y="3788"/>
                  <a:pt x="510" y="4042"/>
                </a:cubicBezTo>
                <a:cubicBezTo>
                  <a:pt x="637" y="4106"/>
                  <a:pt x="765" y="4170"/>
                  <a:pt x="892" y="4170"/>
                </a:cubicBezTo>
                <a:cubicBezTo>
                  <a:pt x="1211" y="4170"/>
                  <a:pt x="1465" y="4042"/>
                  <a:pt x="1593" y="3788"/>
                </a:cubicBezTo>
                <a:cubicBezTo>
                  <a:pt x="2166" y="2960"/>
                  <a:pt x="2739" y="2068"/>
                  <a:pt x="3376" y="1304"/>
                </a:cubicBezTo>
                <a:cubicBezTo>
                  <a:pt x="3631" y="922"/>
                  <a:pt x="3567" y="412"/>
                  <a:pt x="3249" y="158"/>
                </a:cubicBezTo>
                <a:cubicBezTo>
                  <a:pt x="3116" y="51"/>
                  <a:pt x="2949" y="0"/>
                  <a:pt x="2782" y="0"/>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txBox="1"/>
          <p:nvPr/>
        </p:nvSpPr>
        <p:spPr>
          <a:xfrm>
            <a:off x="369600" y="626550"/>
            <a:ext cx="8520600" cy="606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3000">
                <a:solidFill>
                  <a:srgbClr val="FFFFFF"/>
                </a:solidFill>
                <a:latin typeface="Roboto Black"/>
                <a:ea typeface="Roboto Black"/>
                <a:cs typeface="Roboto Black"/>
                <a:sym typeface="Roboto Black"/>
              </a:rPr>
              <a:t>Team CareerNet</a:t>
            </a:r>
            <a:endParaRPr sz="3000">
              <a:solidFill>
                <a:srgbClr val="FFFFFF"/>
              </a:solidFill>
              <a:latin typeface="Roboto Black"/>
              <a:ea typeface="Roboto Black"/>
              <a:cs typeface="Roboto Black"/>
              <a:sym typeface="Roboto Black"/>
            </a:endParaRPr>
          </a:p>
        </p:txBody>
      </p:sp>
      <p:sp>
        <p:nvSpPr>
          <p:cNvPr id="125" name="Google Shape;125;p18"/>
          <p:cNvSpPr txBox="1"/>
          <p:nvPr/>
        </p:nvSpPr>
        <p:spPr>
          <a:xfrm>
            <a:off x="3028050" y="2896283"/>
            <a:ext cx="24141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RAN LI</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 Release Manager</a:t>
            </a:r>
            <a:endParaRPr sz="1200">
              <a:solidFill>
                <a:srgbClr val="FFFFFF"/>
              </a:solidFill>
              <a:latin typeface="Roboto"/>
              <a:ea typeface="Roboto"/>
              <a:cs typeface="Roboto"/>
              <a:sym typeface="Roboto"/>
            </a:endParaRPr>
          </a:p>
        </p:txBody>
      </p:sp>
      <p:sp>
        <p:nvSpPr>
          <p:cNvPr id="126" name="Google Shape;126;p18"/>
          <p:cNvSpPr txBox="1"/>
          <p:nvPr/>
        </p:nvSpPr>
        <p:spPr>
          <a:xfrm>
            <a:off x="3028050" y="1887150"/>
            <a:ext cx="3203700" cy="3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CARTER TAYLOR</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Team Lead, Customer Communicator</a:t>
            </a:r>
            <a:endParaRPr sz="1200">
              <a:solidFill>
                <a:srgbClr val="FFFFFF"/>
              </a:solidFill>
              <a:latin typeface="Roboto"/>
              <a:ea typeface="Roboto"/>
              <a:cs typeface="Roboto"/>
              <a:sym typeface="Roboto"/>
            </a:endParaRPr>
          </a:p>
        </p:txBody>
      </p:sp>
      <p:sp>
        <p:nvSpPr>
          <p:cNvPr id="127" name="Google Shape;127;p18"/>
          <p:cNvSpPr txBox="1"/>
          <p:nvPr/>
        </p:nvSpPr>
        <p:spPr>
          <a:xfrm>
            <a:off x="3028050" y="2415271"/>
            <a:ext cx="2414100" cy="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MCKENZIE CLARK</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Architect</a:t>
            </a:r>
            <a:endParaRPr sz="1200">
              <a:solidFill>
                <a:srgbClr val="FFFFFF"/>
              </a:solidFill>
              <a:latin typeface="Roboto"/>
              <a:ea typeface="Roboto"/>
              <a:cs typeface="Roboto"/>
              <a:sym typeface="Roboto"/>
            </a:endParaRPr>
          </a:p>
        </p:txBody>
      </p:sp>
      <p:cxnSp>
        <p:nvCxnSpPr>
          <p:cNvPr id="128" name="Google Shape;128;p18"/>
          <p:cNvCxnSpPr/>
          <p:nvPr/>
        </p:nvCxnSpPr>
        <p:spPr>
          <a:xfrm>
            <a:off x="369600" y="1133300"/>
            <a:ext cx="8520600" cy="0"/>
          </a:xfrm>
          <a:prstGeom prst="straightConnector1">
            <a:avLst/>
          </a:prstGeom>
          <a:noFill/>
          <a:ln w="9525" cap="flat" cmpd="sng">
            <a:solidFill>
              <a:srgbClr val="48FFD5"/>
            </a:solidFill>
            <a:prstDash val="solid"/>
            <a:round/>
            <a:headEnd type="none" w="med" len="med"/>
            <a:tailEnd type="none" w="med" len="med"/>
          </a:ln>
        </p:spPr>
      </p:cxnSp>
      <p:sp>
        <p:nvSpPr>
          <p:cNvPr id="129" name="Google Shape;129;p18"/>
          <p:cNvSpPr txBox="1"/>
          <p:nvPr/>
        </p:nvSpPr>
        <p:spPr>
          <a:xfrm>
            <a:off x="3028050" y="3353851"/>
            <a:ext cx="2414100" cy="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CARMEN MONTALVO</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Recorder</a:t>
            </a:r>
            <a:endParaRPr sz="1200">
              <a:solidFill>
                <a:srgbClr val="FFFFFF"/>
              </a:solidFill>
              <a:latin typeface="Roboto"/>
              <a:ea typeface="Roboto"/>
              <a:cs typeface="Roboto"/>
              <a:sym typeface="Roboto"/>
            </a:endParaRPr>
          </a:p>
        </p:txBody>
      </p:sp>
      <p:sp>
        <p:nvSpPr>
          <p:cNvPr id="130" name="Google Shape;130;p18"/>
          <p:cNvSpPr txBox="1"/>
          <p:nvPr/>
        </p:nvSpPr>
        <p:spPr>
          <a:xfrm>
            <a:off x="5860050" y="2880538"/>
            <a:ext cx="2469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a:solidFill>
                  <a:srgbClr val="FFFFFF"/>
                </a:solidFill>
                <a:latin typeface="Roboto"/>
                <a:ea typeface="Roboto"/>
                <a:cs typeface="Roboto"/>
                <a:sym typeface="Roboto"/>
              </a:rPr>
              <a:t>CS Faculty Mentor:</a:t>
            </a:r>
            <a:endParaRPr b="1">
              <a:solidFill>
                <a:srgbClr val="FFFFFF"/>
              </a:solidFill>
              <a:latin typeface="Roboto"/>
              <a:ea typeface="Roboto"/>
              <a:cs typeface="Roboto"/>
              <a:sym typeface="Roboto"/>
            </a:endParaRPr>
          </a:p>
          <a:p>
            <a:pPr marL="0" lvl="0" indent="0" algn="ctr" rtl="0">
              <a:spcBef>
                <a:spcPts val="0"/>
              </a:spcBef>
              <a:spcAft>
                <a:spcPts val="0"/>
              </a:spcAft>
              <a:buNone/>
            </a:pPr>
            <a:r>
              <a:rPr lang="es">
                <a:solidFill>
                  <a:srgbClr val="FFFFFF"/>
                </a:solidFill>
                <a:latin typeface="Roboto Light"/>
                <a:ea typeface="Roboto Light"/>
                <a:cs typeface="Roboto Light"/>
                <a:sym typeface="Roboto Light"/>
              </a:rPr>
              <a:t>Han Peng</a:t>
            </a:r>
            <a:endParaRPr>
              <a:solidFill>
                <a:srgbClr val="FFFFFF"/>
              </a:solidFill>
              <a:latin typeface="Roboto Light"/>
              <a:ea typeface="Roboto Light"/>
              <a:cs typeface="Roboto Light"/>
              <a:sym typeface="Roboto Light"/>
            </a:endParaRPr>
          </a:p>
        </p:txBody>
      </p:sp>
      <p:pic>
        <p:nvPicPr>
          <p:cNvPr id="131" name="Google Shape;131;p18"/>
          <p:cNvPicPr preferRelativeResize="0"/>
          <p:nvPr/>
        </p:nvPicPr>
        <p:blipFill>
          <a:blip r:embed="rId3">
            <a:alphaModFix/>
          </a:blip>
          <a:stretch>
            <a:fillRect/>
          </a:stretch>
        </p:blipFill>
        <p:spPr>
          <a:xfrm>
            <a:off x="627925" y="1745625"/>
            <a:ext cx="1905000" cy="1905000"/>
          </a:xfrm>
          <a:prstGeom prst="rect">
            <a:avLst/>
          </a:prstGeom>
          <a:noFill/>
          <a:ln>
            <a:noFill/>
          </a:ln>
        </p:spPr>
      </p:pic>
      <p:sp>
        <p:nvSpPr>
          <p:cNvPr id="132" name="Google Shape;132;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27"/>
          <p:cNvSpPr txBox="1">
            <a:spLocks noGrp="1"/>
          </p:cNvSpPr>
          <p:nvPr>
            <p:ph type="title" idx="4"/>
          </p:nvPr>
        </p:nvSpPr>
        <p:spPr>
          <a:xfrm>
            <a:off x="6376741" y="177385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Student Dashboard</a:t>
            </a:r>
            <a:endParaRPr sz="1700" dirty="0">
              <a:solidFill>
                <a:schemeClr val="accent1"/>
              </a:solidFill>
            </a:endParaRPr>
          </a:p>
        </p:txBody>
      </p:sp>
      <p:sp>
        <p:nvSpPr>
          <p:cNvPr id="329" name="Google Shape;329;p27"/>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Student Upload</a:t>
            </a:r>
            <a:endParaRPr dirty="0"/>
          </a:p>
        </p:txBody>
      </p:sp>
      <p:sp>
        <p:nvSpPr>
          <p:cNvPr id="330" name="Google Shape;33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10</a:t>
            </a:fld>
            <a:endParaRPr/>
          </a:p>
        </p:txBody>
      </p:sp>
      <p:cxnSp>
        <p:nvCxnSpPr>
          <p:cNvPr id="331" name="Google Shape;331;p27"/>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34" name="Google Shape;334;p27"/>
          <p:cNvSpPr/>
          <p:nvPr/>
        </p:nvSpPr>
        <p:spPr>
          <a:xfrm>
            <a:off x="311700" y="1403550"/>
            <a:ext cx="5935648" cy="3329517"/>
          </a:xfrm>
          <a:prstGeom prst="rect">
            <a:avLst/>
          </a:prstGeom>
          <a:noFill/>
          <a:ln>
            <a:noFill/>
          </a:ln>
        </p:spPr>
      </p:sp>
      <p:sp>
        <p:nvSpPr>
          <p:cNvPr id="22" name="Google Shape;386;p30">
            <a:extLst>
              <a:ext uri="{FF2B5EF4-FFF2-40B4-BE49-F238E27FC236}">
                <a16:creationId xmlns:a16="http://schemas.microsoft.com/office/drawing/2014/main" id="{50FF166E-58FA-416F-9F3D-56DB1EEEF7C8}"/>
              </a:ext>
            </a:extLst>
          </p:cNvPr>
          <p:cNvSpPr txBox="1">
            <a:spLocks/>
          </p:cNvSpPr>
          <p:nvPr/>
        </p:nvSpPr>
        <p:spPr>
          <a:xfrm>
            <a:off x="6239884" y="1925861"/>
            <a:ext cx="2865600" cy="502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2pPr>
            <a:lvl3pPr marR="0" lvl="2"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3pPr>
            <a:lvl4pPr marR="0" lvl="3"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4pPr>
            <a:lvl5pPr marR="0" lvl="4"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5pPr>
            <a:lvl6pPr marR="0" lvl="5"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6pPr>
            <a:lvl7pPr marR="0" lvl="6"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7pPr>
            <a:lvl8pPr marR="0" lvl="7"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8pPr>
            <a:lvl9pPr marR="0" lvl="8"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9pPr>
          </a:lstStyle>
          <a:p>
            <a:pPr>
              <a:lnSpc>
                <a:spcPct val="150000"/>
              </a:lnSpc>
            </a:pPr>
            <a:endParaRPr lang="en-US" sz="1400" dirty="0">
              <a:solidFill>
                <a:schemeClr val="lt1"/>
              </a:solidFill>
            </a:endParaRPr>
          </a:p>
          <a:p>
            <a:pPr marL="457200" lvl="0" indent="-317500" algn="l" rtl="0">
              <a:lnSpc>
                <a:spcPct val="150000"/>
              </a:lnSpc>
              <a:spcBef>
                <a:spcPts val="0"/>
              </a:spcBef>
              <a:spcAft>
                <a:spcPts val="0"/>
              </a:spcAft>
              <a:buSzPts val="1400"/>
              <a:buFont typeface="Roboto"/>
              <a:buChar char="●"/>
            </a:pPr>
            <a:r>
              <a:rPr lang="en-US" sz="1400" dirty="0">
                <a:solidFill>
                  <a:schemeClr val="bg1"/>
                </a:solidFill>
                <a:latin typeface="Roboto"/>
                <a:ea typeface="Roboto"/>
                <a:cs typeface="Roboto"/>
                <a:sym typeface="Roboto"/>
              </a:rPr>
              <a:t>Upload new student info through CSV</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Add new student milestones through CSV</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Pull LinkedIn milestone from uploaded students</a:t>
            </a:r>
          </a:p>
        </p:txBody>
      </p:sp>
      <p:pic>
        <p:nvPicPr>
          <p:cNvPr id="3" name="Picture 2" descr="Graphical user interface, text, application, email&#10;&#10;Description automatically generated">
            <a:extLst>
              <a:ext uri="{FF2B5EF4-FFF2-40B4-BE49-F238E27FC236}">
                <a16:creationId xmlns:a16="http://schemas.microsoft.com/office/drawing/2014/main" id="{66348223-3E26-49BC-A03A-00944DC15B97}"/>
              </a:ext>
            </a:extLst>
          </p:cNvPr>
          <p:cNvPicPr>
            <a:picLocks noChangeAspect="1"/>
          </p:cNvPicPr>
          <p:nvPr/>
        </p:nvPicPr>
        <p:blipFill>
          <a:blip r:embed="rId3"/>
          <a:stretch>
            <a:fillRect/>
          </a:stretch>
        </p:blipFill>
        <p:spPr>
          <a:xfrm>
            <a:off x="364272" y="1403549"/>
            <a:ext cx="5935629" cy="3329517"/>
          </a:xfrm>
          <a:prstGeom prst="rect">
            <a:avLst/>
          </a:prstGeom>
        </p:spPr>
      </p:pic>
    </p:spTree>
    <p:extLst>
      <p:ext uri="{BB962C8B-B14F-4D97-AF65-F5344CB8AC3E}">
        <p14:creationId xmlns:p14="http://schemas.microsoft.com/office/powerpoint/2010/main" val="313102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6"/>
          <p:cNvSpPr txBox="1">
            <a:spLocks noGrp="1"/>
          </p:cNvSpPr>
          <p:nvPr>
            <p:ph type="ctrTitle"/>
          </p:nvPr>
        </p:nvSpPr>
        <p:spPr>
          <a:xfrm>
            <a:off x="6281189" y="3121098"/>
            <a:ext cx="2613109" cy="300704"/>
          </a:xfrm>
          <a:prstGeom prst="rect">
            <a:avLst/>
          </a:prstGeom>
        </p:spPr>
        <p:txBody>
          <a:bodyPr spcFirstLastPara="1" wrap="square" lIns="91425" tIns="91425" rIns="91425" bIns="91425" anchor="b" anchorCtr="0">
            <a:noAutofit/>
          </a:bodyPr>
          <a:lstStyle/>
          <a:p>
            <a:pPr marL="457200" lvl="0" indent="-317500" algn="l" rtl="0">
              <a:lnSpc>
                <a:spcPct val="150000"/>
              </a:lnSpc>
              <a:spcBef>
                <a:spcPts val="0"/>
              </a:spcBef>
              <a:spcAft>
                <a:spcPts val="0"/>
              </a:spcAft>
              <a:buSzPts val="1400"/>
              <a:buFont typeface="Roboto"/>
              <a:buChar char="●"/>
            </a:pPr>
            <a:r>
              <a:rPr lang="es" sz="1400" dirty="0">
                <a:latin typeface="Roboto"/>
                <a:ea typeface="Roboto"/>
                <a:cs typeface="Roboto"/>
                <a:sym typeface="Roboto"/>
              </a:rPr>
              <a:t>Search by student name</a:t>
            </a:r>
            <a:br>
              <a:rPr lang="es" sz="1400" dirty="0">
                <a:latin typeface="Roboto"/>
                <a:ea typeface="Roboto"/>
                <a:cs typeface="Roboto"/>
                <a:sym typeface="Roboto"/>
              </a:rPr>
            </a:br>
            <a:r>
              <a:rPr lang="es" sz="1400" dirty="0">
                <a:latin typeface="Roboto"/>
                <a:ea typeface="Roboto"/>
                <a:cs typeface="Roboto"/>
                <a:sym typeface="Roboto"/>
              </a:rPr>
              <a:t>Filter by major </a:t>
            </a:r>
            <a:endParaRPr sz="1400" dirty="0">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 sz="1400" dirty="0">
                <a:latin typeface="Roboto"/>
                <a:ea typeface="Roboto"/>
                <a:cs typeface="Roboto"/>
                <a:sym typeface="Roboto"/>
              </a:rPr>
              <a:t>View student timeline</a:t>
            </a:r>
            <a:r>
              <a:rPr lang="es" sz="1200" dirty="0">
                <a:latin typeface="Roboto"/>
                <a:ea typeface="Roboto"/>
                <a:cs typeface="Roboto"/>
                <a:sym typeface="Roboto"/>
              </a:rPr>
              <a:t> </a:t>
            </a:r>
            <a:endParaRPr sz="1200" dirty="0">
              <a:latin typeface="Roboto"/>
              <a:ea typeface="Roboto"/>
              <a:cs typeface="Roboto"/>
              <a:sym typeface="Roboto"/>
            </a:endParaRPr>
          </a:p>
        </p:txBody>
      </p:sp>
      <p:sp>
        <p:nvSpPr>
          <p:cNvPr id="318" name="Google Shape;318;p26"/>
          <p:cNvSpPr txBox="1">
            <a:spLocks noGrp="1"/>
          </p:cNvSpPr>
          <p:nvPr>
            <p:ph type="title" idx="4"/>
          </p:nvPr>
        </p:nvSpPr>
        <p:spPr>
          <a:xfrm>
            <a:off x="6382774" y="179830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Student Milestones</a:t>
            </a:r>
            <a:endParaRPr sz="1700" dirty="0">
              <a:solidFill>
                <a:schemeClr val="accent1"/>
              </a:solidFill>
            </a:endParaRPr>
          </a:p>
        </p:txBody>
      </p:sp>
      <p:sp>
        <p:nvSpPr>
          <p:cNvPr id="319" name="Google Shape;319;p26"/>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solidFill>
                  <a:schemeClr val="lt1"/>
                </a:solidFill>
              </a:rPr>
              <a:t>Student Searching</a:t>
            </a:r>
            <a:endParaRPr/>
          </a:p>
        </p:txBody>
      </p:sp>
      <p:sp>
        <p:nvSpPr>
          <p:cNvPr id="320" name="Google Shape;320;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11</a:t>
            </a:fld>
            <a:endParaRPr/>
          </a:p>
        </p:txBody>
      </p:sp>
      <p:cxnSp>
        <p:nvCxnSpPr>
          <p:cNvPr id="321" name="Google Shape;321;p26"/>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pic>
        <p:nvPicPr>
          <p:cNvPr id="322" name="Google Shape;322;p26"/>
          <p:cNvPicPr preferRelativeResize="0"/>
          <p:nvPr/>
        </p:nvPicPr>
        <p:blipFill>
          <a:blip r:embed="rId3">
            <a:alphaModFix/>
          </a:blip>
          <a:stretch>
            <a:fillRect/>
          </a:stretch>
        </p:blipFill>
        <p:spPr>
          <a:xfrm>
            <a:off x="365760" y="1408176"/>
            <a:ext cx="5934456" cy="33284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27"/>
          <p:cNvSpPr txBox="1">
            <a:spLocks noGrp="1"/>
          </p:cNvSpPr>
          <p:nvPr>
            <p:ph type="title" idx="4"/>
          </p:nvPr>
        </p:nvSpPr>
        <p:spPr>
          <a:xfrm>
            <a:off x="6475398" y="1858742"/>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Student Dashboard</a:t>
            </a:r>
            <a:endParaRPr sz="1700" dirty="0">
              <a:solidFill>
                <a:schemeClr val="accent1"/>
              </a:solidFill>
            </a:endParaRPr>
          </a:p>
        </p:txBody>
      </p:sp>
      <p:sp>
        <p:nvSpPr>
          <p:cNvPr id="329" name="Google Shape;329;p27"/>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Student Dashboard</a:t>
            </a:r>
            <a:endParaRPr dirty="0"/>
          </a:p>
        </p:txBody>
      </p:sp>
      <p:sp>
        <p:nvSpPr>
          <p:cNvPr id="330" name="Google Shape;33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12</a:t>
            </a:fld>
            <a:endParaRPr/>
          </a:p>
        </p:txBody>
      </p:sp>
      <p:cxnSp>
        <p:nvCxnSpPr>
          <p:cNvPr id="331" name="Google Shape;331;p27"/>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34" name="Google Shape;334;p27"/>
          <p:cNvSpPr/>
          <p:nvPr/>
        </p:nvSpPr>
        <p:spPr>
          <a:xfrm>
            <a:off x="311700" y="1403550"/>
            <a:ext cx="5935648" cy="3329517"/>
          </a:xfrm>
          <a:prstGeom prst="rect">
            <a:avLst/>
          </a:prstGeom>
          <a:noFill/>
          <a:ln>
            <a:noFill/>
          </a:ln>
        </p:spPr>
      </p:sp>
      <p:pic>
        <p:nvPicPr>
          <p:cNvPr id="1026" name="Picture 2">
            <a:extLst>
              <a:ext uri="{FF2B5EF4-FFF2-40B4-BE49-F238E27FC236}">
                <a16:creationId xmlns:a16="http://schemas.microsoft.com/office/drawing/2014/main" id="{B4BBF95E-1A81-43C8-9CE7-4BC4D8C4A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1408176"/>
            <a:ext cx="5935629" cy="3329517"/>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386;p30">
            <a:extLst>
              <a:ext uri="{FF2B5EF4-FFF2-40B4-BE49-F238E27FC236}">
                <a16:creationId xmlns:a16="http://schemas.microsoft.com/office/drawing/2014/main" id="{50FF166E-58FA-416F-9F3D-56DB1EEEF7C8}"/>
              </a:ext>
            </a:extLst>
          </p:cNvPr>
          <p:cNvSpPr txBox="1">
            <a:spLocks/>
          </p:cNvSpPr>
          <p:nvPr/>
        </p:nvSpPr>
        <p:spPr>
          <a:xfrm>
            <a:off x="6247568" y="1967864"/>
            <a:ext cx="2865600" cy="502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2pPr>
            <a:lvl3pPr marR="0" lvl="2"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3pPr>
            <a:lvl4pPr marR="0" lvl="3"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4pPr>
            <a:lvl5pPr marR="0" lvl="4"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5pPr>
            <a:lvl6pPr marR="0" lvl="5"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6pPr>
            <a:lvl7pPr marR="0" lvl="6"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7pPr>
            <a:lvl8pPr marR="0" lvl="7"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8pPr>
            <a:lvl9pPr marR="0" lvl="8"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9pPr>
          </a:lstStyle>
          <a:p>
            <a:pPr>
              <a:lnSpc>
                <a:spcPct val="150000"/>
              </a:lnSpc>
            </a:pPr>
            <a:endParaRPr lang="en-US" sz="1400" dirty="0">
              <a:solidFill>
                <a:schemeClr val="lt1"/>
              </a:solidFill>
            </a:endParaRPr>
          </a:p>
          <a:p>
            <a:pPr marL="457200" lvl="0" indent="-317500" algn="l" rtl="0">
              <a:lnSpc>
                <a:spcPct val="150000"/>
              </a:lnSpc>
              <a:spcBef>
                <a:spcPts val="0"/>
              </a:spcBef>
              <a:spcAft>
                <a:spcPts val="0"/>
              </a:spcAft>
              <a:buSzPts val="1400"/>
              <a:buFont typeface="Roboto"/>
              <a:buChar char="●"/>
            </a:pPr>
            <a:r>
              <a:rPr lang="en-US" sz="1400" dirty="0">
                <a:solidFill>
                  <a:schemeClr val="bg1"/>
                </a:solidFill>
                <a:latin typeface="Roboto"/>
                <a:ea typeface="Roboto"/>
                <a:cs typeface="Roboto"/>
                <a:sym typeface="Roboto"/>
              </a:rPr>
              <a:t>Choose different graph types</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Create graphs based on student major</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Filter data by different milestones (internship, full time job, </a:t>
            </a:r>
            <a:r>
              <a:rPr lang="en-US" sz="1400" dirty="0" err="1">
                <a:solidFill>
                  <a:schemeClr val="bg1"/>
                </a:solidFill>
                <a:latin typeface="Roboto"/>
                <a:ea typeface="Roboto"/>
                <a:cs typeface="Roboto"/>
                <a:sym typeface="Roboto"/>
              </a:rPr>
              <a:t>etc</a:t>
            </a:r>
            <a:r>
              <a:rPr lang="en-US" sz="1400" dirty="0">
                <a:solidFill>
                  <a:schemeClr val="bg1"/>
                </a:solidFill>
                <a:latin typeface="Roboto"/>
                <a:ea typeface="Roboto"/>
                <a:cs typeface="Roboto"/>
                <a:sym typeface="Roboto"/>
              </a:rPr>
              <a:t>…)</a:t>
            </a:r>
          </a:p>
        </p:txBody>
      </p:sp>
    </p:spTree>
    <p:extLst>
      <p:ext uri="{BB962C8B-B14F-4D97-AF65-F5344CB8AC3E}">
        <p14:creationId xmlns:p14="http://schemas.microsoft.com/office/powerpoint/2010/main" val="197950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7"/>
          <p:cNvSpPr txBox="1">
            <a:spLocks noGrp="1"/>
          </p:cNvSpPr>
          <p:nvPr>
            <p:ph type="ctrTitle"/>
          </p:nvPr>
        </p:nvSpPr>
        <p:spPr>
          <a:xfrm>
            <a:off x="6236567" y="3422745"/>
            <a:ext cx="2876601" cy="308615"/>
          </a:xfrm>
          <a:prstGeom prst="rect">
            <a:avLst/>
          </a:prstGeom>
        </p:spPr>
        <p:txBody>
          <a:bodyPr spcFirstLastPara="1" wrap="square" lIns="91425" tIns="91425" rIns="91425" bIns="91425" anchor="b" anchorCtr="0">
            <a:noAutofit/>
          </a:bodyPr>
          <a:lstStyle/>
          <a:p>
            <a:pPr marL="457200" lvl="0" indent="-317500" algn="l" rtl="0">
              <a:lnSpc>
                <a:spcPct val="150000"/>
              </a:lnSpc>
              <a:spcBef>
                <a:spcPts val="0"/>
              </a:spcBef>
              <a:spcAft>
                <a:spcPts val="0"/>
              </a:spcAft>
              <a:buSzPts val="1400"/>
              <a:buFont typeface="Roboto"/>
              <a:buChar char="●"/>
            </a:pPr>
            <a:r>
              <a:rPr lang="en-US" sz="1400" dirty="0">
                <a:latin typeface="Roboto"/>
                <a:ea typeface="Roboto"/>
                <a:cs typeface="Roboto"/>
                <a:sym typeface="Roboto"/>
              </a:rPr>
              <a:t>Add new users (faculty or admin)</a:t>
            </a:r>
            <a:endParaRPr sz="1400" dirty="0">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 sz="1400" dirty="0">
                <a:latin typeface="Roboto"/>
                <a:ea typeface="Roboto"/>
                <a:cs typeface="Roboto"/>
                <a:sym typeface="Roboto"/>
              </a:rPr>
              <a:t>Edit existing user permissions</a:t>
            </a:r>
            <a:endParaRPr sz="1200" dirty="0">
              <a:latin typeface="Roboto"/>
              <a:ea typeface="Roboto"/>
              <a:cs typeface="Roboto"/>
              <a:sym typeface="Roboto"/>
            </a:endParaRPr>
          </a:p>
        </p:txBody>
      </p:sp>
      <p:sp>
        <p:nvSpPr>
          <p:cNvPr id="328" name="Google Shape;328;p27"/>
          <p:cNvSpPr txBox="1">
            <a:spLocks noGrp="1"/>
          </p:cNvSpPr>
          <p:nvPr>
            <p:ph type="title" idx="4"/>
          </p:nvPr>
        </p:nvSpPr>
        <p:spPr>
          <a:xfrm>
            <a:off x="6394606" y="184989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Admin Settings</a:t>
            </a:r>
            <a:endParaRPr sz="1700" dirty="0">
              <a:solidFill>
                <a:schemeClr val="accent1"/>
              </a:solidFill>
            </a:endParaRPr>
          </a:p>
        </p:txBody>
      </p:sp>
      <p:sp>
        <p:nvSpPr>
          <p:cNvPr id="329" name="Google Shape;329;p27"/>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Admin Settings</a:t>
            </a:r>
            <a:endParaRPr dirty="0"/>
          </a:p>
        </p:txBody>
      </p:sp>
      <p:sp>
        <p:nvSpPr>
          <p:cNvPr id="330" name="Google Shape;33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13</a:t>
            </a:fld>
            <a:endParaRPr/>
          </a:p>
        </p:txBody>
      </p:sp>
      <p:cxnSp>
        <p:nvCxnSpPr>
          <p:cNvPr id="331" name="Google Shape;331;p27"/>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34" name="Google Shape;334;p27"/>
          <p:cNvSpPr/>
          <p:nvPr/>
        </p:nvSpPr>
        <p:spPr>
          <a:xfrm>
            <a:off x="311700" y="1403550"/>
            <a:ext cx="5935648" cy="3329517"/>
          </a:xfrm>
          <a:prstGeom prst="rect">
            <a:avLst/>
          </a:prstGeom>
          <a:noFill/>
          <a:ln>
            <a:noFill/>
          </a:ln>
        </p:spPr>
      </p:sp>
      <p:pic>
        <p:nvPicPr>
          <p:cNvPr id="2050" name="Picture 2">
            <a:extLst>
              <a:ext uri="{FF2B5EF4-FFF2-40B4-BE49-F238E27FC236}">
                <a16:creationId xmlns:a16="http://schemas.microsoft.com/office/drawing/2014/main" id="{2F421FCB-3462-4EB2-B2B5-C205BDB8B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1408176"/>
            <a:ext cx="5934456" cy="3338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Challenges</a:t>
            </a:r>
            <a:endParaRPr dirty="0"/>
          </a:p>
        </p:txBody>
      </p:sp>
      <p:sp>
        <p:nvSpPr>
          <p:cNvPr id="352" name="Google Shape;352;p29"/>
          <p:cNvSpPr txBox="1">
            <a:spLocks noGrp="1"/>
          </p:cNvSpPr>
          <p:nvPr>
            <p:ph type="ctrTitle" idx="4"/>
          </p:nvPr>
        </p:nvSpPr>
        <p:spPr>
          <a:xfrm>
            <a:off x="5455137" y="3901800"/>
            <a:ext cx="2208900" cy="19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100"/>
              <a:t>Data Visualization</a:t>
            </a:r>
            <a:endParaRPr sz="2100"/>
          </a:p>
        </p:txBody>
      </p:sp>
      <p:sp>
        <p:nvSpPr>
          <p:cNvPr id="353" name="Google Shape;353;p29"/>
          <p:cNvSpPr txBox="1">
            <a:spLocks noGrp="1"/>
          </p:cNvSpPr>
          <p:nvPr>
            <p:ph type="ctrTitle" idx="5"/>
          </p:nvPr>
        </p:nvSpPr>
        <p:spPr>
          <a:xfrm>
            <a:off x="1260025" y="3474075"/>
            <a:ext cx="23571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100"/>
              <a:t>User Authentication</a:t>
            </a:r>
            <a:endParaRPr sz="2100"/>
          </a:p>
        </p:txBody>
      </p:sp>
      <p:sp>
        <p:nvSpPr>
          <p:cNvPr id="354" name="Google Shape;354;p29"/>
          <p:cNvSpPr/>
          <p:nvPr/>
        </p:nvSpPr>
        <p:spPr>
          <a:xfrm>
            <a:off x="1675350" y="3140312"/>
            <a:ext cx="1432353" cy="275589"/>
          </a:xfrm>
          <a:custGeom>
            <a:avLst/>
            <a:gdLst/>
            <a:ahLst/>
            <a:cxnLst/>
            <a:rect l="l" t="t" r="r" b="b"/>
            <a:pathLst>
              <a:path w="76189" h="14659" extrusionOk="0">
                <a:moveTo>
                  <a:pt x="1108" y="1"/>
                </a:moveTo>
                <a:cubicBezTo>
                  <a:pt x="511" y="1"/>
                  <a:pt x="0" y="512"/>
                  <a:pt x="0" y="1109"/>
                </a:cubicBezTo>
                <a:lnTo>
                  <a:pt x="0" y="13636"/>
                </a:lnTo>
                <a:cubicBezTo>
                  <a:pt x="0" y="14318"/>
                  <a:pt x="533" y="14659"/>
                  <a:pt x="1065" y="14659"/>
                </a:cubicBezTo>
                <a:cubicBezTo>
                  <a:pt x="1598" y="14659"/>
                  <a:pt x="2131" y="14318"/>
                  <a:pt x="2131" y="13636"/>
                </a:cubicBezTo>
                <a:lnTo>
                  <a:pt x="2131" y="2131"/>
                </a:lnTo>
                <a:lnTo>
                  <a:pt x="74058" y="2131"/>
                </a:lnTo>
                <a:lnTo>
                  <a:pt x="74058" y="13636"/>
                </a:lnTo>
                <a:cubicBezTo>
                  <a:pt x="74058" y="14233"/>
                  <a:pt x="74569" y="14659"/>
                  <a:pt x="75166" y="14659"/>
                </a:cubicBezTo>
                <a:cubicBezTo>
                  <a:pt x="75763" y="14659"/>
                  <a:pt x="76189" y="14233"/>
                  <a:pt x="76189" y="13636"/>
                </a:cubicBezTo>
                <a:lnTo>
                  <a:pt x="76189" y="1109"/>
                </a:lnTo>
                <a:cubicBezTo>
                  <a:pt x="76189" y="512"/>
                  <a:pt x="75763" y="1"/>
                  <a:pt x="751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1877194" y="1879988"/>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2372245" y="2264371"/>
            <a:ext cx="40082" cy="916068"/>
          </a:xfrm>
          <a:custGeom>
            <a:avLst/>
            <a:gdLst/>
            <a:ahLst/>
            <a:cxnLst/>
            <a:rect l="l" t="t" r="r" b="b"/>
            <a:pathLst>
              <a:path w="2132" h="48727" extrusionOk="0">
                <a:moveTo>
                  <a:pt x="1066" y="1"/>
                </a:moveTo>
                <a:cubicBezTo>
                  <a:pt x="533" y="1"/>
                  <a:pt x="1" y="363"/>
                  <a:pt x="1" y="1087"/>
                </a:cubicBezTo>
                <a:lnTo>
                  <a:pt x="1" y="47704"/>
                </a:lnTo>
                <a:cubicBezTo>
                  <a:pt x="1" y="48300"/>
                  <a:pt x="427" y="48726"/>
                  <a:pt x="1023" y="48726"/>
                </a:cubicBezTo>
                <a:cubicBezTo>
                  <a:pt x="1620" y="48726"/>
                  <a:pt x="2131" y="48300"/>
                  <a:pt x="2131" y="47704"/>
                </a:cubicBezTo>
                <a:lnTo>
                  <a:pt x="2131" y="1087"/>
                </a:lnTo>
                <a:cubicBezTo>
                  <a:pt x="2131" y="363"/>
                  <a:pt x="1599"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2027792" y="2012352"/>
            <a:ext cx="727410" cy="641042"/>
          </a:xfrm>
          <a:custGeom>
            <a:avLst/>
            <a:gdLst/>
            <a:ahLst/>
            <a:cxnLst/>
            <a:rect l="l" t="t" r="r" b="b"/>
            <a:pathLst>
              <a:path w="38692" h="34098" extrusionOk="0">
                <a:moveTo>
                  <a:pt x="19335" y="1"/>
                </a:moveTo>
                <a:cubicBezTo>
                  <a:pt x="17178" y="1"/>
                  <a:pt x="14986" y="413"/>
                  <a:pt x="12869" y="1284"/>
                </a:cubicBezTo>
                <a:cubicBezTo>
                  <a:pt x="4177" y="4949"/>
                  <a:pt x="1" y="14834"/>
                  <a:pt x="3665" y="23527"/>
                </a:cubicBezTo>
                <a:cubicBezTo>
                  <a:pt x="6375" y="30106"/>
                  <a:pt x="12745" y="34098"/>
                  <a:pt x="19452" y="34098"/>
                </a:cubicBezTo>
                <a:cubicBezTo>
                  <a:pt x="21606" y="34098"/>
                  <a:pt x="23795" y="33686"/>
                  <a:pt x="25908" y="32816"/>
                </a:cubicBezTo>
                <a:cubicBezTo>
                  <a:pt x="34601" y="29151"/>
                  <a:pt x="38692" y="19181"/>
                  <a:pt x="35112" y="10488"/>
                </a:cubicBezTo>
                <a:cubicBezTo>
                  <a:pt x="32405" y="3976"/>
                  <a:pt x="26039" y="1"/>
                  <a:pt x="19335"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1936486" y="1992067"/>
            <a:ext cx="796293" cy="682102"/>
          </a:xfrm>
          <a:custGeom>
            <a:avLst/>
            <a:gdLst/>
            <a:ahLst/>
            <a:cxnLst/>
            <a:rect l="l" t="t" r="r" b="b"/>
            <a:pathLst>
              <a:path w="42356" h="36282" extrusionOk="0">
                <a:moveTo>
                  <a:pt x="24098" y="2192"/>
                </a:moveTo>
                <a:cubicBezTo>
                  <a:pt x="24133" y="2192"/>
                  <a:pt x="24168" y="2192"/>
                  <a:pt x="24203" y="2193"/>
                </a:cubicBezTo>
                <a:cubicBezTo>
                  <a:pt x="33066" y="2193"/>
                  <a:pt x="40225" y="9266"/>
                  <a:pt x="40225" y="18129"/>
                </a:cubicBezTo>
                <a:cubicBezTo>
                  <a:pt x="40225" y="27767"/>
                  <a:pt x="32330" y="34162"/>
                  <a:pt x="24109" y="34162"/>
                </a:cubicBezTo>
                <a:cubicBezTo>
                  <a:pt x="20191" y="34162"/>
                  <a:pt x="16200" y="32709"/>
                  <a:pt x="12954" y="29463"/>
                </a:cubicBezTo>
                <a:cubicBezTo>
                  <a:pt x="2923" y="19347"/>
                  <a:pt x="9936" y="2192"/>
                  <a:pt x="24098" y="2192"/>
                </a:cubicBezTo>
                <a:close/>
                <a:moveTo>
                  <a:pt x="24106" y="1"/>
                </a:moveTo>
                <a:cubicBezTo>
                  <a:pt x="19653" y="1"/>
                  <a:pt x="15113" y="1653"/>
                  <a:pt x="11420" y="5346"/>
                </a:cubicBezTo>
                <a:cubicBezTo>
                  <a:pt x="0" y="16765"/>
                  <a:pt x="8096" y="36281"/>
                  <a:pt x="24203" y="36281"/>
                </a:cubicBezTo>
                <a:cubicBezTo>
                  <a:pt x="34260" y="36281"/>
                  <a:pt x="42356" y="28100"/>
                  <a:pt x="42356" y="18129"/>
                </a:cubicBezTo>
                <a:cubicBezTo>
                  <a:pt x="42356" y="7231"/>
                  <a:pt x="33422" y="1"/>
                  <a:pt x="2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5848211" y="3140312"/>
            <a:ext cx="1433970" cy="275589"/>
          </a:xfrm>
          <a:custGeom>
            <a:avLst/>
            <a:gdLst/>
            <a:ahLst/>
            <a:cxnLst/>
            <a:rect l="l" t="t" r="r" b="b"/>
            <a:pathLst>
              <a:path w="76275" h="14659" extrusionOk="0">
                <a:moveTo>
                  <a:pt x="1109" y="1"/>
                </a:moveTo>
                <a:cubicBezTo>
                  <a:pt x="512" y="1"/>
                  <a:pt x="1" y="512"/>
                  <a:pt x="1" y="1109"/>
                </a:cubicBezTo>
                <a:lnTo>
                  <a:pt x="1" y="13636"/>
                </a:lnTo>
                <a:cubicBezTo>
                  <a:pt x="1" y="14318"/>
                  <a:pt x="533" y="14659"/>
                  <a:pt x="1066" y="14659"/>
                </a:cubicBezTo>
                <a:cubicBezTo>
                  <a:pt x="1599" y="14659"/>
                  <a:pt x="2131" y="14318"/>
                  <a:pt x="2131" y="13636"/>
                </a:cubicBezTo>
                <a:lnTo>
                  <a:pt x="2131" y="2131"/>
                </a:lnTo>
                <a:lnTo>
                  <a:pt x="74144" y="2131"/>
                </a:lnTo>
                <a:lnTo>
                  <a:pt x="74144" y="13636"/>
                </a:lnTo>
                <a:cubicBezTo>
                  <a:pt x="74144" y="14233"/>
                  <a:pt x="74570" y="14659"/>
                  <a:pt x="75167" y="14659"/>
                </a:cubicBezTo>
                <a:cubicBezTo>
                  <a:pt x="75763" y="14659"/>
                  <a:pt x="76275" y="14233"/>
                  <a:pt x="76275" y="13636"/>
                </a:cubicBezTo>
                <a:lnTo>
                  <a:pt x="76275" y="1109"/>
                </a:lnTo>
                <a:cubicBezTo>
                  <a:pt x="76275" y="512"/>
                  <a:pt x="75763" y="1"/>
                  <a:pt x="75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6045280" y="1879988"/>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6545125" y="2264371"/>
            <a:ext cx="40063" cy="916068"/>
          </a:xfrm>
          <a:custGeom>
            <a:avLst/>
            <a:gdLst/>
            <a:ahLst/>
            <a:cxnLst/>
            <a:rect l="l" t="t" r="r" b="b"/>
            <a:pathLst>
              <a:path w="2131" h="48727" extrusionOk="0">
                <a:moveTo>
                  <a:pt x="1066" y="1"/>
                </a:moveTo>
                <a:cubicBezTo>
                  <a:pt x="533" y="1"/>
                  <a:pt x="0" y="363"/>
                  <a:pt x="0" y="1087"/>
                </a:cubicBezTo>
                <a:lnTo>
                  <a:pt x="0" y="47704"/>
                </a:lnTo>
                <a:cubicBezTo>
                  <a:pt x="0" y="48300"/>
                  <a:pt x="512" y="48726"/>
                  <a:pt x="1108" y="48726"/>
                </a:cubicBezTo>
                <a:cubicBezTo>
                  <a:pt x="1705" y="48726"/>
                  <a:pt x="2131" y="48300"/>
                  <a:pt x="2131" y="47704"/>
                </a:cubicBezTo>
                <a:lnTo>
                  <a:pt x="2131" y="1087"/>
                </a:lnTo>
                <a:cubicBezTo>
                  <a:pt x="2131" y="363"/>
                  <a:pt x="1598"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6202270" y="2012389"/>
            <a:ext cx="725812" cy="641005"/>
          </a:xfrm>
          <a:custGeom>
            <a:avLst/>
            <a:gdLst/>
            <a:ahLst/>
            <a:cxnLst/>
            <a:rect l="l" t="t" r="r" b="b"/>
            <a:pathLst>
              <a:path w="38607" h="34096" extrusionOk="0">
                <a:moveTo>
                  <a:pt x="19240" y="0"/>
                </a:moveTo>
                <a:cubicBezTo>
                  <a:pt x="17086" y="0"/>
                  <a:pt x="14897" y="412"/>
                  <a:pt x="12784" y="1282"/>
                </a:cubicBezTo>
                <a:cubicBezTo>
                  <a:pt x="4091" y="4947"/>
                  <a:pt x="1" y="14832"/>
                  <a:pt x="3580" y="23525"/>
                </a:cubicBezTo>
                <a:cubicBezTo>
                  <a:pt x="6289" y="30104"/>
                  <a:pt x="12660" y="34096"/>
                  <a:pt x="19367" y="34096"/>
                </a:cubicBezTo>
                <a:cubicBezTo>
                  <a:pt x="21521" y="34096"/>
                  <a:pt x="23710" y="33684"/>
                  <a:pt x="25823" y="32814"/>
                </a:cubicBezTo>
                <a:cubicBezTo>
                  <a:pt x="34516" y="29149"/>
                  <a:pt x="38606" y="19179"/>
                  <a:pt x="35027" y="10571"/>
                </a:cubicBezTo>
                <a:cubicBezTo>
                  <a:pt x="32318" y="3992"/>
                  <a:pt x="25947" y="0"/>
                  <a:pt x="19240"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p:nvPr/>
        </p:nvSpPr>
        <p:spPr>
          <a:xfrm>
            <a:off x="6110964" y="1992067"/>
            <a:ext cx="794695" cy="682102"/>
          </a:xfrm>
          <a:custGeom>
            <a:avLst/>
            <a:gdLst/>
            <a:ahLst/>
            <a:cxnLst/>
            <a:rect l="l" t="t" r="r" b="b"/>
            <a:pathLst>
              <a:path w="42271" h="36282" extrusionOk="0">
                <a:moveTo>
                  <a:pt x="24098" y="2192"/>
                </a:moveTo>
                <a:cubicBezTo>
                  <a:pt x="24133" y="2192"/>
                  <a:pt x="24168" y="2192"/>
                  <a:pt x="24203" y="2193"/>
                </a:cubicBezTo>
                <a:cubicBezTo>
                  <a:pt x="32981" y="2193"/>
                  <a:pt x="40140" y="9266"/>
                  <a:pt x="40140" y="18129"/>
                </a:cubicBezTo>
                <a:cubicBezTo>
                  <a:pt x="40140" y="27767"/>
                  <a:pt x="32244" y="34162"/>
                  <a:pt x="24024" y="34162"/>
                </a:cubicBezTo>
                <a:cubicBezTo>
                  <a:pt x="20106" y="34162"/>
                  <a:pt x="16114" y="32709"/>
                  <a:pt x="12869" y="29463"/>
                </a:cubicBezTo>
                <a:cubicBezTo>
                  <a:pt x="2837" y="19347"/>
                  <a:pt x="9936" y="2192"/>
                  <a:pt x="24098" y="2192"/>
                </a:cubicBezTo>
                <a:close/>
                <a:moveTo>
                  <a:pt x="24021" y="1"/>
                </a:moveTo>
                <a:cubicBezTo>
                  <a:pt x="19568" y="1"/>
                  <a:pt x="15028" y="1653"/>
                  <a:pt x="11335" y="5346"/>
                </a:cubicBezTo>
                <a:cubicBezTo>
                  <a:pt x="0" y="16765"/>
                  <a:pt x="8011" y="36281"/>
                  <a:pt x="24203" y="36281"/>
                </a:cubicBezTo>
                <a:cubicBezTo>
                  <a:pt x="34174" y="36281"/>
                  <a:pt x="42270" y="28100"/>
                  <a:pt x="42270" y="18129"/>
                </a:cubicBezTo>
                <a:cubicBezTo>
                  <a:pt x="42270" y="7231"/>
                  <a:pt x="33336" y="1"/>
                  <a:pt x="240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4" name="Google Shape;364;p29"/>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65" name="Google Shape;365;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14</a:t>
            </a:fld>
            <a:endParaRPr/>
          </a:p>
        </p:txBody>
      </p:sp>
      <p:sp>
        <p:nvSpPr>
          <p:cNvPr id="366" name="Google Shape;366;p29"/>
          <p:cNvSpPr txBox="1"/>
          <p:nvPr/>
        </p:nvSpPr>
        <p:spPr>
          <a:xfrm>
            <a:off x="2265785" y="2203440"/>
            <a:ext cx="875100" cy="1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700">
                <a:solidFill>
                  <a:schemeClr val="accent3"/>
                </a:solidFill>
                <a:latin typeface="Roboto Light"/>
                <a:ea typeface="Roboto Light"/>
                <a:cs typeface="Roboto Light"/>
                <a:sym typeface="Roboto Light"/>
              </a:rPr>
              <a:t>Q</a:t>
            </a:r>
            <a:endParaRPr sz="700">
              <a:solidFill>
                <a:schemeClr val="accent3"/>
              </a:solidFill>
              <a:latin typeface="Roboto Light"/>
              <a:ea typeface="Roboto Light"/>
              <a:cs typeface="Roboto Light"/>
              <a:sym typeface="Roboto Light"/>
            </a:endParaRPr>
          </a:p>
        </p:txBody>
      </p:sp>
      <p:grpSp>
        <p:nvGrpSpPr>
          <p:cNvPr id="367" name="Google Shape;367;p29"/>
          <p:cNvGrpSpPr/>
          <p:nvPr/>
        </p:nvGrpSpPr>
        <p:grpSpPr>
          <a:xfrm>
            <a:off x="6248701" y="2047776"/>
            <a:ext cx="632950" cy="606613"/>
            <a:chOff x="5080188" y="927900"/>
            <a:chExt cx="961200" cy="961200"/>
          </a:xfrm>
        </p:grpSpPr>
        <p:sp>
          <p:nvSpPr>
            <p:cNvPr id="368" name="Google Shape;368;p29"/>
            <p:cNvSpPr/>
            <p:nvPr/>
          </p:nvSpPr>
          <p:spPr>
            <a:xfrm>
              <a:off x="5201900" y="1050116"/>
              <a:ext cx="716700" cy="716700"/>
            </a:xfrm>
            <a:prstGeom prst="donut">
              <a:avLst>
                <a:gd name="adj" fmla="val 4716"/>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5269594" y="1117818"/>
              <a:ext cx="581100" cy="581100"/>
            </a:xfrm>
            <a:prstGeom prst="donut">
              <a:avLst>
                <a:gd name="adj" fmla="val 5814"/>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5339279" y="1187526"/>
              <a:ext cx="441900" cy="441600"/>
            </a:xfrm>
            <a:prstGeom prst="donut">
              <a:avLst>
                <a:gd name="adj" fmla="val 7648"/>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5414892" y="1263155"/>
              <a:ext cx="290700" cy="290700"/>
            </a:xfrm>
            <a:prstGeom prst="donut">
              <a:avLst>
                <a:gd name="adj" fmla="val 10182"/>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29"/>
          <p:cNvGrpSpPr/>
          <p:nvPr/>
        </p:nvGrpSpPr>
        <p:grpSpPr>
          <a:xfrm>
            <a:off x="2258046" y="2147882"/>
            <a:ext cx="266892" cy="369974"/>
            <a:chOff x="-38860325" y="3221750"/>
            <a:chExt cx="228425" cy="316650"/>
          </a:xfrm>
        </p:grpSpPr>
        <p:sp>
          <p:nvSpPr>
            <p:cNvPr id="377" name="Google Shape;377;p29"/>
            <p:cNvSpPr/>
            <p:nvPr/>
          </p:nvSpPr>
          <p:spPr>
            <a:xfrm>
              <a:off x="-38735875"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p:nvPr/>
          </p:nvSpPr>
          <p:spPr>
            <a:xfrm>
              <a:off x="-38859550"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38860325"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0"/>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Solutions</a:t>
            </a:r>
            <a:endParaRPr/>
          </a:p>
        </p:txBody>
      </p:sp>
      <p:sp>
        <p:nvSpPr>
          <p:cNvPr id="386" name="Google Shape;386;p30"/>
          <p:cNvSpPr txBox="1">
            <a:spLocks noGrp="1"/>
          </p:cNvSpPr>
          <p:nvPr>
            <p:ph type="subTitle" idx="2"/>
          </p:nvPr>
        </p:nvSpPr>
        <p:spPr>
          <a:xfrm>
            <a:off x="6565675" y="3450375"/>
            <a:ext cx="2316900" cy="5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dirty="0">
              <a:solidFill>
                <a:schemeClr val="lt1"/>
              </a:solidFill>
            </a:endParaRPr>
          </a:p>
          <a:p>
            <a:pPr marL="457200" lvl="0" indent="-298450" algn="l" rtl="0">
              <a:spcBef>
                <a:spcPts val="0"/>
              </a:spcBef>
              <a:spcAft>
                <a:spcPts val="0"/>
              </a:spcAft>
              <a:buClr>
                <a:schemeClr val="lt1"/>
              </a:buClr>
              <a:buSzPts val="1100"/>
              <a:buChar char="●"/>
            </a:pPr>
            <a:r>
              <a:rPr lang="es" sz="1100" dirty="0">
                <a:solidFill>
                  <a:schemeClr val="lt1"/>
                </a:solidFill>
              </a:rPr>
              <a:t>Host Server</a:t>
            </a:r>
            <a:endParaRPr sz="1100" dirty="0">
              <a:solidFill>
                <a:schemeClr val="lt1"/>
              </a:solidFill>
            </a:endParaRPr>
          </a:p>
          <a:p>
            <a:pPr marL="457200" lvl="0" indent="-298450" algn="l" rtl="0">
              <a:spcBef>
                <a:spcPts val="0"/>
              </a:spcBef>
              <a:spcAft>
                <a:spcPts val="0"/>
              </a:spcAft>
              <a:buClr>
                <a:schemeClr val="lt1"/>
              </a:buClr>
              <a:buSzPts val="1100"/>
              <a:buChar char="●"/>
            </a:pPr>
            <a:r>
              <a:rPr lang="es" sz="1100" dirty="0">
                <a:solidFill>
                  <a:schemeClr val="lt1"/>
                </a:solidFill>
              </a:rPr>
              <a:t>Desktop Usability</a:t>
            </a:r>
            <a:endParaRPr sz="1100" dirty="0">
              <a:solidFill>
                <a:schemeClr val="lt1"/>
              </a:solidFill>
            </a:endParaRPr>
          </a:p>
          <a:p>
            <a:pPr marL="457200" lvl="0" indent="-298450" algn="l" rtl="0">
              <a:spcBef>
                <a:spcPts val="0"/>
              </a:spcBef>
              <a:spcAft>
                <a:spcPts val="0"/>
              </a:spcAft>
              <a:buClr>
                <a:schemeClr val="lt1"/>
              </a:buClr>
              <a:buSzPts val="1100"/>
              <a:buChar char="●"/>
            </a:pPr>
            <a:r>
              <a:rPr lang="es" sz="1100" dirty="0">
                <a:solidFill>
                  <a:schemeClr val="lt1"/>
                </a:solidFill>
              </a:rPr>
              <a:t>Data Visualization</a:t>
            </a:r>
            <a:endParaRPr sz="1100" dirty="0">
              <a:solidFill>
                <a:schemeClr val="lt1"/>
              </a:solidFill>
            </a:endParaRPr>
          </a:p>
        </p:txBody>
      </p:sp>
      <p:sp>
        <p:nvSpPr>
          <p:cNvPr id="387" name="Google Shape;387;p30"/>
          <p:cNvSpPr txBox="1">
            <a:spLocks noGrp="1"/>
          </p:cNvSpPr>
          <p:nvPr>
            <p:ph type="subTitle" idx="3"/>
          </p:nvPr>
        </p:nvSpPr>
        <p:spPr>
          <a:xfrm>
            <a:off x="999625" y="3639800"/>
            <a:ext cx="1938900" cy="5025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s" sz="1100"/>
              <a:t>User Interface</a:t>
            </a:r>
            <a:endParaRPr sz="1100"/>
          </a:p>
          <a:p>
            <a:pPr marL="457200" lvl="0" indent="-298450" algn="l" rtl="0">
              <a:lnSpc>
                <a:spcPct val="115000"/>
              </a:lnSpc>
              <a:spcBef>
                <a:spcPts val="0"/>
              </a:spcBef>
              <a:spcAft>
                <a:spcPts val="0"/>
              </a:spcAft>
              <a:buSzPts val="1100"/>
              <a:buChar char="●"/>
            </a:pPr>
            <a:r>
              <a:rPr lang="es" sz="1100"/>
              <a:t>Data Retrieval</a:t>
            </a:r>
            <a:endParaRPr sz="1100"/>
          </a:p>
          <a:p>
            <a:pPr marL="457200" lvl="0" indent="-298450" algn="l" rtl="0">
              <a:lnSpc>
                <a:spcPct val="115000"/>
              </a:lnSpc>
              <a:spcBef>
                <a:spcPts val="0"/>
              </a:spcBef>
              <a:spcAft>
                <a:spcPts val="0"/>
              </a:spcAft>
              <a:buSzPts val="1100"/>
              <a:buChar char="●"/>
            </a:pPr>
            <a:r>
              <a:rPr lang="es" sz="1100"/>
              <a:t>User Authentication</a:t>
            </a:r>
            <a:endParaRPr sz="1100"/>
          </a:p>
          <a:p>
            <a:pPr marL="457200" lvl="0" indent="-298450" algn="l" rtl="0">
              <a:lnSpc>
                <a:spcPct val="115000"/>
              </a:lnSpc>
              <a:spcBef>
                <a:spcPts val="0"/>
              </a:spcBef>
              <a:spcAft>
                <a:spcPts val="0"/>
              </a:spcAft>
              <a:buSzPts val="1100"/>
              <a:buChar char="●"/>
            </a:pPr>
            <a:r>
              <a:rPr lang="es" sz="1100"/>
              <a:t>Data Storage</a:t>
            </a:r>
            <a:endParaRPr sz="1100"/>
          </a:p>
        </p:txBody>
      </p:sp>
      <p:sp>
        <p:nvSpPr>
          <p:cNvPr id="388" name="Google Shape;388;p30"/>
          <p:cNvSpPr txBox="1">
            <a:spLocks noGrp="1"/>
          </p:cNvSpPr>
          <p:nvPr>
            <p:ph type="ctrTitle" idx="4"/>
          </p:nvPr>
        </p:nvSpPr>
        <p:spPr>
          <a:xfrm>
            <a:off x="6428175" y="3522625"/>
            <a:ext cx="2208900" cy="19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200"/>
              <a:t>Back End Organization</a:t>
            </a:r>
            <a:endParaRPr sz="1200"/>
          </a:p>
        </p:txBody>
      </p:sp>
      <p:sp>
        <p:nvSpPr>
          <p:cNvPr id="389" name="Google Shape;389;p30"/>
          <p:cNvSpPr txBox="1">
            <a:spLocks noGrp="1"/>
          </p:cNvSpPr>
          <p:nvPr>
            <p:ph type="ctrTitle" idx="5"/>
          </p:nvPr>
        </p:nvSpPr>
        <p:spPr>
          <a:xfrm>
            <a:off x="761169" y="3503375"/>
            <a:ext cx="2076000" cy="19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200"/>
              <a:t>Data Access</a:t>
            </a:r>
            <a:endParaRPr sz="1200"/>
          </a:p>
        </p:txBody>
      </p:sp>
      <p:sp>
        <p:nvSpPr>
          <p:cNvPr id="390" name="Google Shape;390;p30"/>
          <p:cNvSpPr/>
          <p:nvPr/>
        </p:nvSpPr>
        <p:spPr>
          <a:xfrm>
            <a:off x="1082225" y="3140312"/>
            <a:ext cx="1432353" cy="275589"/>
          </a:xfrm>
          <a:custGeom>
            <a:avLst/>
            <a:gdLst/>
            <a:ahLst/>
            <a:cxnLst/>
            <a:rect l="l" t="t" r="r" b="b"/>
            <a:pathLst>
              <a:path w="76189" h="14659" extrusionOk="0">
                <a:moveTo>
                  <a:pt x="1108" y="1"/>
                </a:moveTo>
                <a:cubicBezTo>
                  <a:pt x="511" y="1"/>
                  <a:pt x="0" y="512"/>
                  <a:pt x="0" y="1109"/>
                </a:cubicBezTo>
                <a:lnTo>
                  <a:pt x="0" y="13636"/>
                </a:lnTo>
                <a:cubicBezTo>
                  <a:pt x="0" y="14318"/>
                  <a:pt x="533" y="14659"/>
                  <a:pt x="1065" y="14659"/>
                </a:cubicBezTo>
                <a:cubicBezTo>
                  <a:pt x="1598" y="14659"/>
                  <a:pt x="2131" y="14318"/>
                  <a:pt x="2131" y="13636"/>
                </a:cubicBezTo>
                <a:lnTo>
                  <a:pt x="2131" y="2131"/>
                </a:lnTo>
                <a:lnTo>
                  <a:pt x="74058" y="2131"/>
                </a:lnTo>
                <a:lnTo>
                  <a:pt x="74058" y="13636"/>
                </a:lnTo>
                <a:cubicBezTo>
                  <a:pt x="74058" y="14233"/>
                  <a:pt x="74569" y="14659"/>
                  <a:pt x="75166" y="14659"/>
                </a:cubicBezTo>
                <a:cubicBezTo>
                  <a:pt x="75763" y="14659"/>
                  <a:pt x="76189" y="14233"/>
                  <a:pt x="76189" y="13636"/>
                </a:cubicBezTo>
                <a:lnTo>
                  <a:pt x="76189" y="1109"/>
                </a:lnTo>
                <a:cubicBezTo>
                  <a:pt x="76189" y="512"/>
                  <a:pt x="75763" y="1"/>
                  <a:pt x="751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1284069" y="1879988"/>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0"/>
          <p:cNvSpPr/>
          <p:nvPr/>
        </p:nvSpPr>
        <p:spPr>
          <a:xfrm>
            <a:off x="1779120" y="2264371"/>
            <a:ext cx="40082" cy="916068"/>
          </a:xfrm>
          <a:custGeom>
            <a:avLst/>
            <a:gdLst/>
            <a:ahLst/>
            <a:cxnLst/>
            <a:rect l="l" t="t" r="r" b="b"/>
            <a:pathLst>
              <a:path w="2132" h="48727" extrusionOk="0">
                <a:moveTo>
                  <a:pt x="1066" y="1"/>
                </a:moveTo>
                <a:cubicBezTo>
                  <a:pt x="533" y="1"/>
                  <a:pt x="1" y="363"/>
                  <a:pt x="1" y="1087"/>
                </a:cubicBezTo>
                <a:lnTo>
                  <a:pt x="1" y="47704"/>
                </a:lnTo>
                <a:cubicBezTo>
                  <a:pt x="1" y="48300"/>
                  <a:pt x="427" y="48726"/>
                  <a:pt x="1023" y="48726"/>
                </a:cubicBezTo>
                <a:cubicBezTo>
                  <a:pt x="1620" y="48726"/>
                  <a:pt x="2131" y="48300"/>
                  <a:pt x="2131" y="47704"/>
                </a:cubicBezTo>
                <a:lnTo>
                  <a:pt x="2131" y="1087"/>
                </a:lnTo>
                <a:cubicBezTo>
                  <a:pt x="2131" y="363"/>
                  <a:pt x="1599"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p:nvPr/>
        </p:nvSpPr>
        <p:spPr>
          <a:xfrm>
            <a:off x="1434667" y="2012352"/>
            <a:ext cx="727410" cy="641042"/>
          </a:xfrm>
          <a:custGeom>
            <a:avLst/>
            <a:gdLst/>
            <a:ahLst/>
            <a:cxnLst/>
            <a:rect l="l" t="t" r="r" b="b"/>
            <a:pathLst>
              <a:path w="38692" h="34098" extrusionOk="0">
                <a:moveTo>
                  <a:pt x="19335" y="1"/>
                </a:moveTo>
                <a:cubicBezTo>
                  <a:pt x="17178" y="1"/>
                  <a:pt x="14986" y="413"/>
                  <a:pt x="12869" y="1284"/>
                </a:cubicBezTo>
                <a:cubicBezTo>
                  <a:pt x="4177" y="4949"/>
                  <a:pt x="1" y="14834"/>
                  <a:pt x="3665" y="23527"/>
                </a:cubicBezTo>
                <a:cubicBezTo>
                  <a:pt x="6375" y="30106"/>
                  <a:pt x="12745" y="34098"/>
                  <a:pt x="19452" y="34098"/>
                </a:cubicBezTo>
                <a:cubicBezTo>
                  <a:pt x="21606" y="34098"/>
                  <a:pt x="23795" y="33686"/>
                  <a:pt x="25908" y="32816"/>
                </a:cubicBezTo>
                <a:cubicBezTo>
                  <a:pt x="34601" y="29151"/>
                  <a:pt x="38692" y="19181"/>
                  <a:pt x="35112" y="10488"/>
                </a:cubicBezTo>
                <a:cubicBezTo>
                  <a:pt x="32405" y="3976"/>
                  <a:pt x="26039" y="1"/>
                  <a:pt x="19335"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0"/>
          <p:cNvSpPr/>
          <p:nvPr/>
        </p:nvSpPr>
        <p:spPr>
          <a:xfrm>
            <a:off x="1343361" y="1992067"/>
            <a:ext cx="796293" cy="682102"/>
          </a:xfrm>
          <a:custGeom>
            <a:avLst/>
            <a:gdLst/>
            <a:ahLst/>
            <a:cxnLst/>
            <a:rect l="l" t="t" r="r" b="b"/>
            <a:pathLst>
              <a:path w="42356" h="36282" extrusionOk="0">
                <a:moveTo>
                  <a:pt x="24098" y="2192"/>
                </a:moveTo>
                <a:cubicBezTo>
                  <a:pt x="24133" y="2192"/>
                  <a:pt x="24168" y="2192"/>
                  <a:pt x="24203" y="2193"/>
                </a:cubicBezTo>
                <a:cubicBezTo>
                  <a:pt x="33066" y="2193"/>
                  <a:pt x="40225" y="9266"/>
                  <a:pt x="40225" y="18129"/>
                </a:cubicBezTo>
                <a:cubicBezTo>
                  <a:pt x="40225" y="27767"/>
                  <a:pt x="32330" y="34162"/>
                  <a:pt x="24109" y="34162"/>
                </a:cubicBezTo>
                <a:cubicBezTo>
                  <a:pt x="20191" y="34162"/>
                  <a:pt x="16200" y="32709"/>
                  <a:pt x="12954" y="29463"/>
                </a:cubicBezTo>
                <a:cubicBezTo>
                  <a:pt x="2923" y="19347"/>
                  <a:pt x="9936" y="2192"/>
                  <a:pt x="24098" y="2192"/>
                </a:cubicBezTo>
                <a:close/>
                <a:moveTo>
                  <a:pt x="24106" y="1"/>
                </a:moveTo>
                <a:cubicBezTo>
                  <a:pt x="19653" y="1"/>
                  <a:pt x="15113" y="1653"/>
                  <a:pt x="11420" y="5346"/>
                </a:cubicBezTo>
                <a:cubicBezTo>
                  <a:pt x="0" y="16765"/>
                  <a:pt x="8096" y="36281"/>
                  <a:pt x="24203" y="36281"/>
                </a:cubicBezTo>
                <a:cubicBezTo>
                  <a:pt x="34260" y="36281"/>
                  <a:pt x="42356" y="28100"/>
                  <a:pt x="42356" y="18129"/>
                </a:cubicBezTo>
                <a:cubicBezTo>
                  <a:pt x="42356" y="7231"/>
                  <a:pt x="33422" y="1"/>
                  <a:pt x="2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0"/>
          <p:cNvSpPr/>
          <p:nvPr/>
        </p:nvSpPr>
        <p:spPr>
          <a:xfrm>
            <a:off x="6749211" y="3140312"/>
            <a:ext cx="1433970" cy="275589"/>
          </a:xfrm>
          <a:custGeom>
            <a:avLst/>
            <a:gdLst/>
            <a:ahLst/>
            <a:cxnLst/>
            <a:rect l="l" t="t" r="r" b="b"/>
            <a:pathLst>
              <a:path w="76275" h="14659" extrusionOk="0">
                <a:moveTo>
                  <a:pt x="1109" y="1"/>
                </a:moveTo>
                <a:cubicBezTo>
                  <a:pt x="512" y="1"/>
                  <a:pt x="1" y="512"/>
                  <a:pt x="1" y="1109"/>
                </a:cubicBezTo>
                <a:lnTo>
                  <a:pt x="1" y="13636"/>
                </a:lnTo>
                <a:cubicBezTo>
                  <a:pt x="1" y="14318"/>
                  <a:pt x="533" y="14659"/>
                  <a:pt x="1066" y="14659"/>
                </a:cubicBezTo>
                <a:cubicBezTo>
                  <a:pt x="1599" y="14659"/>
                  <a:pt x="2131" y="14318"/>
                  <a:pt x="2131" y="13636"/>
                </a:cubicBezTo>
                <a:lnTo>
                  <a:pt x="2131" y="2131"/>
                </a:lnTo>
                <a:lnTo>
                  <a:pt x="74144" y="2131"/>
                </a:lnTo>
                <a:lnTo>
                  <a:pt x="74144" y="13636"/>
                </a:lnTo>
                <a:cubicBezTo>
                  <a:pt x="74144" y="14233"/>
                  <a:pt x="74570" y="14659"/>
                  <a:pt x="75167" y="14659"/>
                </a:cubicBezTo>
                <a:cubicBezTo>
                  <a:pt x="75763" y="14659"/>
                  <a:pt x="76275" y="14233"/>
                  <a:pt x="76275" y="13636"/>
                </a:cubicBezTo>
                <a:lnTo>
                  <a:pt x="76275" y="1109"/>
                </a:lnTo>
                <a:cubicBezTo>
                  <a:pt x="76275" y="512"/>
                  <a:pt x="75763" y="1"/>
                  <a:pt x="75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0"/>
          <p:cNvSpPr/>
          <p:nvPr/>
        </p:nvSpPr>
        <p:spPr>
          <a:xfrm>
            <a:off x="6946280" y="1879988"/>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a:off x="7446125" y="2264371"/>
            <a:ext cx="40063" cy="916068"/>
          </a:xfrm>
          <a:custGeom>
            <a:avLst/>
            <a:gdLst/>
            <a:ahLst/>
            <a:cxnLst/>
            <a:rect l="l" t="t" r="r" b="b"/>
            <a:pathLst>
              <a:path w="2131" h="48727" extrusionOk="0">
                <a:moveTo>
                  <a:pt x="1066" y="1"/>
                </a:moveTo>
                <a:cubicBezTo>
                  <a:pt x="533" y="1"/>
                  <a:pt x="0" y="363"/>
                  <a:pt x="0" y="1087"/>
                </a:cubicBezTo>
                <a:lnTo>
                  <a:pt x="0" y="47704"/>
                </a:lnTo>
                <a:cubicBezTo>
                  <a:pt x="0" y="48300"/>
                  <a:pt x="512" y="48726"/>
                  <a:pt x="1108" y="48726"/>
                </a:cubicBezTo>
                <a:cubicBezTo>
                  <a:pt x="1705" y="48726"/>
                  <a:pt x="2131" y="48300"/>
                  <a:pt x="2131" y="47704"/>
                </a:cubicBezTo>
                <a:lnTo>
                  <a:pt x="2131" y="1087"/>
                </a:lnTo>
                <a:cubicBezTo>
                  <a:pt x="2131" y="363"/>
                  <a:pt x="1598"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0"/>
          <p:cNvSpPr txBox="1">
            <a:spLocks noGrp="1"/>
          </p:cNvSpPr>
          <p:nvPr>
            <p:ph type="subTitle" idx="1"/>
          </p:nvPr>
        </p:nvSpPr>
        <p:spPr>
          <a:xfrm>
            <a:off x="3545338" y="3639800"/>
            <a:ext cx="2413500" cy="5025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lt1"/>
              </a:buClr>
              <a:buSzPts val="1100"/>
              <a:buChar char="●"/>
            </a:pPr>
            <a:r>
              <a:rPr lang="es" sz="1100">
                <a:solidFill>
                  <a:schemeClr val="lt1"/>
                </a:solidFill>
              </a:rPr>
              <a:t>Responsive User Interface</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s" sz="1100">
                <a:solidFill>
                  <a:schemeClr val="lt1"/>
                </a:solidFill>
              </a:rPr>
              <a:t>Quick Database Retrieval </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s" sz="1100">
                <a:solidFill>
                  <a:schemeClr val="lt1"/>
                </a:solidFill>
              </a:rPr>
              <a:t>Efficient Data Scraping</a:t>
            </a:r>
            <a:endParaRPr sz="1100">
              <a:solidFill>
                <a:schemeClr val="lt1"/>
              </a:solidFill>
            </a:endParaRPr>
          </a:p>
          <a:p>
            <a:pPr marL="0" lvl="0" indent="0" algn="l" rtl="0">
              <a:lnSpc>
                <a:spcPct val="115000"/>
              </a:lnSpc>
              <a:spcBef>
                <a:spcPts val="0"/>
              </a:spcBef>
              <a:spcAft>
                <a:spcPts val="0"/>
              </a:spcAft>
              <a:buNone/>
            </a:pPr>
            <a:endParaRPr sz="1100">
              <a:solidFill>
                <a:schemeClr val="lt1"/>
              </a:solidFill>
            </a:endParaRPr>
          </a:p>
          <a:p>
            <a:pPr marL="0" lvl="0" indent="0" algn="ctr" rtl="0">
              <a:spcBef>
                <a:spcPts val="0"/>
              </a:spcBef>
              <a:spcAft>
                <a:spcPts val="0"/>
              </a:spcAft>
              <a:buClr>
                <a:schemeClr val="dk1"/>
              </a:buClr>
              <a:buSzPts val="1100"/>
              <a:buFont typeface="Arial"/>
              <a:buNone/>
            </a:pPr>
            <a:endParaRPr>
              <a:solidFill>
                <a:schemeClr val="lt1"/>
              </a:solidFill>
            </a:endParaRPr>
          </a:p>
        </p:txBody>
      </p:sp>
      <p:sp>
        <p:nvSpPr>
          <p:cNvPr id="399" name="Google Shape;399;p30"/>
          <p:cNvSpPr/>
          <p:nvPr/>
        </p:nvSpPr>
        <p:spPr>
          <a:xfrm>
            <a:off x="7103270" y="2012389"/>
            <a:ext cx="725812" cy="641005"/>
          </a:xfrm>
          <a:custGeom>
            <a:avLst/>
            <a:gdLst/>
            <a:ahLst/>
            <a:cxnLst/>
            <a:rect l="l" t="t" r="r" b="b"/>
            <a:pathLst>
              <a:path w="38607" h="34096" extrusionOk="0">
                <a:moveTo>
                  <a:pt x="19240" y="0"/>
                </a:moveTo>
                <a:cubicBezTo>
                  <a:pt x="17086" y="0"/>
                  <a:pt x="14897" y="412"/>
                  <a:pt x="12784" y="1282"/>
                </a:cubicBezTo>
                <a:cubicBezTo>
                  <a:pt x="4091" y="4947"/>
                  <a:pt x="1" y="14832"/>
                  <a:pt x="3580" y="23525"/>
                </a:cubicBezTo>
                <a:cubicBezTo>
                  <a:pt x="6289" y="30104"/>
                  <a:pt x="12660" y="34096"/>
                  <a:pt x="19367" y="34096"/>
                </a:cubicBezTo>
                <a:cubicBezTo>
                  <a:pt x="21521" y="34096"/>
                  <a:pt x="23710" y="33684"/>
                  <a:pt x="25823" y="32814"/>
                </a:cubicBezTo>
                <a:cubicBezTo>
                  <a:pt x="34516" y="29149"/>
                  <a:pt x="38606" y="19179"/>
                  <a:pt x="35027" y="10571"/>
                </a:cubicBezTo>
                <a:cubicBezTo>
                  <a:pt x="32318" y="3992"/>
                  <a:pt x="25947" y="0"/>
                  <a:pt x="19240"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0"/>
          <p:cNvSpPr/>
          <p:nvPr/>
        </p:nvSpPr>
        <p:spPr>
          <a:xfrm>
            <a:off x="7011964" y="1992067"/>
            <a:ext cx="794695" cy="682102"/>
          </a:xfrm>
          <a:custGeom>
            <a:avLst/>
            <a:gdLst/>
            <a:ahLst/>
            <a:cxnLst/>
            <a:rect l="l" t="t" r="r" b="b"/>
            <a:pathLst>
              <a:path w="42271" h="36282" extrusionOk="0">
                <a:moveTo>
                  <a:pt x="24098" y="2192"/>
                </a:moveTo>
                <a:cubicBezTo>
                  <a:pt x="24133" y="2192"/>
                  <a:pt x="24168" y="2192"/>
                  <a:pt x="24203" y="2193"/>
                </a:cubicBezTo>
                <a:cubicBezTo>
                  <a:pt x="32981" y="2193"/>
                  <a:pt x="40140" y="9266"/>
                  <a:pt x="40140" y="18129"/>
                </a:cubicBezTo>
                <a:cubicBezTo>
                  <a:pt x="40140" y="27767"/>
                  <a:pt x="32244" y="34162"/>
                  <a:pt x="24024" y="34162"/>
                </a:cubicBezTo>
                <a:cubicBezTo>
                  <a:pt x="20106" y="34162"/>
                  <a:pt x="16114" y="32709"/>
                  <a:pt x="12869" y="29463"/>
                </a:cubicBezTo>
                <a:cubicBezTo>
                  <a:pt x="2837" y="19347"/>
                  <a:pt x="9936" y="2192"/>
                  <a:pt x="24098" y="2192"/>
                </a:cubicBezTo>
                <a:close/>
                <a:moveTo>
                  <a:pt x="24021" y="1"/>
                </a:moveTo>
                <a:cubicBezTo>
                  <a:pt x="19568" y="1"/>
                  <a:pt x="15028" y="1653"/>
                  <a:pt x="11335" y="5346"/>
                </a:cubicBezTo>
                <a:cubicBezTo>
                  <a:pt x="0" y="16765"/>
                  <a:pt x="8011" y="36281"/>
                  <a:pt x="24203" y="36281"/>
                </a:cubicBezTo>
                <a:cubicBezTo>
                  <a:pt x="34174" y="36281"/>
                  <a:pt x="42270" y="28100"/>
                  <a:pt x="42270" y="18129"/>
                </a:cubicBezTo>
                <a:cubicBezTo>
                  <a:pt x="42270" y="7231"/>
                  <a:pt x="33336" y="1"/>
                  <a:pt x="240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p:cNvSpPr txBox="1">
            <a:spLocks noGrp="1"/>
          </p:cNvSpPr>
          <p:nvPr>
            <p:ph type="ctrTitle"/>
          </p:nvPr>
        </p:nvSpPr>
        <p:spPr>
          <a:xfrm>
            <a:off x="3605012" y="3503375"/>
            <a:ext cx="2156700" cy="19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200"/>
              <a:t>Performance Requirements</a:t>
            </a:r>
            <a:endParaRPr sz="1200"/>
          </a:p>
        </p:txBody>
      </p:sp>
      <p:grpSp>
        <p:nvGrpSpPr>
          <p:cNvPr id="402" name="Google Shape;402;p30"/>
          <p:cNvGrpSpPr/>
          <p:nvPr/>
        </p:nvGrpSpPr>
        <p:grpSpPr>
          <a:xfrm>
            <a:off x="1650743" y="2203442"/>
            <a:ext cx="295272" cy="295272"/>
            <a:chOff x="1190625" y="238125"/>
            <a:chExt cx="5226050" cy="5226050"/>
          </a:xfrm>
        </p:grpSpPr>
        <p:sp>
          <p:nvSpPr>
            <p:cNvPr id="403" name="Google Shape;403;p30"/>
            <p:cNvSpPr/>
            <p:nvPr/>
          </p:nvSpPr>
          <p:spPr>
            <a:xfrm>
              <a:off x="1190625" y="1515525"/>
              <a:ext cx="1645000" cy="2151125"/>
            </a:xfrm>
            <a:custGeom>
              <a:avLst/>
              <a:gdLst/>
              <a:ahLst/>
              <a:cxnLst/>
              <a:rect l="l" t="t" r="r" b="b"/>
              <a:pathLst>
                <a:path w="65800" h="86045" extrusionOk="0">
                  <a:moveTo>
                    <a:pt x="15900" y="1"/>
                  </a:moveTo>
                  <a:cubicBezTo>
                    <a:pt x="15179" y="1"/>
                    <a:pt x="14457" y="360"/>
                    <a:pt x="14044" y="1081"/>
                  </a:cubicBezTo>
                  <a:cubicBezTo>
                    <a:pt x="5120" y="16475"/>
                    <a:pt x="0" y="34358"/>
                    <a:pt x="0" y="53434"/>
                  </a:cubicBezTo>
                  <a:cubicBezTo>
                    <a:pt x="0" y="64269"/>
                    <a:pt x="1648" y="74718"/>
                    <a:pt x="4716" y="84536"/>
                  </a:cubicBezTo>
                  <a:cubicBezTo>
                    <a:pt x="4997" y="85431"/>
                    <a:pt x="5821" y="86044"/>
                    <a:pt x="6750" y="86044"/>
                  </a:cubicBezTo>
                  <a:lnTo>
                    <a:pt x="63117" y="86044"/>
                  </a:lnTo>
                  <a:cubicBezTo>
                    <a:pt x="64766" y="86044"/>
                    <a:pt x="65800" y="84256"/>
                    <a:pt x="64976" y="82836"/>
                  </a:cubicBezTo>
                  <a:lnTo>
                    <a:pt x="17743" y="1064"/>
                  </a:lnTo>
                  <a:cubicBezTo>
                    <a:pt x="17332" y="356"/>
                    <a:pt x="16617" y="1"/>
                    <a:pt x="15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a:off x="1865625" y="238125"/>
              <a:ext cx="2005325" cy="2148975"/>
            </a:xfrm>
            <a:custGeom>
              <a:avLst/>
              <a:gdLst/>
              <a:ahLst/>
              <a:cxnLst/>
              <a:rect l="l" t="t" r="r" b="b"/>
              <a:pathLst>
                <a:path w="80213" h="85959" extrusionOk="0">
                  <a:moveTo>
                    <a:pt x="77530" y="0"/>
                  </a:moveTo>
                  <a:cubicBezTo>
                    <a:pt x="47163" y="0"/>
                    <a:pt x="19847" y="12939"/>
                    <a:pt x="754" y="33610"/>
                  </a:cubicBezTo>
                  <a:cubicBezTo>
                    <a:pt x="105" y="34294"/>
                    <a:pt x="0" y="35311"/>
                    <a:pt x="456" y="36135"/>
                  </a:cubicBezTo>
                  <a:lnTo>
                    <a:pt x="28614" y="84893"/>
                  </a:lnTo>
                  <a:cubicBezTo>
                    <a:pt x="29026" y="85603"/>
                    <a:pt x="29749" y="85958"/>
                    <a:pt x="30472" y="85958"/>
                  </a:cubicBezTo>
                  <a:cubicBezTo>
                    <a:pt x="31195" y="85958"/>
                    <a:pt x="31918" y="85603"/>
                    <a:pt x="32330" y="84893"/>
                  </a:cubicBezTo>
                  <a:lnTo>
                    <a:pt x="79406" y="3208"/>
                  </a:lnTo>
                  <a:cubicBezTo>
                    <a:pt x="80212" y="1788"/>
                    <a:pt x="79195" y="0"/>
                    <a:pt x="77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p:cNvSpPr/>
            <p:nvPr/>
          </p:nvSpPr>
          <p:spPr>
            <a:xfrm>
              <a:off x="4772975" y="2037400"/>
              <a:ext cx="1643700" cy="2149150"/>
            </a:xfrm>
            <a:custGeom>
              <a:avLst/>
              <a:gdLst/>
              <a:ahLst/>
              <a:cxnLst/>
              <a:rect l="l" t="t" r="r" b="b"/>
              <a:pathLst>
                <a:path w="65748" h="85966" extrusionOk="0">
                  <a:moveTo>
                    <a:pt x="2683" y="0"/>
                  </a:moveTo>
                  <a:cubicBezTo>
                    <a:pt x="1035" y="0"/>
                    <a:pt x="0" y="1789"/>
                    <a:pt x="824" y="3209"/>
                  </a:cubicBezTo>
                  <a:lnTo>
                    <a:pt x="48022" y="84893"/>
                  </a:lnTo>
                  <a:cubicBezTo>
                    <a:pt x="48433" y="85610"/>
                    <a:pt x="49149" y="85965"/>
                    <a:pt x="49865" y="85965"/>
                  </a:cubicBezTo>
                  <a:cubicBezTo>
                    <a:pt x="50586" y="85965"/>
                    <a:pt x="51308" y="85606"/>
                    <a:pt x="51721" y="84893"/>
                  </a:cubicBezTo>
                  <a:cubicBezTo>
                    <a:pt x="60646" y="69500"/>
                    <a:pt x="65748" y="51617"/>
                    <a:pt x="65748" y="32559"/>
                  </a:cubicBezTo>
                  <a:cubicBezTo>
                    <a:pt x="65748" y="21741"/>
                    <a:pt x="64117" y="11327"/>
                    <a:pt x="61066" y="1508"/>
                  </a:cubicBezTo>
                  <a:cubicBezTo>
                    <a:pt x="60786" y="614"/>
                    <a:pt x="59962" y="0"/>
                    <a:pt x="59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p:cNvSpPr/>
            <p:nvPr/>
          </p:nvSpPr>
          <p:spPr>
            <a:xfrm>
              <a:off x="3595225" y="300300"/>
              <a:ext cx="2493600" cy="1326850"/>
            </a:xfrm>
            <a:custGeom>
              <a:avLst/>
              <a:gdLst/>
              <a:ahLst/>
              <a:cxnLst/>
              <a:rect l="l" t="t" r="r" b="b"/>
              <a:pathLst>
                <a:path w="99744" h="53074" extrusionOk="0">
                  <a:moveTo>
                    <a:pt x="30831" y="0"/>
                  </a:moveTo>
                  <a:cubicBezTo>
                    <a:pt x="30083" y="0"/>
                    <a:pt x="29374" y="393"/>
                    <a:pt x="28999" y="1072"/>
                  </a:cubicBezTo>
                  <a:lnTo>
                    <a:pt x="807" y="49865"/>
                  </a:lnTo>
                  <a:cubicBezTo>
                    <a:pt x="0" y="51303"/>
                    <a:pt x="1017" y="53074"/>
                    <a:pt x="2665" y="53074"/>
                  </a:cubicBezTo>
                  <a:lnTo>
                    <a:pt x="97078" y="53056"/>
                  </a:lnTo>
                  <a:cubicBezTo>
                    <a:pt x="98709" y="53056"/>
                    <a:pt x="99743" y="51286"/>
                    <a:pt x="98919" y="49865"/>
                  </a:cubicBezTo>
                  <a:cubicBezTo>
                    <a:pt x="84542" y="24952"/>
                    <a:pt x="60190" y="6525"/>
                    <a:pt x="31313" y="55"/>
                  </a:cubicBezTo>
                  <a:cubicBezTo>
                    <a:pt x="31153" y="18"/>
                    <a:pt x="30991" y="0"/>
                    <a:pt x="30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p:cNvSpPr/>
            <p:nvPr/>
          </p:nvSpPr>
          <p:spPr>
            <a:xfrm>
              <a:off x="1519350" y="4075125"/>
              <a:ext cx="2490100" cy="1326425"/>
            </a:xfrm>
            <a:custGeom>
              <a:avLst/>
              <a:gdLst/>
              <a:ahLst/>
              <a:cxnLst/>
              <a:rect l="l" t="t" r="r" b="b"/>
              <a:pathLst>
                <a:path w="99604" h="53057" extrusionOk="0">
                  <a:moveTo>
                    <a:pt x="96921" y="1"/>
                  </a:moveTo>
                  <a:lnTo>
                    <a:pt x="2683" y="88"/>
                  </a:lnTo>
                  <a:cubicBezTo>
                    <a:pt x="1052" y="106"/>
                    <a:pt x="0" y="1877"/>
                    <a:pt x="825" y="3297"/>
                  </a:cubicBezTo>
                  <a:cubicBezTo>
                    <a:pt x="15201" y="28141"/>
                    <a:pt x="39484" y="46515"/>
                    <a:pt x="68290" y="53002"/>
                  </a:cubicBezTo>
                  <a:cubicBezTo>
                    <a:pt x="68451" y="53039"/>
                    <a:pt x="68613" y="53057"/>
                    <a:pt x="68773" y="53057"/>
                  </a:cubicBezTo>
                  <a:cubicBezTo>
                    <a:pt x="69521" y="53057"/>
                    <a:pt x="70232" y="52664"/>
                    <a:pt x="70622" y="51985"/>
                  </a:cubicBezTo>
                  <a:lnTo>
                    <a:pt x="98779" y="3209"/>
                  </a:lnTo>
                  <a:cubicBezTo>
                    <a:pt x="99603" y="1789"/>
                    <a:pt x="98569" y="1"/>
                    <a:pt x="96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a:off x="3733275" y="3314750"/>
              <a:ext cx="2008825" cy="2149425"/>
            </a:xfrm>
            <a:custGeom>
              <a:avLst/>
              <a:gdLst/>
              <a:ahLst/>
              <a:cxnLst/>
              <a:rect l="l" t="t" r="r" b="b"/>
              <a:pathLst>
                <a:path w="80353" h="85977" extrusionOk="0">
                  <a:moveTo>
                    <a:pt x="49872" y="1"/>
                  </a:moveTo>
                  <a:cubicBezTo>
                    <a:pt x="49154" y="1"/>
                    <a:pt x="48435" y="356"/>
                    <a:pt x="48023" y="1066"/>
                  </a:cubicBezTo>
                  <a:lnTo>
                    <a:pt x="825" y="82768"/>
                  </a:lnTo>
                  <a:cubicBezTo>
                    <a:pt x="1" y="84188"/>
                    <a:pt x="1035" y="85977"/>
                    <a:pt x="2666" y="85977"/>
                  </a:cubicBezTo>
                  <a:lnTo>
                    <a:pt x="2824" y="85977"/>
                  </a:lnTo>
                  <a:cubicBezTo>
                    <a:pt x="33173" y="85977"/>
                    <a:pt x="60506" y="73037"/>
                    <a:pt x="79599" y="52367"/>
                  </a:cubicBezTo>
                  <a:cubicBezTo>
                    <a:pt x="80248" y="51683"/>
                    <a:pt x="80353" y="50666"/>
                    <a:pt x="79897" y="49842"/>
                  </a:cubicBezTo>
                  <a:lnTo>
                    <a:pt x="51722" y="1066"/>
                  </a:lnTo>
                  <a:cubicBezTo>
                    <a:pt x="51310" y="356"/>
                    <a:pt x="50591" y="1"/>
                    <a:pt x="49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30"/>
          <p:cNvSpPr/>
          <p:nvPr/>
        </p:nvSpPr>
        <p:spPr>
          <a:xfrm>
            <a:off x="7319350" y="2174113"/>
            <a:ext cx="317516" cy="317516"/>
          </a:xfrm>
          <a:custGeom>
            <a:avLst/>
            <a:gdLst/>
            <a:ahLst/>
            <a:cxnLst/>
            <a:rect l="l" t="t" r="r" b="b"/>
            <a:pathLst>
              <a:path w="187325" h="187325" extrusionOk="0">
                <a:moveTo>
                  <a:pt x="102235" y="36195"/>
                </a:moveTo>
                <a:cubicBezTo>
                  <a:pt x="106045" y="36195"/>
                  <a:pt x="109220" y="37465"/>
                  <a:pt x="112395" y="40005"/>
                </a:cubicBezTo>
                <a:cubicBezTo>
                  <a:pt x="114935" y="42545"/>
                  <a:pt x="116205" y="45720"/>
                  <a:pt x="116205" y="49530"/>
                </a:cubicBezTo>
                <a:cubicBezTo>
                  <a:pt x="116205" y="53340"/>
                  <a:pt x="114935" y="56515"/>
                  <a:pt x="112395" y="59055"/>
                </a:cubicBezTo>
                <a:cubicBezTo>
                  <a:pt x="109220" y="61595"/>
                  <a:pt x="106045" y="62865"/>
                  <a:pt x="102235" y="62865"/>
                </a:cubicBezTo>
                <a:cubicBezTo>
                  <a:pt x="98425" y="62865"/>
                  <a:pt x="94615" y="61595"/>
                  <a:pt x="92075" y="59055"/>
                </a:cubicBezTo>
                <a:cubicBezTo>
                  <a:pt x="88900" y="56515"/>
                  <a:pt x="87630" y="53340"/>
                  <a:pt x="87630" y="49530"/>
                </a:cubicBezTo>
                <a:cubicBezTo>
                  <a:pt x="87630" y="45720"/>
                  <a:pt x="88900" y="42545"/>
                  <a:pt x="92075" y="40005"/>
                </a:cubicBezTo>
                <a:cubicBezTo>
                  <a:pt x="94615" y="37465"/>
                  <a:pt x="98425" y="36195"/>
                  <a:pt x="102235" y="36195"/>
                </a:cubicBezTo>
                <a:close/>
                <a:moveTo>
                  <a:pt x="88900" y="74930"/>
                </a:moveTo>
                <a:cubicBezTo>
                  <a:pt x="94615" y="74930"/>
                  <a:pt x="99060" y="76200"/>
                  <a:pt x="102235" y="79375"/>
                </a:cubicBezTo>
                <a:cubicBezTo>
                  <a:pt x="105410" y="81915"/>
                  <a:pt x="106680" y="85725"/>
                  <a:pt x="106680" y="90170"/>
                </a:cubicBezTo>
                <a:cubicBezTo>
                  <a:pt x="106680" y="90805"/>
                  <a:pt x="106680" y="92710"/>
                  <a:pt x="106680" y="95250"/>
                </a:cubicBezTo>
                <a:cubicBezTo>
                  <a:pt x="106045" y="97155"/>
                  <a:pt x="106045" y="99695"/>
                  <a:pt x="105410" y="101600"/>
                </a:cubicBezTo>
                <a:lnTo>
                  <a:pt x="99060" y="122555"/>
                </a:lnTo>
                <a:cubicBezTo>
                  <a:pt x="99060" y="124460"/>
                  <a:pt x="98425" y="126365"/>
                  <a:pt x="97790" y="128270"/>
                </a:cubicBezTo>
                <a:cubicBezTo>
                  <a:pt x="97790" y="130810"/>
                  <a:pt x="97155" y="132715"/>
                  <a:pt x="97155" y="133350"/>
                </a:cubicBezTo>
                <a:cubicBezTo>
                  <a:pt x="97155" y="136525"/>
                  <a:pt x="97790" y="138430"/>
                  <a:pt x="99060" y="139065"/>
                </a:cubicBezTo>
                <a:cubicBezTo>
                  <a:pt x="100330" y="140335"/>
                  <a:pt x="102870" y="140970"/>
                  <a:pt x="106045" y="140970"/>
                </a:cubicBezTo>
                <a:cubicBezTo>
                  <a:pt x="107315" y="140970"/>
                  <a:pt x="109220" y="140335"/>
                  <a:pt x="111125" y="140335"/>
                </a:cubicBezTo>
                <a:cubicBezTo>
                  <a:pt x="112395" y="139700"/>
                  <a:pt x="114300" y="139065"/>
                  <a:pt x="114935" y="138430"/>
                </a:cubicBezTo>
                <a:lnTo>
                  <a:pt x="114935" y="138430"/>
                </a:lnTo>
                <a:lnTo>
                  <a:pt x="113030" y="145415"/>
                </a:lnTo>
                <a:cubicBezTo>
                  <a:pt x="108585" y="147320"/>
                  <a:pt x="104775" y="148590"/>
                  <a:pt x="101600" y="149860"/>
                </a:cubicBezTo>
                <a:cubicBezTo>
                  <a:pt x="99060" y="150495"/>
                  <a:pt x="95250" y="151130"/>
                  <a:pt x="91440" y="151130"/>
                </a:cubicBezTo>
                <a:cubicBezTo>
                  <a:pt x="85725" y="151130"/>
                  <a:pt x="81280" y="149860"/>
                  <a:pt x="78105" y="146685"/>
                </a:cubicBezTo>
                <a:cubicBezTo>
                  <a:pt x="74930" y="144145"/>
                  <a:pt x="73025" y="140335"/>
                  <a:pt x="73025" y="135890"/>
                </a:cubicBezTo>
                <a:cubicBezTo>
                  <a:pt x="73025" y="134620"/>
                  <a:pt x="73660" y="132715"/>
                  <a:pt x="73660" y="130810"/>
                </a:cubicBezTo>
                <a:cubicBezTo>
                  <a:pt x="73660" y="128905"/>
                  <a:pt x="74295" y="127000"/>
                  <a:pt x="74930" y="124460"/>
                </a:cubicBezTo>
                <a:lnTo>
                  <a:pt x="80645" y="103505"/>
                </a:lnTo>
                <a:cubicBezTo>
                  <a:pt x="81280" y="101600"/>
                  <a:pt x="81915" y="99695"/>
                  <a:pt x="81915" y="97790"/>
                </a:cubicBezTo>
                <a:cubicBezTo>
                  <a:pt x="82550" y="95885"/>
                  <a:pt x="82550" y="93980"/>
                  <a:pt x="82550" y="92710"/>
                </a:cubicBezTo>
                <a:cubicBezTo>
                  <a:pt x="82550" y="90170"/>
                  <a:pt x="81915" y="88265"/>
                  <a:pt x="81280" y="86995"/>
                </a:cubicBezTo>
                <a:cubicBezTo>
                  <a:pt x="80010" y="85725"/>
                  <a:pt x="77470" y="85090"/>
                  <a:pt x="74295" y="85090"/>
                </a:cubicBezTo>
                <a:cubicBezTo>
                  <a:pt x="73025" y="85090"/>
                  <a:pt x="71120" y="85725"/>
                  <a:pt x="69850" y="85725"/>
                </a:cubicBezTo>
                <a:cubicBezTo>
                  <a:pt x="67945" y="86360"/>
                  <a:pt x="66675" y="86995"/>
                  <a:pt x="65405" y="87630"/>
                </a:cubicBezTo>
                <a:lnTo>
                  <a:pt x="67310" y="80645"/>
                </a:lnTo>
                <a:cubicBezTo>
                  <a:pt x="71120" y="79375"/>
                  <a:pt x="74930" y="78105"/>
                  <a:pt x="78740" y="76835"/>
                </a:cubicBezTo>
                <a:cubicBezTo>
                  <a:pt x="81915" y="75565"/>
                  <a:pt x="85725" y="74930"/>
                  <a:pt x="88900" y="74930"/>
                </a:cubicBezTo>
                <a:close/>
                <a:moveTo>
                  <a:pt x="93980" y="0"/>
                </a:moveTo>
                <a:cubicBezTo>
                  <a:pt x="41910" y="0"/>
                  <a:pt x="0" y="41910"/>
                  <a:pt x="0" y="93980"/>
                </a:cubicBezTo>
                <a:cubicBezTo>
                  <a:pt x="0" y="145415"/>
                  <a:pt x="41910" y="187325"/>
                  <a:pt x="93980" y="187325"/>
                </a:cubicBezTo>
                <a:cubicBezTo>
                  <a:pt x="145415" y="187325"/>
                  <a:pt x="187325" y="145415"/>
                  <a:pt x="187325" y="93980"/>
                </a:cubicBezTo>
                <a:cubicBezTo>
                  <a:pt x="187325" y="41910"/>
                  <a:pt x="145415" y="0"/>
                  <a:pt x="939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0" name="Google Shape;410;p30"/>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411" name="Google Shape;411;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15</a:t>
            </a:fld>
            <a:endParaRPr/>
          </a:p>
        </p:txBody>
      </p:sp>
      <p:sp>
        <p:nvSpPr>
          <p:cNvPr id="412" name="Google Shape;412;p30"/>
          <p:cNvSpPr txBox="1"/>
          <p:nvPr/>
        </p:nvSpPr>
        <p:spPr>
          <a:xfrm>
            <a:off x="1672660" y="2203440"/>
            <a:ext cx="875100" cy="1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700">
                <a:solidFill>
                  <a:schemeClr val="accent3"/>
                </a:solidFill>
                <a:latin typeface="Roboto Light"/>
                <a:ea typeface="Roboto Light"/>
                <a:cs typeface="Roboto Light"/>
                <a:sym typeface="Roboto Light"/>
              </a:rPr>
              <a:t>Q</a:t>
            </a:r>
            <a:endParaRPr sz="700">
              <a:solidFill>
                <a:schemeClr val="accent3"/>
              </a:solidFill>
              <a:latin typeface="Roboto Light"/>
              <a:ea typeface="Roboto Light"/>
              <a:cs typeface="Roboto Light"/>
              <a:sym typeface="Roboto Light"/>
            </a:endParaRPr>
          </a:p>
        </p:txBody>
      </p:sp>
      <p:sp>
        <p:nvSpPr>
          <p:cNvPr id="413" name="Google Shape;413;p30"/>
          <p:cNvSpPr/>
          <p:nvPr/>
        </p:nvSpPr>
        <p:spPr>
          <a:xfrm>
            <a:off x="4128705" y="1879988"/>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0"/>
          <p:cNvSpPr/>
          <p:nvPr/>
        </p:nvSpPr>
        <p:spPr>
          <a:xfrm>
            <a:off x="3926034" y="3140312"/>
            <a:ext cx="1433970" cy="275589"/>
          </a:xfrm>
          <a:custGeom>
            <a:avLst/>
            <a:gdLst/>
            <a:ahLst/>
            <a:cxnLst/>
            <a:rect l="l" t="t" r="r" b="b"/>
            <a:pathLst>
              <a:path w="76275" h="14659" extrusionOk="0">
                <a:moveTo>
                  <a:pt x="1109" y="1"/>
                </a:moveTo>
                <a:cubicBezTo>
                  <a:pt x="512" y="1"/>
                  <a:pt x="1" y="512"/>
                  <a:pt x="1" y="1109"/>
                </a:cubicBezTo>
                <a:lnTo>
                  <a:pt x="1" y="13636"/>
                </a:lnTo>
                <a:cubicBezTo>
                  <a:pt x="1" y="14318"/>
                  <a:pt x="533" y="14659"/>
                  <a:pt x="1066" y="14659"/>
                </a:cubicBezTo>
                <a:cubicBezTo>
                  <a:pt x="1599" y="14659"/>
                  <a:pt x="2131" y="14318"/>
                  <a:pt x="2131" y="13636"/>
                </a:cubicBezTo>
                <a:lnTo>
                  <a:pt x="2131" y="2131"/>
                </a:lnTo>
                <a:lnTo>
                  <a:pt x="74144" y="2131"/>
                </a:lnTo>
                <a:lnTo>
                  <a:pt x="74144" y="13636"/>
                </a:lnTo>
                <a:cubicBezTo>
                  <a:pt x="74144" y="14233"/>
                  <a:pt x="74570" y="14659"/>
                  <a:pt x="75167" y="14659"/>
                </a:cubicBezTo>
                <a:cubicBezTo>
                  <a:pt x="75763" y="14659"/>
                  <a:pt x="76275" y="14233"/>
                  <a:pt x="76275" y="13636"/>
                </a:cubicBezTo>
                <a:lnTo>
                  <a:pt x="76275" y="1109"/>
                </a:lnTo>
                <a:cubicBezTo>
                  <a:pt x="76275" y="512"/>
                  <a:pt x="75763" y="1"/>
                  <a:pt x="75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p:nvPr/>
        </p:nvSpPr>
        <p:spPr>
          <a:xfrm>
            <a:off x="4622948" y="2264371"/>
            <a:ext cx="40082" cy="916068"/>
          </a:xfrm>
          <a:custGeom>
            <a:avLst/>
            <a:gdLst/>
            <a:ahLst/>
            <a:cxnLst/>
            <a:rect l="l" t="t" r="r" b="b"/>
            <a:pathLst>
              <a:path w="2132" h="48727" extrusionOk="0">
                <a:moveTo>
                  <a:pt x="1066" y="1"/>
                </a:moveTo>
                <a:cubicBezTo>
                  <a:pt x="533" y="1"/>
                  <a:pt x="1" y="363"/>
                  <a:pt x="1" y="1087"/>
                </a:cubicBezTo>
                <a:lnTo>
                  <a:pt x="1" y="47704"/>
                </a:lnTo>
                <a:cubicBezTo>
                  <a:pt x="1" y="48300"/>
                  <a:pt x="427" y="48726"/>
                  <a:pt x="1023" y="48726"/>
                </a:cubicBezTo>
                <a:cubicBezTo>
                  <a:pt x="1620" y="48726"/>
                  <a:pt x="2131" y="48300"/>
                  <a:pt x="2131" y="47704"/>
                </a:cubicBezTo>
                <a:lnTo>
                  <a:pt x="2131" y="1087"/>
                </a:lnTo>
                <a:cubicBezTo>
                  <a:pt x="2131" y="363"/>
                  <a:pt x="1598"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p:nvPr/>
        </p:nvSpPr>
        <p:spPr>
          <a:xfrm>
            <a:off x="4278495" y="2012389"/>
            <a:ext cx="727410" cy="641005"/>
          </a:xfrm>
          <a:custGeom>
            <a:avLst/>
            <a:gdLst/>
            <a:ahLst/>
            <a:cxnLst/>
            <a:rect l="l" t="t" r="r" b="b"/>
            <a:pathLst>
              <a:path w="38692" h="34096" extrusionOk="0">
                <a:moveTo>
                  <a:pt x="19326" y="0"/>
                </a:moveTo>
                <a:cubicBezTo>
                  <a:pt x="17171" y="0"/>
                  <a:pt x="14983" y="412"/>
                  <a:pt x="12869" y="1282"/>
                </a:cubicBezTo>
                <a:cubicBezTo>
                  <a:pt x="4177" y="4947"/>
                  <a:pt x="1" y="14917"/>
                  <a:pt x="3665" y="23525"/>
                </a:cubicBezTo>
                <a:cubicBezTo>
                  <a:pt x="6374" y="30104"/>
                  <a:pt x="12745" y="34096"/>
                  <a:pt x="19452" y="34096"/>
                </a:cubicBezTo>
                <a:cubicBezTo>
                  <a:pt x="21606" y="34096"/>
                  <a:pt x="23795" y="33684"/>
                  <a:pt x="25908" y="32814"/>
                </a:cubicBezTo>
                <a:cubicBezTo>
                  <a:pt x="34601" y="29149"/>
                  <a:pt x="38692" y="19264"/>
                  <a:pt x="35112" y="10571"/>
                </a:cubicBezTo>
                <a:cubicBezTo>
                  <a:pt x="32403" y="3992"/>
                  <a:pt x="26032" y="0"/>
                  <a:pt x="19326"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p:nvPr/>
        </p:nvSpPr>
        <p:spPr>
          <a:xfrm>
            <a:off x="4187188" y="1992067"/>
            <a:ext cx="796293" cy="682102"/>
          </a:xfrm>
          <a:custGeom>
            <a:avLst/>
            <a:gdLst/>
            <a:ahLst/>
            <a:cxnLst/>
            <a:rect l="l" t="t" r="r" b="b"/>
            <a:pathLst>
              <a:path w="42356" h="36282" extrusionOk="0">
                <a:moveTo>
                  <a:pt x="24098" y="2192"/>
                </a:moveTo>
                <a:cubicBezTo>
                  <a:pt x="24133" y="2192"/>
                  <a:pt x="24168" y="2192"/>
                  <a:pt x="24203" y="2193"/>
                </a:cubicBezTo>
                <a:cubicBezTo>
                  <a:pt x="33066" y="2193"/>
                  <a:pt x="40225" y="9266"/>
                  <a:pt x="40225" y="18129"/>
                </a:cubicBezTo>
                <a:cubicBezTo>
                  <a:pt x="40225" y="27767"/>
                  <a:pt x="32329" y="34162"/>
                  <a:pt x="24109" y="34162"/>
                </a:cubicBezTo>
                <a:cubicBezTo>
                  <a:pt x="20191" y="34162"/>
                  <a:pt x="16200" y="32709"/>
                  <a:pt x="12954" y="29463"/>
                </a:cubicBezTo>
                <a:cubicBezTo>
                  <a:pt x="2922" y="19347"/>
                  <a:pt x="9936" y="2192"/>
                  <a:pt x="24098" y="2192"/>
                </a:cubicBezTo>
                <a:close/>
                <a:moveTo>
                  <a:pt x="24106" y="1"/>
                </a:moveTo>
                <a:cubicBezTo>
                  <a:pt x="19653" y="1"/>
                  <a:pt x="15113" y="1653"/>
                  <a:pt x="11420" y="5346"/>
                </a:cubicBezTo>
                <a:cubicBezTo>
                  <a:pt x="0" y="16765"/>
                  <a:pt x="8096" y="36281"/>
                  <a:pt x="24203" y="36281"/>
                </a:cubicBezTo>
                <a:cubicBezTo>
                  <a:pt x="34259" y="36281"/>
                  <a:pt x="42356" y="28100"/>
                  <a:pt x="42356" y="18129"/>
                </a:cubicBezTo>
                <a:cubicBezTo>
                  <a:pt x="42356" y="7231"/>
                  <a:pt x="33422" y="1"/>
                  <a:pt x="2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30"/>
          <p:cNvGrpSpPr/>
          <p:nvPr/>
        </p:nvGrpSpPr>
        <p:grpSpPr>
          <a:xfrm>
            <a:off x="4480931" y="2192159"/>
            <a:ext cx="317750" cy="317849"/>
            <a:chOff x="1191425" y="238125"/>
            <a:chExt cx="5217575" cy="5219200"/>
          </a:xfrm>
        </p:grpSpPr>
        <p:sp>
          <p:nvSpPr>
            <p:cNvPr id="419" name="Google Shape;419;p30"/>
            <p:cNvSpPr/>
            <p:nvPr/>
          </p:nvSpPr>
          <p:spPr>
            <a:xfrm>
              <a:off x="1191425" y="3001025"/>
              <a:ext cx="2474250" cy="2456300"/>
            </a:xfrm>
            <a:custGeom>
              <a:avLst/>
              <a:gdLst/>
              <a:ahLst/>
              <a:cxnLst/>
              <a:rect l="l" t="t" r="r" b="b"/>
              <a:pathLst>
                <a:path w="98970" h="98252" extrusionOk="0">
                  <a:moveTo>
                    <a:pt x="1" y="0"/>
                  </a:moveTo>
                  <a:cubicBezTo>
                    <a:pt x="1469" y="25607"/>
                    <a:pt x="12168" y="49484"/>
                    <a:pt x="30435" y="67784"/>
                  </a:cubicBezTo>
                  <a:cubicBezTo>
                    <a:pt x="48898" y="86247"/>
                    <a:pt x="73069" y="96946"/>
                    <a:pt x="98969" y="98251"/>
                  </a:cubicBezTo>
                  <a:lnTo>
                    <a:pt x="98969" y="55030"/>
                  </a:lnTo>
                  <a:cubicBezTo>
                    <a:pt x="69644" y="52485"/>
                    <a:pt x="46158" y="29228"/>
                    <a:pt x="4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p:cNvSpPr/>
            <p:nvPr/>
          </p:nvSpPr>
          <p:spPr>
            <a:xfrm>
              <a:off x="3972275" y="3001025"/>
              <a:ext cx="2436725" cy="2453850"/>
            </a:xfrm>
            <a:custGeom>
              <a:avLst/>
              <a:gdLst/>
              <a:ahLst/>
              <a:cxnLst/>
              <a:rect l="l" t="t" r="r" b="b"/>
              <a:pathLst>
                <a:path w="97469" h="98154" extrusionOk="0">
                  <a:moveTo>
                    <a:pt x="54215" y="0"/>
                  </a:moveTo>
                  <a:cubicBezTo>
                    <a:pt x="51344" y="28706"/>
                    <a:pt x="28608" y="51670"/>
                    <a:pt x="0" y="54867"/>
                  </a:cubicBezTo>
                  <a:lnTo>
                    <a:pt x="0" y="98153"/>
                  </a:lnTo>
                  <a:cubicBezTo>
                    <a:pt x="25313" y="96522"/>
                    <a:pt x="48898" y="85888"/>
                    <a:pt x="67034" y="67784"/>
                  </a:cubicBezTo>
                  <a:cubicBezTo>
                    <a:pt x="85301" y="49484"/>
                    <a:pt x="96001" y="25607"/>
                    <a:pt x="97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p:cNvSpPr/>
            <p:nvPr/>
          </p:nvSpPr>
          <p:spPr>
            <a:xfrm>
              <a:off x="1191425" y="238125"/>
              <a:ext cx="2474250" cy="2456300"/>
            </a:xfrm>
            <a:custGeom>
              <a:avLst/>
              <a:gdLst/>
              <a:ahLst/>
              <a:cxnLst/>
              <a:rect l="l" t="t" r="r" b="b"/>
              <a:pathLst>
                <a:path w="98970" h="98252" extrusionOk="0">
                  <a:moveTo>
                    <a:pt x="98969" y="0"/>
                  </a:moveTo>
                  <a:cubicBezTo>
                    <a:pt x="73069" y="1305"/>
                    <a:pt x="48898" y="12004"/>
                    <a:pt x="30435" y="30467"/>
                  </a:cubicBezTo>
                  <a:cubicBezTo>
                    <a:pt x="12168" y="48767"/>
                    <a:pt x="1469" y="72644"/>
                    <a:pt x="1" y="98251"/>
                  </a:cubicBezTo>
                  <a:lnTo>
                    <a:pt x="43255" y="98251"/>
                  </a:lnTo>
                  <a:cubicBezTo>
                    <a:pt x="46158" y="69024"/>
                    <a:pt x="69644" y="45766"/>
                    <a:pt x="98969" y="43221"/>
                  </a:cubicBezTo>
                  <a:lnTo>
                    <a:pt x="989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p:nvPr/>
          </p:nvSpPr>
          <p:spPr>
            <a:xfrm>
              <a:off x="3972275" y="240550"/>
              <a:ext cx="2436725" cy="2453875"/>
            </a:xfrm>
            <a:custGeom>
              <a:avLst/>
              <a:gdLst/>
              <a:ahLst/>
              <a:cxnLst/>
              <a:rect l="l" t="t" r="r" b="b"/>
              <a:pathLst>
                <a:path w="97469" h="98155" extrusionOk="0">
                  <a:moveTo>
                    <a:pt x="0" y="1"/>
                  </a:moveTo>
                  <a:lnTo>
                    <a:pt x="0" y="43287"/>
                  </a:lnTo>
                  <a:cubicBezTo>
                    <a:pt x="28608" y="46484"/>
                    <a:pt x="51344" y="69449"/>
                    <a:pt x="54215" y="98154"/>
                  </a:cubicBezTo>
                  <a:lnTo>
                    <a:pt x="97469" y="98154"/>
                  </a:lnTo>
                  <a:cubicBezTo>
                    <a:pt x="96001" y="72547"/>
                    <a:pt x="85301" y="48670"/>
                    <a:pt x="67034" y="30370"/>
                  </a:cubicBezTo>
                  <a:cubicBezTo>
                    <a:pt x="48898" y="12266"/>
                    <a:pt x="25313" y="163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p:nvPr/>
          </p:nvSpPr>
          <p:spPr>
            <a:xfrm>
              <a:off x="3054850" y="2520700"/>
              <a:ext cx="680950" cy="715200"/>
            </a:xfrm>
            <a:custGeom>
              <a:avLst/>
              <a:gdLst/>
              <a:ahLst/>
              <a:cxnLst/>
              <a:rect l="l" t="t" r="r" b="b"/>
              <a:pathLst>
                <a:path w="27238" h="28608" extrusionOk="0">
                  <a:moveTo>
                    <a:pt x="0" y="0"/>
                  </a:moveTo>
                  <a:lnTo>
                    <a:pt x="0" y="6948"/>
                  </a:lnTo>
                  <a:lnTo>
                    <a:pt x="0" y="15364"/>
                  </a:lnTo>
                  <a:cubicBezTo>
                    <a:pt x="0" y="16734"/>
                    <a:pt x="130" y="18039"/>
                    <a:pt x="391" y="19213"/>
                  </a:cubicBezTo>
                  <a:cubicBezTo>
                    <a:pt x="1761" y="25215"/>
                    <a:pt x="6459" y="28608"/>
                    <a:pt x="13635" y="28608"/>
                  </a:cubicBezTo>
                  <a:cubicBezTo>
                    <a:pt x="18430" y="28608"/>
                    <a:pt x="22116" y="27074"/>
                    <a:pt x="24432" y="24269"/>
                  </a:cubicBezTo>
                  <a:cubicBezTo>
                    <a:pt x="26259" y="22084"/>
                    <a:pt x="27238" y="19083"/>
                    <a:pt x="27238" y="15364"/>
                  </a:cubicBezTo>
                  <a:lnTo>
                    <a:pt x="27238" y="0"/>
                  </a:lnTo>
                  <a:lnTo>
                    <a:pt x="17974" y="0"/>
                  </a:lnTo>
                  <a:lnTo>
                    <a:pt x="17974" y="6948"/>
                  </a:lnTo>
                  <a:lnTo>
                    <a:pt x="17974" y="15103"/>
                  </a:lnTo>
                  <a:cubicBezTo>
                    <a:pt x="17974" y="16930"/>
                    <a:pt x="17680" y="18267"/>
                    <a:pt x="17125" y="19213"/>
                  </a:cubicBezTo>
                  <a:cubicBezTo>
                    <a:pt x="16375" y="20453"/>
                    <a:pt x="15201" y="20975"/>
                    <a:pt x="13700" y="20975"/>
                  </a:cubicBezTo>
                  <a:cubicBezTo>
                    <a:pt x="12200" y="20975"/>
                    <a:pt x="11026" y="20453"/>
                    <a:pt x="10275" y="19213"/>
                  </a:cubicBezTo>
                  <a:cubicBezTo>
                    <a:pt x="9721" y="18267"/>
                    <a:pt x="9427" y="16930"/>
                    <a:pt x="9427" y="15103"/>
                  </a:cubicBezTo>
                  <a:lnTo>
                    <a:pt x="9427" y="6948"/>
                  </a:lnTo>
                  <a:lnTo>
                    <a:pt x="9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p:cNvSpPr/>
            <p:nvPr/>
          </p:nvSpPr>
          <p:spPr>
            <a:xfrm>
              <a:off x="3818950" y="2520700"/>
              <a:ext cx="776375" cy="698900"/>
            </a:xfrm>
            <a:custGeom>
              <a:avLst/>
              <a:gdLst/>
              <a:ahLst/>
              <a:cxnLst/>
              <a:rect l="l" t="t" r="r" b="b"/>
              <a:pathLst>
                <a:path w="31055" h="27956" extrusionOk="0">
                  <a:moveTo>
                    <a:pt x="360" y="0"/>
                  </a:moveTo>
                  <a:lnTo>
                    <a:pt x="10113" y="13863"/>
                  </a:lnTo>
                  <a:lnTo>
                    <a:pt x="6264" y="19213"/>
                  </a:lnTo>
                  <a:lnTo>
                    <a:pt x="6133" y="19409"/>
                  </a:lnTo>
                  <a:lnTo>
                    <a:pt x="1" y="27955"/>
                  </a:lnTo>
                  <a:lnTo>
                    <a:pt x="10733" y="27955"/>
                  </a:lnTo>
                  <a:lnTo>
                    <a:pt x="15463" y="20485"/>
                  </a:lnTo>
                  <a:lnTo>
                    <a:pt x="20290" y="27955"/>
                  </a:lnTo>
                  <a:lnTo>
                    <a:pt x="31055" y="27955"/>
                  </a:lnTo>
                  <a:lnTo>
                    <a:pt x="24825" y="19213"/>
                  </a:lnTo>
                  <a:lnTo>
                    <a:pt x="20747" y="13505"/>
                  </a:lnTo>
                  <a:lnTo>
                    <a:pt x="25477" y="6948"/>
                  </a:lnTo>
                  <a:lnTo>
                    <a:pt x="30468" y="0"/>
                  </a:lnTo>
                  <a:lnTo>
                    <a:pt x="20323" y="0"/>
                  </a:lnTo>
                  <a:lnTo>
                    <a:pt x="15724" y="6948"/>
                  </a:lnTo>
                  <a:lnTo>
                    <a:pt x="15691" y="7013"/>
                  </a:lnTo>
                  <a:lnTo>
                    <a:pt x="15658" y="6948"/>
                  </a:lnTo>
                  <a:lnTo>
                    <a:pt x="109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16</a:t>
            </a:fld>
            <a:endParaRPr/>
          </a:p>
        </p:txBody>
      </p:sp>
      <p:grpSp>
        <p:nvGrpSpPr>
          <p:cNvPr id="430" name="Google Shape;430;p31"/>
          <p:cNvGrpSpPr/>
          <p:nvPr/>
        </p:nvGrpSpPr>
        <p:grpSpPr>
          <a:xfrm>
            <a:off x="562403" y="450258"/>
            <a:ext cx="8019186" cy="4242990"/>
            <a:chOff x="238125" y="1335475"/>
            <a:chExt cx="5418735" cy="3034175"/>
          </a:xfrm>
        </p:grpSpPr>
        <p:sp>
          <p:nvSpPr>
            <p:cNvPr id="431" name="Google Shape;431;p31"/>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00C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31"/>
          <p:cNvSpPr txBox="1"/>
          <p:nvPr/>
        </p:nvSpPr>
        <p:spPr>
          <a:xfrm>
            <a:off x="706275" y="542375"/>
            <a:ext cx="2226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300" b="1">
                <a:solidFill>
                  <a:srgbClr val="F2F2F2"/>
                </a:solidFill>
                <a:latin typeface="Roboto"/>
                <a:ea typeface="Roboto"/>
                <a:cs typeface="Roboto"/>
                <a:sym typeface="Roboto"/>
              </a:rPr>
              <a:t>Unit </a:t>
            </a:r>
            <a:endParaRPr sz="2300" b="1">
              <a:solidFill>
                <a:srgbClr val="F2F2F2"/>
              </a:solidFill>
              <a:latin typeface="Roboto"/>
              <a:ea typeface="Roboto"/>
              <a:cs typeface="Roboto"/>
              <a:sym typeface="Roboto"/>
            </a:endParaRPr>
          </a:p>
          <a:p>
            <a:pPr marL="0" lvl="0" indent="0" algn="ctr" rtl="0">
              <a:spcBef>
                <a:spcPts val="0"/>
              </a:spcBef>
              <a:spcAft>
                <a:spcPts val="0"/>
              </a:spcAft>
              <a:buNone/>
            </a:pPr>
            <a:r>
              <a:rPr lang="es" sz="2300" b="1">
                <a:solidFill>
                  <a:srgbClr val="F2F2F2"/>
                </a:solidFill>
                <a:latin typeface="Roboto"/>
                <a:ea typeface="Roboto"/>
                <a:cs typeface="Roboto"/>
                <a:sym typeface="Roboto"/>
              </a:rPr>
              <a:t>Testing</a:t>
            </a:r>
            <a:endParaRPr sz="2300" b="1">
              <a:solidFill>
                <a:srgbClr val="F2F2F2"/>
              </a:solidFill>
              <a:latin typeface="Roboto"/>
              <a:ea typeface="Roboto"/>
              <a:cs typeface="Roboto"/>
              <a:sym typeface="Roboto"/>
            </a:endParaRPr>
          </a:p>
        </p:txBody>
      </p:sp>
      <p:sp>
        <p:nvSpPr>
          <p:cNvPr id="435" name="Google Shape;435;p31"/>
          <p:cNvSpPr txBox="1"/>
          <p:nvPr/>
        </p:nvSpPr>
        <p:spPr>
          <a:xfrm>
            <a:off x="3269225" y="542375"/>
            <a:ext cx="2226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300" b="1">
                <a:solidFill>
                  <a:srgbClr val="F2F2F2"/>
                </a:solidFill>
                <a:latin typeface="Roboto"/>
                <a:ea typeface="Roboto"/>
                <a:cs typeface="Roboto"/>
                <a:sym typeface="Roboto"/>
              </a:rPr>
              <a:t>Integration Testing</a:t>
            </a:r>
            <a:endParaRPr sz="2300" b="1">
              <a:solidFill>
                <a:srgbClr val="F2F2F2"/>
              </a:solidFill>
              <a:latin typeface="Roboto"/>
              <a:ea typeface="Roboto"/>
              <a:cs typeface="Roboto"/>
              <a:sym typeface="Roboto"/>
            </a:endParaRPr>
          </a:p>
        </p:txBody>
      </p:sp>
      <p:sp>
        <p:nvSpPr>
          <p:cNvPr id="436" name="Google Shape;436;p31"/>
          <p:cNvSpPr txBox="1"/>
          <p:nvPr/>
        </p:nvSpPr>
        <p:spPr>
          <a:xfrm>
            <a:off x="5832175" y="542375"/>
            <a:ext cx="2226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300" b="1">
                <a:solidFill>
                  <a:srgbClr val="F2F2F2"/>
                </a:solidFill>
                <a:latin typeface="Roboto"/>
                <a:ea typeface="Roboto"/>
                <a:cs typeface="Roboto"/>
                <a:sym typeface="Roboto"/>
              </a:rPr>
              <a:t>Usability Testing</a:t>
            </a:r>
            <a:endParaRPr sz="2300" b="1">
              <a:solidFill>
                <a:srgbClr val="F2F2F2"/>
              </a:solidFill>
              <a:latin typeface="Roboto"/>
              <a:ea typeface="Roboto"/>
              <a:cs typeface="Roboto"/>
              <a:sym typeface="Roboto"/>
            </a:endParaRPr>
          </a:p>
        </p:txBody>
      </p:sp>
      <p:sp>
        <p:nvSpPr>
          <p:cNvPr id="437" name="Google Shape;437;p31"/>
          <p:cNvSpPr txBox="1"/>
          <p:nvPr/>
        </p:nvSpPr>
        <p:spPr>
          <a:xfrm>
            <a:off x="817575" y="1435175"/>
            <a:ext cx="2003700" cy="27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F2F2F2"/>
                </a:solidFill>
                <a:latin typeface="Roboto Light"/>
                <a:ea typeface="Roboto Light"/>
                <a:cs typeface="Roboto Light"/>
                <a:sym typeface="Roboto Light"/>
              </a:rPr>
              <a:t>Individual functionality of:</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Front-End</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Back-End</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Database</a:t>
            </a:r>
            <a:endParaRPr sz="2000">
              <a:solidFill>
                <a:srgbClr val="F2F2F2"/>
              </a:solidFill>
              <a:latin typeface="Roboto Light"/>
              <a:ea typeface="Roboto Light"/>
              <a:cs typeface="Roboto Light"/>
              <a:sym typeface="Roboto Light"/>
            </a:endParaRPr>
          </a:p>
        </p:txBody>
      </p:sp>
      <p:sp>
        <p:nvSpPr>
          <p:cNvPr id="438" name="Google Shape;438;p31"/>
          <p:cNvSpPr txBox="1"/>
          <p:nvPr/>
        </p:nvSpPr>
        <p:spPr>
          <a:xfrm>
            <a:off x="3570150" y="1435175"/>
            <a:ext cx="2003700" cy="27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rgbClr val="F2F2F2"/>
                </a:solidFill>
                <a:latin typeface="Roboto Light"/>
                <a:ea typeface="Roboto Light"/>
                <a:cs typeface="Roboto Light"/>
                <a:sym typeface="Roboto Light"/>
              </a:rPr>
              <a:t>Combination of results for:</a:t>
            </a:r>
            <a:endParaRPr sz="2000" dirty="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dirty="0">
                <a:solidFill>
                  <a:srgbClr val="F2F2F2"/>
                </a:solidFill>
                <a:latin typeface="Roboto Light"/>
                <a:ea typeface="Roboto Light"/>
                <a:cs typeface="Roboto Light"/>
                <a:sym typeface="Roboto Light"/>
              </a:rPr>
              <a:t>Front-End</a:t>
            </a:r>
            <a:endParaRPr sz="2000" dirty="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dirty="0">
                <a:solidFill>
                  <a:srgbClr val="F2F2F2"/>
                </a:solidFill>
                <a:latin typeface="Roboto Light"/>
                <a:ea typeface="Roboto Light"/>
                <a:cs typeface="Roboto Light"/>
                <a:sym typeface="Roboto Light"/>
              </a:rPr>
              <a:t>Database</a:t>
            </a:r>
            <a:endParaRPr sz="2000" dirty="0">
              <a:solidFill>
                <a:srgbClr val="F2F2F2"/>
              </a:solidFill>
              <a:latin typeface="Roboto Light"/>
              <a:ea typeface="Roboto Light"/>
              <a:cs typeface="Roboto Light"/>
              <a:sym typeface="Roboto Light"/>
            </a:endParaRPr>
          </a:p>
        </p:txBody>
      </p:sp>
      <p:sp>
        <p:nvSpPr>
          <p:cNvPr id="439" name="Google Shape;439;p31"/>
          <p:cNvSpPr txBox="1"/>
          <p:nvPr/>
        </p:nvSpPr>
        <p:spPr>
          <a:xfrm>
            <a:off x="6054775" y="1435175"/>
            <a:ext cx="2003700" cy="27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F2F2F2"/>
                </a:solidFill>
                <a:latin typeface="Roboto Light"/>
                <a:ea typeface="Roboto Light"/>
                <a:cs typeface="Roboto Light"/>
                <a:sym typeface="Roboto Light"/>
              </a:rPr>
              <a:t>User interaction of:</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Web Page Design</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Element Quality</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Page Modularity</a:t>
            </a:r>
            <a:endParaRPr sz="2000">
              <a:solidFill>
                <a:srgbClr val="F2F2F2"/>
              </a:solidFill>
              <a:latin typeface="Roboto Light"/>
              <a:ea typeface="Roboto Light"/>
              <a:cs typeface="Roboto Light"/>
              <a:sym typeface="Robot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Schedule</a:t>
            </a:r>
            <a:endParaRPr dirty="0"/>
          </a:p>
        </p:txBody>
      </p:sp>
      <p:cxnSp>
        <p:nvCxnSpPr>
          <p:cNvPr id="364" name="Google Shape;364;p29"/>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65" name="Google Shape;365;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17</a:t>
            </a:fld>
            <a:endParaRPr/>
          </a:p>
        </p:txBody>
      </p:sp>
      <p:pic>
        <p:nvPicPr>
          <p:cNvPr id="2050" name="Picture 2">
            <a:extLst>
              <a:ext uri="{FF2B5EF4-FFF2-40B4-BE49-F238E27FC236}">
                <a16:creationId xmlns:a16="http://schemas.microsoft.com/office/drawing/2014/main" id="{9D752A64-997E-E09C-DA26-BFE53C638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07" y="1255482"/>
            <a:ext cx="8318127" cy="369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62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Conclusion</a:t>
            </a:r>
            <a:endParaRPr/>
          </a:p>
        </p:txBody>
      </p:sp>
      <p:sp>
        <p:nvSpPr>
          <p:cNvPr id="454" name="Google Shape;454;p33"/>
          <p:cNvSpPr txBox="1">
            <a:spLocks noGrp="1"/>
          </p:cNvSpPr>
          <p:nvPr>
            <p:ph type="title" idx="2"/>
          </p:nvPr>
        </p:nvSpPr>
        <p:spPr>
          <a:xfrm>
            <a:off x="1895300" y="3293611"/>
            <a:ext cx="816300" cy="581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04</a:t>
            </a:r>
            <a:endParaRPr>
              <a:solidFill>
                <a:schemeClr val="accent1"/>
              </a:solidFill>
            </a:endParaRPr>
          </a:p>
        </p:txBody>
      </p:sp>
      <p:cxnSp>
        <p:nvCxnSpPr>
          <p:cNvPr id="455" name="Google Shape;455;p33"/>
          <p:cNvCxnSpPr/>
          <p:nvPr/>
        </p:nvCxnSpPr>
        <p:spPr>
          <a:xfrm>
            <a:off x="311700" y="1191700"/>
            <a:ext cx="8520600" cy="0"/>
          </a:xfrm>
          <a:prstGeom prst="straightConnector1">
            <a:avLst/>
          </a:prstGeom>
          <a:noFill/>
          <a:ln w="9525" cap="flat" cmpd="sng">
            <a:solidFill>
              <a:srgbClr val="48FFD5"/>
            </a:solidFill>
            <a:prstDash val="solid"/>
            <a:round/>
            <a:headEnd type="none" w="med" len="med"/>
            <a:tailEnd type="none" w="med" len="med"/>
          </a:ln>
        </p:spPr>
      </p:cxnSp>
      <p:sp>
        <p:nvSpPr>
          <p:cNvPr id="456" name="Google Shape;456;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18</a:t>
            </a:fld>
            <a:endParaRPr/>
          </a:p>
        </p:txBody>
      </p:sp>
      <p:sp>
        <p:nvSpPr>
          <p:cNvPr id="457" name="Google Shape;457;p33"/>
          <p:cNvSpPr txBox="1">
            <a:spLocks noGrp="1"/>
          </p:cNvSpPr>
          <p:nvPr>
            <p:ph type="title" idx="8"/>
          </p:nvPr>
        </p:nvSpPr>
        <p:spPr>
          <a:xfrm>
            <a:off x="2193713" y="1472400"/>
            <a:ext cx="11280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01</a:t>
            </a:r>
            <a:endParaRPr>
              <a:solidFill>
                <a:schemeClr val="accent1"/>
              </a:solidFill>
            </a:endParaRPr>
          </a:p>
        </p:txBody>
      </p:sp>
      <p:sp>
        <p:nvSpPr>
          <p:cNvPr id="458" name="Google Shape;458;p33"/>
          <p:cNvSpPr txBox="1">
            <a:spLocks noGrp="1"/>
          </p:cNvSpPr>
          <p:nvPr>
            <p:ph type="title" idx="13"/>
          </p:nvPr>
        </p:nvSpPr>
        <p:spPr>
          <a:xfrm>
            <a:off x="2183026" y="2066527"/>
            <a:ext cx="11280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02</a:t>
            </a:r>
            <a:endParaRPr>
              <a:solidFill>
                <a:schemeClr val="accent1"/>
              </a:solidFill>
            </a:endParaRPr>
          </a:p>
        </p:txBody>
      </p:sp>
      <p:sp>
        <p:nvSpPr>
          <p:cNvPr id="459" name="Google Shape;459;p33"/>
          <p:cNvSpPr txBox="1">
            <a:spLocks noGrp="1"/>
          </p:cNvSpPr>
          <p:nvPr>
            <p:ph type="title" idx="15"/>
          </p:nvPr>
        </p:nvSpPr>
        <p:spPr>
          <a:xfrm>
            <a:off x="2182690" y="2705977"/>
            <a:ext cx="11280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03</a:t>
            </a:r>
            <a:endParaRPr>
              <a:solidFill>
                <a:schemeClr val="accent1"/>
              </a:solidFill>
            </a:endParaRPr>
          </a:p>
        </p:txBody>
      </p:sp>
      <p:sp>
        <p:nvSpPr>
          <p:cNvPr id="460" name="Google Shape;460;p33"/>
          <p:cNvSpPr/>
          <p:nvPr/>
        </p:nvSpPr>
        <p:spPr>
          <a:xfrm>
            <a:off x="2876319" y="2861455"/>
            <a:ext cx="456413" cy="270443"/>
          </a:xfrm>
          <a:custGeom>
            <a:avLst/>
            <a:gdLst/>
            <a:ahLst/>
            <a:cxnLst/>
            <a:rect l="l" t="t" r="r" b="b"/>
            <a:pathLst>
              <a:path w="52356" h="31023" extrusionOk="0">
                <a:moveTo>
                  <a:pt x="26113" y="9614"/>
                </a:moveTo>
                <a:cubicBezTo>
                  <a:pt x="26000" y="9614"/>
                  <a:pt x="25885" y="9617"/>
                  <a:pt x="25771" y="9624"/>
                </a:cubicBezTo>
                <a:cubicBezTo>
                  <a:pt x="22835" y="9819"/>
                  <a:pt x="20453" y="12201"/>
                  <a:pt x="20290" y="15136"/>
                </a:cubicBezTo>
                <a:cubicBezTo>
                  <a:pt x="20069" y="18609"/>
                  <a:pt x="22811" y="21409"/>
                  <a:pt x="26211" y="21409"/>
                </a:cubicBezTo>
                <a:cubicBezTo>
                  <a:pt x="26324" y="21409"/>
                  <a:pt x="26438" y="21406"/>
                  <a:pt x="26553" y="21399"/>
                </a:cubicBezTo>
                <a:cubicBezTo>
                  <a:pt x="29489" y="21236"/>
                  <a:pt x="31903" y="18822"/>
                  <a:pt x="32066" y="15887"/>
                </a:cubicBezTo>
                <a:cubicBezTo>
                  <a:pt x="32256" y="12414"/>
                  <a:pt x="29513" y="9614"/>
                  <a:pt x="26113" y="9614"/>
                </a:cubicBezTo>
                <a:close/>
                <a:moveTo>
                  <a:pt x="26167" y="4544"/>
                </a:moveTo>
                <a:cubicBezTo>
                  <a:pt x="32458" y="4544"/>
                  <a:pt x="37499" y="9834"/>
                  <a:pt x="37122" y="16213"/>
                </a:cubicBezTo>
                <a:cubicBezTo>
                  <a:pt x="36763" y="21693"/>
                  <a:pt x="32360" y="26097"/>
                  <a:pt x="26880" y="26455"/>
                </a:cubicBezTo>
                <a:cubicBezTo>
                  <a:pt x="26637" y="26471"/>
                  <a:pt x="26396" y="26479"/>
                  <a:pt x="26157" y="26479"/>
                </a:cubicBezTo>
                <a:cubicBezTo>
                  <a:pt x="19866" y="26479"/>
                  <a:pt x="14826" y="21189"/>
                  <a:pt x="15234" y="14810"/>
                </a:cubicBezTo>
                <a:cubicBezTo>
                  <a:pt x="15560" y="9330"/>
                  <a:pt x="19997" y="4926"/>
                  <a:pt x="25444" y="4568"/>
                </a:cubicBezTo>
                <a:cubicBezTo>
                  <a:pt x="25687" y="4552"/>
                  <a:pt x="25928" y="4544"/>
                  <a:pt x="26167" y="4544"/>
                </a:cubicBezTo>
                <a:close/>
                <a:moveTo>
                  <a:pt x="26195" y="1"/>
                </a:moveTo>
                <a:cubicBezTo>
                  <a:pt x="16246" y="1"/>
                  <a:pt x="7242" y="5448"/>
                  <a:pt x="523" y="14256"/>
                </a:cubicBezTo>
                <a:cubicBezTo>
                  <a:pt x="1" y="15006"/>
                  <a:pt x="1" y="16017"/>
                  <a:pt x="523" y="16702"/>
                </a:cubicBezTo>
                <a:cubicBezTo>
                  <a:pt x="7177" y="25575"/>
                  <a:pt x="16246" y="31022"/>
                  <a:pt x="26195" y="31022"/>
                </a:cubicBezTo>
                <a:cubicBezTo>
                  <a:pt x="36144" y="31022"/>
                  <a:pt x="45147" y="25575"/>
                  <a:pt x="51834" y="16767"/>
                </a:cubicBezTo>
                <a:cubicBezTo>
                  <a:pt x="52356" y="16017"/>
                  <a:pt x="52356" y="15006"/>
                  <a:pt x="51834" y="14321"/>
                </a:cubicBezTo>
                <a:cubicBezTo>
                  <a:pt x="45147" y="5416"/>
                  <a:pt x="36144" y="1"/>
                  <a:pt x="26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966"/>
              </a:solidFill>
            </a:endParaRPr>
          </a:p>
        </p:txBody>
      </p:sp>
      <p:grpSp>
        <p:nvGrpSpPr>
          <p:cNvPr id="461" name="Google Shape;461;p33"/>
          <p:cNvGrpSpPr/>
          <p:nvPr/>
        </p:nvGrpSpPr>
        <p:grpSpPr>
          <a:xfrm>
            <a:off x="2920322" y="2199467"/>
            <a:ext cx="411108" cy="408384"/>
            <a:chOff x="-33646250" y="3586425"/>
            <a:chExt cx="293000" cy="292225"/>
          </a:xfrm>
        </p:grpSpPr>
        <p:sp>
          <p:nvSpPr>
            <p:cNvPr id="462" name="Google Shape;462;p33"/>
            <p:cNvSpPr/>
            <p:nvPr/>
          </p:nvSpPr>
          <p:spPr>
            <a:xfrm>
              <a:off x="-33646250" y="3739225"/>
              <a:ext cx="141775" cy="139425"/>
            </a:xfrm>
            <a:custGeom>
              <a:avLst/>
              <a:gdLst/>
              <a:ahLst/>
              <a:cxnLst/>
              <a:rect l="l" t="t" r="r" b="b"/>
              <a:pathLst>
                <a:path w="5671" h="5577" extrusionOk="0">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a:off x="-33541500" y="3586425"/>
              <a:ext cx="188250" cy="187475"/>
            </a:xfrm>
            <a:custGeom>
              <a:avLst/>
              <a:gdLst/>
              <a:ahLst/>
              <a:cxnLst/>
              <a:rect l="l" t="t" r="r" b="b"/>
              <a:pathLst>
                <a:path w="7530" h="7499" extrusionOk="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33"/>
          <p:cNvSpPr txBox="1">
            <a:spLocks noGrp="1"/>
          </p:cNvSpPr>
          <p:nvPr>
            <p:ph type="ctrTitle" idx="16"/>
          </p:nvPr>
        </p:nvSpPr>
        <p:spPr>
          <a:xfrm>
            <a:off x="787500" y="1624025"/>
            <a:ext cx="12885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Clients</a:t>
            </a:r>
            <a:endParaRPr sz="1600"/>
          </a:p>
        </p:txBody>
      </p:sp>
      <p:sp>
        <p:nvSpPr>
          <p:cNvPr id="465" name="Google Shape;465;p33"/>
          <p:cNvSpPr txBox="1">
            <a:spLocks noGrp="1"/>
          </p:cNvSpPr>
          <p:nvPr>
            <p:ph type="ctrTitle" idx="16"/>
          </p:nvPr>
        </p:nvSpPr>
        <p:spPr>
          <a:xfrm>
            <a:off x="1061700" y="2207450"/>
            <a:ext cx="10143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Problem</a:t>
            </a:r>
            <a:endParaRPr sz="1600"/>
          </a:p>
        </p:txBody>
      </p:sp>
      <p:sp>
        <p:nvSpPr>
          <p:cNvPr id="466" name="Google Shape;466;p33"/>
          <p:cNvSpPr txBox="1">
            <a:spLocks noGrp="1"/>
          </p:cNvSpPr>
          <p:nvPr>
            <p:ph type="ctrTitle" idx="16"/>
          </p:nvPr>
        </p:nvSpPr>
        <p:spPr>
          <a:xfrm>
            <a:off x="1024500" y="2839050"/>
            <a:ext cx="10515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Solution</a:t>
            </a:r>
            <a:endParaRPr sz="1600"/>
          </a:p>
        </p:txBody>
      </p:sp>
      <p:sp>
        <p:nvSpPr>
          <p:cNvPr id="467" name="Google Shape;467;p33"/>
          <p:cNvSpPr txBox="1">
            <a:spLocks noGrp="1"/>
          </p:cNvSpPr>
          <p:nvPr>
            <p:ph type="ctrTitle" idx="16"/>
          </p:nvPr>
        </p:nvSpPr>
        <p:spPr>
          <a:xfrm>
            <a:off x="37000" y="3360138"/>
            <a:ext cx="20760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Key Features</a:t>
            </a:r>
            <a:endParaRPr sz="1600"/>
          </a:p>
        </p:txBody>
      </p:sp>
      <p:sp>
        <p:nvSpPr>
          <p:cNvPr id="468" name="Google Shape;468;p33"/>
          <p:cNvSpPr txBox="1">
            <a:spLocks noGrp="1"/>
          </p:cNvSpPr>
          <p:nvPr>
            <p:ph type="ctrTitle" idx="16"/>
          </p:nvPr>
        </p:nvSpPr>
        <p:spPr>
          <a:xfrm>
            <a:off x="79025" y="3975713"/>
            <a:ext cx="20760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Product Impact</a:t>
            </a:r>
            <a:endParaRPr sz="1600"/>
          </a:p>
        </p:txBody>
      </p:sp>
      <p:sp>
        <p:nvSpPr>
          <p:cNvPr id="469" name="Google Shape;469;p33"/>
          <p:cNvSpPr txBox="1">
            <a:spLocks noGrp="1"/>
          </p:cNvSpPr>
          <p:nvPr>
            <p:ph type="title" idx="4"/>
          </p:nvPr>
        </p:nvSpPr>
        <p:spPr>
          <a:xfrm>
            <a:off x="2057757" y="3881233"/>
            <a:ext cx="654000" cy="581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05</a:t>
            </a:r>
            <a:endParaRPr>
              <a:solidFill>
                <a:schemeClr val="accent1"/>
              </a:solidFill>
            </a:endParaRPr>
          </a:p>
        </p:txBody>
      </p:sp>
      <p:grpSp>
        <p:nvGrpSpPr>
          <p:cNvPr id="470" name="Google Shape;470;p33"/>
          <p:cNvGrpSpPr/>
          <p:nvPr/>
        </p:nvGrpSpPr>
        <p:grpSpPr>
          <a:xfrm>
            <a:off x="2898975" y="4004441"/>
            <a:ext cx="411107" cy="334962"/>
            <a:chOff x="-47523400" y="3973950"/>
            <a:chExt cx="300100" cy="228425"/>
          </a:xfrm>
        </p:grpSpPr>
        <p:sp>
          <p:nvSpPr>
            <p:cNvPr id="471" name="Google Shape;471;p33"/>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3"/>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3"/>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3"/>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33"/>
          <p:cNvSpPr txBox="1"/>
          <p:nvPr/>
        </p:nvSpPr>
        <p:spPr>
          <a:xfrm>
            <a:off x="3439450" y="1555375"/>
            <a:ext cx="502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Dr. Andy Wang and Mr. José R. Díaz Aquino</a:t>
            </a:r>
            <a:endParaRPr>
              <a:latin typeface="Roboto Light"/>
              <a:ea typeface="Roboto Light"/>
              <a:cs typeface="Roboto Light"/>
              <a:sym typeface="Roboto Light"/>
            </a:endParaRPr>
          </a:p>
        </p:txBody>
      </p:sp>
      <p:sp>
        <p:nvSpPr>
          <p:cNvPr id="477" name="Google Shape;477;p33"/>
          <p:cNvSpPr txBox="1"/>
          <p:nvPr/>
        </p:nvSpPr>
        <p:spPr>
          <a:xfrm>
            <a:off x="3439450" y="2149475"/>
            <a:ext cx="507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Disconnect between student’s information and our clients</a:t>
            </a:r>
            <a:endParaRPr>
              <a:latin typeface="Roboto Light"/>
              <a:ea typeface="Roboto Light"/>
              <a:cs typeface="Roboto Light"/>
              <a:sym typeface="Roboto Light"/>
            </a:endParaRPr>
          </a:p>
        </p:txBody>
      </p:sp>
      <p:sp>
        <p:nvSpPr>
          <p:cNvPr id="478" name="Google Shape;478;p33"/>
          <p:cNvSpPr txBox="1"/>
          <p:nvPr/>
        </p:nvSpPr>
        <p:spPr>
          <a:xfrm>
            <a:off x="3439450" y="2728050"/>
            <a:ext cx="507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Web application that retrieves and organizes student information to be displayed to the client</a:t>
            </a:r>
            <a:endParaRPr>
              <a:latin typeface="Roboto Light"/>
              <a:ea typeface="Roboto Light"/>
              <a:cs typeface="Roboto Light"/>
              <a:sym typeface="Roboto Light"/>
            </a:endParaRPr>
          </a:p>
        </p:txBody>
      </p:sp>
      <p:sp>
        <p:nvSpPr>
          <p:cNvPr id="479" name="Google Shape;479;p33"/>
          <p:cNvSpPr txBox="1"/>
          <p:nvPr/>
        </p:nvSpPr>
        <p:spPr>
          <a:xfrm>
            <a:off x="3439450" y="3384225"/>
            <a:ext cx="517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Data Retrieval | Secure Login | Data Visualization | Accessibility </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p:txBody>
      </p:sp>
      <p:sp>
        <p:nvSpPr>
          <p:cNvPr id="480" name="Google Shape;480;p33"/>
          <p:cNvSpPr txBox="1"/>
          <p:nvPr/>
        </p:nvSpPr>
        <p:spPr>
          <a:xfrm>
            <a:off x="3439450" y="3864725"/>
            <a:ext cx="507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Implement actionable plans based on tracked student success</a:t>
            </a:r>
            <a:endParaRPr>
              <a:latin typeface="Roboto Light"/>
              <a:ea typeface="Roboto Light"/>
              <a:cs typeface="Roboto Light"/>
              <a:sym typeface="Roboto Light"/>
            </a:endParaRPr>
          </a:p>
        </p:txBody>
      </p:sp>
      <p:grpSp>
        <p:nvGrpSpPr>
          <p:cNvPr id="481" name="Google Shape;481;p33"/>
          <p:cNvGrpSpPr/>
          <p:nvPr/>
        </p:nvGrpSpPr>
        <p:grpSpPr>
          <a:xfrm>
            <a:off x="2898972" y="1599561"/>
            <a:ext cx="411108" cy="408915"/>
            <a:chOff x="-5971525" y="3273750"/>
            <a:chExt cx="292250" cy="290650"/>
          </a:xfrm>
        </p:grpSpPr>
        <p:sp>
          <p:nvSpPr>
            <p:cNvPr id="482" name="Google Shape;482;p33"/>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3"/>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3"/>
          <p:cNvGrpSpPr/>
          <p:nvPr/>
        </p:nvGrpSpPr>
        <p:grpSpPr>
          <a:xfrm>
            <a:off x="2898971" y="3386815"/>
            <a:ext cx="411120" cy="362711"/>
            <a:chOff x="-45674075" y="3586425"/>
            <a:chExt cx="300900" cy="265450"/>
          </a:xfrm>
        </p:grpSpPr>
        <p:sp>
          <p:nvSpPr>
            <p:cNvPr id="485" name="Google Shape;485;p33"/>
            <p:cNvSpPr/>
            <p:nvPr/>
          </p:nvSpPr>
          <p:spPr>
            <a:xfrm>
              <a:off x="-45674075" y="3586425"/>
              <a:ext cx="300125" cy="70925"/>
            </a:xfrm>
            <a:custGeom>
              <a:avLst/>
              <a:gdLst/>
              <a:ahLst/>
              <a:cxnLst/>
              <a:rect l="l" t="t" r="r" b="b"/>
              <a:pathLst>
                <a:path w="12005" h="2837" extrusionOk="0">
                  <a:moveTo>
                    <a:pt x="6018" y="1418"/>
                  </a:moveTo>
                  <a:cubicBezTo>
                    <a:pt x="6207" y="1418"/>
                    <a:pt x="6365" y="1576"/>
                    <a:pt x="6365" y="1765"/>
                  </a:cubicBezTo>
                  <a:cubicBezTo>
                    <a:pt x="6365" y="1986"/>
                    <a:pt x="6207" y="2143"/>
                    <a:pt x="6018" y="2143"/>
                  </a:cubicBezTo>
                  <a:lnTo>
                    <a:pt x="5294" y="2143"/>
                  </a:lnTo>
                  <a:cubicBezTo>
                    <a:pt x="5105" y="2143"/>
                    <a:pt x="4947" y="1986"/>
                    <a:pt x="4947" y="1765"/>
                  </a:cubicBezTo>
                  <a:cubicBezTo>
                    <a:pt x="4947" y="1576"/>
                    <a:pt x="5105" y="1418"/>
                    <a:pt x="5294" y="1418"/>
                  </a:cubicBezTo>
                  <a:close/>
                  <a:moveTo>
                    <a:pt x="8129" y="1418"/>
                  </a:moveTo>
                  <a:cubicBezTo>
                    <a:pt x="8318" y="1418"/>
                    <a:pt x="8476" y="1576"/>
                    <a:pt x="8476" y="1765"/>
                  </a:cubicBezTo>
                  <a:cubicBezTo>
                    <a:pt x="8476" y="1986"/>
                    <a:pt x="8318" y="2143"/>
                    <a:pt x="8129" y="2143"/>
                  </a:cubicBezTo>
                  <a:lnTo>
                    <a:pt x="7436" y="2143"/>
                  </a:lnTo>
                  <a:cubicBezTo>
                    <a:pt x="7215" y="2143"/>
                    <a:pt x="7089" y="1986"/>
                    <a:pt x="7089" y="1765"/>
                  </a:cubicBezTo>
                  <a:cubicBezTo>
                    <a:pt x="7089" y="1576"/>
                    <a:pt x="7215" y="1418"/>
                    <a:pt x="7436" y="1418"/>
                  </a:cubicBezTo>
                  <a:close/>
                  <a:moveTo>
                    <a:pt x="10240" y="1418"/>
                  </a:moveTo>
                  <a:cubicBezTo>
                    <a:pt x="10429" y="1418"/>
                    <a:pt x="10587" y="1576"/>
                    <a:pt x="10587" y="1765"/>
                  </a:cubicBezTo>
                  <a:cubicBezTo>
                    <a:pt x="10587" y="1986"/>
                    <a:pt x="10429" y="2143"/>
                    <a:pt x="10240" y="2143"/>
                  </a:cubicBezTo>
                  <a:lnTo>
                    <a:pt x="9515" y="2143"/>
                  </a:lnTo>
                  <a:cubicBezTo>
                    <a:pt x="9326" y="2143"/>
                    <a:pt x="9169" y="1986"/>
                    <a:pt x="9169" y="1765"/>
                  </a:cubicBezTo>
                  <a:cubicBezTo>
                    <a:pt x="9169" y="1576"/>
                    <a:pt x="9326" y="1418"/>
                    <a:pt x="9515" y="1418"/>
                  </a:cubicBezTo>
                  <a:close/>
                  <a:moveTo>
                    <a:pt x="1041" y="1"/>
                  </a:moveTo>
                  <a:cubicBezTo>
                    <a:pt x="442" y="1"/>
                    <a:pt x="1" y="473"/>
                    <a:pt x="1" y="1072"/>
                  </a:cubicBezTo>
                  <a:lnTo>
                    <a:pt x="1" y="2836"/>
                  </a:lnTo>
                  <a:lnTo>
                    <a:pt x="12004" y="2836"/>
                  </a:lnTo>
                  <a:lnTo>
                    <a:pt x="12004" y="1072"/>
                  </a:lnTo>
                  <a:cubicBezTo>
                    <a:pt x="12004" y="473"/>
                    <a:pt x="11532" y="1"/>
                    <a:pt x="10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3"/>
            <p:cNvSpPr/>
            <p:nvPr/>
          </p:nvSpPr>
          <p:spPr>
            <a:xfrm>
              <a:off x="-45673275" y="3675425"/>
              <a:ext cx="300100" cy="176450"/>
            </a:xfrm>
            <a:custGeom>
              <a:avLst/>
              <a:gdLst/>
              <a:ahLst/>
              <a:cxnLst/>
              <a:rect l="l" t="t" r="r" b="b"/>
              <a:pathLst>
                <a:path w="12004" h="7058" extrusionOk="0">
                  <a:moveTo>
                    <a:pt x="3852" y="1387"/>
                  </a:moveTo>
                  <a:cubicBezTo>
                    <a:pt x="3946" y="1387"/>
                    <a:pt x="4049" y="1418"/>
                    <a:pt x="4128" y="1481"/>
                  </a:cubicBezTo>
                  <a:cubicBezTo>
                    <a:pt x="4254" y="1607"/>
                    <a:pt x="4254" y="1828"/>
                    <a:pt x="4128" y="2017"/>
                  </a:cubicBezTo>
                  <a:lnTo>
                    <a:pt x="2993" y="3151"/>
                  </a:lnTo>
                  <a:lnTo>
                    <a:pt x="4128" y="4317"/>
                  </a:lnTo>
                  <a:cubicBezTo>
                    <a:pt x="4254" y="4443"/>
                    <a:pt x="4254" y="4695"/>
                    <a:pt x="4128" y="4852"/>
                  </a:cubicBezTo>
                  <a:cubicBezTo>
                    <a:pt x="4064" y="4900"/>
                    <a:pt x="3978" y="4923"/>
                    <a:pt x="3887" y="4923"/>
                  </a:cubicBezTo>
                  <a:cubicBezTo>
                    <a:pt x="3797" y="4923"/>
                    <a:pt x="3702" y="4900"/>
                    <a:pt x="3623" y="4852"/>
                  </a:cubicBezTo>
                  <a:lnTo>
                    <a:pt x="2206" y="3435"/>
                  </a:lnTo>
                  <a:cubicBezTo>
                    <a:pt x="2080" y="3309"/>
                    <a:pt x="2080" y="3057"/>
                    <a:pt x="2206" y="2899"/>
                  </a:cubicBezTo>
                  <a:lnTo>
                    <a:pt x="3623" y="1481"/>
                  </a:lnTo>
                  <a:cubicBezTo>
                    <a:pt x="3671" y="1418"/>
                    <a:pt x="3757" y="1387"/>
                    <a:pt x="3852" y="1387"/>
                  </a:cubicBezTo>
                  <a:close/>
                  <a:moveTo>
                    <a:pt x="8070" y="1450"/>
                  </a:moveTo>
                  <a:cubicBezTo>
                    <a:pt x="8168" y="1450"/>
                    <a:pt x="8270" y="1481"/>
                    <a:pt x="8349" y="1544"/>
                  </a:cubicBezTo>
                  <a:lnTo>
                    <a:pt x="9767" y="2962"/>
                  </a:lnTo>
                  <a:cubicBezTo>
                    <a:pt x="9861" y="3025"/>
                    <a:pt x="9861" y="3246"/>
                    <a:pt x="9767" y="3435"/>
                  </a:cubicBezTo>
                  <a:lnTo>
                    <a:pt x="8349" y="4852"/>
                  </a:lnTo>
                  <a:cubicBezTo>
                    <a:pt x="8286" y="4900"/>
                    <a:pt x="8192" y="4923"/>
                    <a:pt x="8093" y="4923"/>
                  </a:cubicBezTo>
                  <a:cubicBezTo>
                    <a:pt x="7995" y="4923"/>
                    <a:pt x="7892" y="4900"/>
                    <a:pt x="7814" y="4852"/>
                  </a:cubicBezTo>
                  <a:cubicBezTo>
                    <a:pt x="7719" y="4726"/>
                    <a:pt x="7719" y="4474"/>
                    <a:pt x="7814" y="4317"/>
                  </a:cubicBezTo>
                  <a:lnTo>
                    <a:pt x="8979" y="3183"/>
                  </a:lnTo>
                  <a:lnTo>
                    <a:pt x="7814" y="2049"/>
                  </a:lnTo>
                  <a:cubicBezTo>
                    <a:pt x="7719" y="1923"/>
                    <a:pt x="7719" y="1702"/>
                    <a:pt x="7814" y="1544"/>
                  </a:cubicBezTo>
                  <a:cubicBezTo>
                    <a:pt x="7877" y="1481"/>
                    <a:pt x="7971" y="1450"/>
                    <a:pt x="8070" y="1450"/>
                  </a:cubicBezTo>
                  <a:close/>
                  <a:moveTo>
                    <a:pt x="6704" y="737"/>
                  </a:moveTo>
                  <a:cubicBezTo>
                    <a:pt x="6738" y="737"/>
                    <a:pt x="6773" y="744"/>
                    <a:pt x="6805" y="757"/>
                  </a:cubicBezTo>
                  <a:cubicBezTo>
                    <a:pt x="6994" y="788"/>
                    <a:pt x="7089" y="977"/>
                    <a:pt x="7057" y="1166"/>
                  </a:cubicBezTo>
                  <a:lnTo>
                    <a:pt x="5608" y="5388"/>
                  </a:lnTo>
                  <a:cubicBezTo>
                    <a:pt x="5553" y="5553"/>
                    <a:pt x="5402" y="5646"/>
                    <a:pt x="5260" y="5646"/>
                  </a:cubicBezTo>
                  <a:cubicBezTo>
                    <a:pt x="5239" y="5646"/>
                    <a:pt x="5219" y="5644"/>
                    <a:pt x="5199" y="5640"/>
                  </a:cubicBezTo>
                  <a:cubicBezTo>
                    <a:pt x="4978" y="5546"/>
                    <a:pt x="4915" y="5357"/>
                    <a:pt x="4947" y="5199"/>
                  </a:cubicBezTo>
                  <a:lnTo>
                    <a:pt x="6364" y="977"/>
                  </a:lnTo>
                  <a:cubicBezTo>
                    <a:pt x="6439" y="828"/>
                    <a:pt x="6573" y="737"/>
                    <a:pt x="6704" y="737"/>
                  </a:cubicBezTo>
                  <a:close/>
                  <a:moveTo>
                    <a:pt x="0" y="1"/>
                  </a:moveTo>
                  <a:lnTo>
                    <a:pt x="0" y="5987"/>
                  </a:lnTo>
                  <a:cubicBezTo>
                    <a:pt x="0" y="6585"/>
                    <a:pt x="473" y="7058"/>
                    <a:pt x="1040" y="7058"/>
                  </a:cubicBezTo>
                  <a:lnTo>
                    <a:pt x="10933" y="7058"/>
                  </a:lnTo>
                  <a:cubicBezTo>
                    <a:pt x="11531" y="7058"/>
                    <a:pt x="12004" y="6585"/>
                    <a:pt x="12004" y="5987"/>
                  </a:cubicBezTo>
                  <a:lnTo>
                    <a:pt x="120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52643"/>
            </a:gs>
            <a:gs pos="100000">
              <a:srgbClr val="041523"/>
            </a:gs>
          </a:gsLst>
          <a:path path="circle">
            <a:fillToRect l="50000" t="50000" r="50000" b="50000"/>
          </a:path>
          <a:tileRect/>
        </a:gradFill>
        <a:effectLst/>
      </p:bgPr>
    </p:bg>
    <p:spTree>
      <p:nvGrpSpPr>
        <p:cNvPr id="1" name="Shape 490"/>
        <p:cNvGrpSpPr/>
        <p:nvPr/>
      </p:nvGrpSpPr>
      <p:grpSpPr>
        <a:xfrm>
          <a:off x="0" y="0"/>
          <a:ext cx="0" cy="0"/>
          <a:chOff x="0" y="0"/>
          <a:chExt cx="0" cy="0"/>
        </a:xfrm>
      </p:grpSpPr>
      <p:sp>
        <p:nvSpPr>
          <p:cNvPr id="491" name="Google Shape;491;p34"/>
          <p:cNvSpPr txBox="1">
            <a:spLocks noGrp="1"/>
          </p:cNvSpPr>
          <p:nvPr>
            <p:ph type="ctrTitle"/>
          </p:nvPr>
        </p:nvSpPr>
        <p:spPr>
          <a:xfrm>
            <a:off x="3986575" y="1429225"/>
            <a:ext cx="3578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000"/>
              <a:t>THANKS!</a:t>
            </a:r>
            <a:endParaRPr sz="4000"/>
          </a:p>
        </p:txBody>
      </p:sp>
      <p:sp>
        <p:nvSpPr>
          <p:cNvPr id="492" name="Google Shape;492;p34"/>
          <p:cNvSpPr txBox="1">
            <a:spLocks noGrp="1"/>
          </p:cNvSpPr>
          <p:nvPr>
            <p:ph type="subTitle" idx="1"/>
          </p:nvPr>
        </p:nvSpPr>
        <p:spPr>
          <a:xfrm>
            <a:off x="4085875" y="2308650"/>
            <a:ext cx="4470900" cy="187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grpSp>
        <p:nvGrpSpPr>
          <p:cNvPr id="493" name="Google Shape;493;p34"/>
          <p:cNvGrpSpPr/>
          <p:nvPr/>
        </p:nvGrpSpPr>
        <p:grpSpPr>
          <a:xfrm flipH="1">
            <a:off x="-4531426" y="-117297"/>
            <a:ext cx="7324051" cy="5378088"/>
            <a:chOff x="238125" y="262775"/>
            <a:chExt cx="7092825" cy="5151425"/>
          </a:xfrm>
        </p:grpSpPr>
        <p:sp>
          <p:nvSpPr>
            <p:cNvPr id="494" name="Google Shape;494;p34"/>
            <p:cNvSpPr/>
            <p:nvPr/>
          </p:nvSpPr>
          <p:spPr>
            <a:xfrm>
              <a:off x="4565450" y="4835675"/>
              <a:ext cx="850200" cy="445800"/>
            </a:xfrm>
            <a:custGeom>
              <a:avLst/>
              <a:gdLst/>
              <a:ahLst/>
              <a:cxnLst/>
              <a:rect l="l" t="t" r="r" b="b"/>
              <a:pathLst>
                <a:path w="34008" h="17832" extrusionOk="0">
                  <a:moveTo>
                    <a:pt x="4203" y="0"/>
                  </a:moveTo>
                  <a:cubicBezTo>
                    <a:pt x="1847" y="0"/>
                    <a:pt x="0" y="1847"/>
                    <a:pt x="0" y="4203"/>
                  </a:cubicBezTo>
                  <a:lnTo>
                    <a:pt x="0" y="13629"/>
                  </a:lnTo>
                  <a:cubicBezTo>
                    <a:pt x="0" y="15921"/>
                    <a:pt x="1847" y="17832"/>
                    <a:pt x="4203" y="17832"/>
                  </a:cubicBezTo>
                  <a:lnTo>
                    <a:pt x="29804" y="17832"/>
                  </a:lnTo>
                  <a:cubicBezTo>
                    <a:pt x="32160" y="17832"/>
                    <a:pt x="34007" y="15921"/>
                    <a:pt x="34007" y="13629"/>
                  </a:cubicBezTo>
                  <a:lnTo>
                    <a:pt x="34007" y="4203"/>
                  </a:lnTo>
                  <a:cubicBezTo>
                    <a:pt x="34007" y="1847"/>
                    <a:pt x="32160" y="0"/>
                    <a:pt x="29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5848675" y="1425000"/>
              <a:ext cx="423525" cy="132575"/>
            </a:xfrm>
            <a:custGeom>
              <a:avLst/>
              <a:gdLst/>
              <a:ahLst/>
              <a:cxnLst/>
              <a:rect l="l" t="t" r="r" b="b"/>
              <a:pathLst>
                <a:path w="16941" h="5303" extrusionOk="0">
                  <a:moveTo>
                    <a:pt x="8470" y="0"/>
                  </a:moveTo>
                  <a:cubicBezTo>
                    <a:pt x="5413" y="0"/>
                    <a:pt x="2357" y="1131"/>
                    <a:pt x="0" y="3392"/>
                  </a:cubicBezTo>
                  <a:lnTo>
                    <a:pt x="1783" y="5302"/>
                  </a:lnTo>
                  <a:cubicBezTo>
                    <a:pt x="3662" y="3487"/>
                    <a:pt x="6082" y="2580"/>
                    <a:pt x="8502" y="2580"/>
                  </a:cubicBezTo>
                  <a:cubicBezTo>
                    <a:pt x="10922" y="2580"/>
                    <a:pt x="13342" y="3487"/>
                    <a:pt x="15221" y="5302"/>
                  </a:cubicBezTo>
                  <a:lnTo>
                    <a:pt x="16940" y="3392"/>
                  </a:lnTo>
                  <a:cubicBezTo>
                    <a:pt x="14584" y="1131"/>
                    <a:pt x="11527" y="0"/>
                    <a:pt x="8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5941025" y="1557925"/>
              <a:ext cx="238825" cy="95175"/>
            </a:xfrm>
            <a:custGeom>
              <a:avLst/>
              <a:gdLst/>
              <a:ahLst/>
              <a:cxnLst/>
              <a:rect l="l" t="t" r="r" b="b"/>
              <a:pathLst>
                <a:path w="9553" h="3807" extrusionOk="0">
                  <a:moveTo>
                    <a:pt x="4752" y="1"/>
                  </a:moveTo>
                  <a:cubicBezTo>
                    <a:pt x="3025" y="1"/>
                    <a:pt x="1306" y="654"/>
                    <a:pt x="0" y="1959"/>
                  </a:cubicBezTo>
                  <a:lnTo>
                    <a:pt x="1783" y="3806"/>
                  </a:lnTo>
                  <a:cubicBezTo>
                    <a:pt x="2611" y="3010"/>
                    <a:pt x="3678" y="2612"/>
                    <a:pt x="4744" y="2612"/>
                  </a:cubicBezTo>
                  <a:cubicBezTo>
                    <a:pt x="5811" y="2612"/>
                    <a:pt x="6878" y="3010"/>
                    <a:pt x="7706" y="3806"/>
                  </a:cubicBezTo>
                  <a:lnTo>
                    <a:pt x="9553" y="1959"/>
                  </a:lnTo>
                  <a:cubicBezTo>
                    <a:pt x="8215" y="654"/>
                    <a:pt x="6480" y="1"/>
                    <a:pt x="47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6009475" y="1680125"/>
              <a:ext cx="119425" cy="102525"/>
            </a:xfrm>
            <a:custGeom>
              <a:avLst/>
              <a:gdLst/>
              <a:ahLst/>
              <a:cxnLst/>
              <a:rect l="l" t="t" r="r" b="b"/>
              <a:pathLst>
                <a:path w="4777" h="4101" extrusionOk="0">
                  <a:moveTo>
                    <a:pt x="2038" y="1"/>
                  </a:moveTo>
                  <a:cubicBezTo>
                    <a:pt x="892" y="1"/>
                    <a:pt x="0" y="892"/>
                    <a:pt x="0" y="2039"/>
                  </a:cubicBezTo>
                  <a:cubicBezTo>
                    <a:pt x="0" y="3288"/>
                    <a:pt x="992" y="4101"/>
                    <a:pt x="2047" y="4101"/>
                  </a:cubicBezTo>
                  <a:cubicBezTo>
                    <a:pt x="2552" y="4101"/>
                    <a:pt x="3071" y="3915"/>
                    <a:pt x="3503" y="3503"/>
                  </a:cubicBezTo>
                  <a:cubicBezTo>
                    <a:pt x="4777" y="2166"/>
                    <a:pt x="3885" y="1"/>
                    <a:pt x="2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5753150" y="1286475"/>
              <a:ext cx="614575" cy="170775"/>
            </a:xfrm>
            <a:custGeom>
              <a:avLst/>
              <a:gdLst/>
              <a:ahLst/>
              <a:cxnLst/>
              <a:rect l="l" t="t" r="r" b="b"/>
              <a:pathLst>
                <a:path w="24583" h="6831" extrusionOk="0">
                  <a:moveTo>
                    <a:pt x="12291" y="1"/>
                  </a:moveTo>
                  <a:cubicBezTo>
                    <a:pt x="7865" y="1"/>
                    <a:pt x="3439" y="1641"/>
                    <a:pt x="0" y="4920"/>
                  </a:cubicBezTo>
                  <a:lnTo>
                    <a:pt x="1783" y="6831"/>
                  </a:lnTo>
                  <a:cubicBezTo>
                    <a:pt x="4713" y="3997"/>
                    <a:pt x="8502" y="2580"/>
                    <a:pt x="12291" y="2580"/>
                  </a:cubicBezTo>
                  <a:cubicBezTo>
                    <a:pt x="16081" y="2580"/>
                    <a:pt x="19870" y="3997"/>
                    <a:pt x="22799" y="6831"/>
                  </a:cubicBezTo>
                  <a:lnTo>
                    <a:pt x="24582" y="4920"/>
                  </a:lnTo>
                  <a:cubicBezTo>
                    <a:pt x="21143" y="1641"/>
                    <a:pt x="16717" y="1"/>
                    <a:pt x="12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1997375" y="1099025"/>
              <a:ext cx="3593400" cy="4136275"/>
            </a:xfrm>
            <a:custGeom>
              <a:avLst/>
              <a:gdLst/>
              <a:ahLst/>
              <a:cxnLst/>
              <a:rect l="l" t="t" r="r" b="b"/>
              <a:pathLst>
                <a:path w="143736" h="165451" extrusionOk="0">
                  <a:moveTo>
                    <a:pt x="75084" y="96481"/>
                  </a:moveTo>
                  <a:cubicBezTo>
                    <a:pt x="75020" y="96545"/>
                    <a:pt x="74957" y="96609"/>
                    <a:pt x="74893" y="96609"/>
                  </a:cubicBezTo>
                  <a:cubicBezTo>
                    <a:pt x="74957" y="96545"/>
                    <a:pt x="75020" y="96545"/>
                    <a:pt x="75084" y="96481"/>
                  </a:cubicBezTo>
                  <a:close/>
                  <a:moveTo>
                    <a:pt x="74000" y="97376"/>
                  </a:moveTo>
                  <a:cubicBezTo>
                    <a:pt x="73937" y="97501"/>
                    <a:pt x="73874" y="97565"/>
                    <a:pt x="73874" y="97691"/>
                  </a:cubicBezTo>
                  <a:lnTo>
                    <a:pt x="73874" y="97628"/>
                  </a:lnTo>
                  <a:cubicBezTo>
                    <a:pt x="73874" y="97564"/>
                    <a:pt x="73937" y="97501"/>
                    <a:pt x="74000" y="97376"/>
                  </a:cubicBezTo>
                  <a:close/>
                  <a:moveTo>
                    <a:pt x="73618" y="98331"/>
                  </a:moveTo>
                  <a:lnTo>
                    <a:pt x="73618" y="98331"/>
                  </a:lnTo>
                  <a:cubicBezTo>
                    <a:pt x="73556" y="98458"/>
                    <a:pt x="73556" y="98648"/>
                    <a:pt x="73556" y="98838"/>
                  </a:cubicBezTo>
                  <a:lnTo>
                    <a:pt x="73556" y="98774"/>
                  </a:lnTo>
                  <a:cubicBezTo>
                    <a:pt x="73556" y="98648"/>
                    <a:pt x="73556" y="98458"/>
                    <a:pt x="73618" y="98331"/>
                  </a:cubicBezTo>
                  <a:close/>
                  <a:moveTo>
                    <a:pt x="87375" y="108709"/>
                  </a:moveTo>
                  <a:cubicBezTo>
                    <a:pt x="87311" y="108709"/>
                    <a:pt x="87248" y="108772"/>
                    <a:pt x="87184" y="108836"/>
                  </a:cubicBezTo>
                  <a:lnTo>
                    <a:pt x="87120" y="108772"/>
                  </a:lnTo>
                  <a:cubicBezTo>
                    <a:pt x="87184" y="108772"/>
                    <a:pt x="87311" y="108709"/>
                    <a:pt x="87375" y="108709"/>
                  </a:cubicBezTo>
                  <a:close/>
                  <a:moveTo>
                    <a:pt x="86929" y="108836"/>
                  </a:moveTo>
                  <a:cubicBezTo>
                    <a:pt x="86866" y="108900"/>
                    <a:pt x="86802" y="108963"/>
                    <a:pt x="86738" y="108963"/>
                  </a:cubicBezTo>
                  <a:lnTo>
                    <a:pt x="86675" y="108963"/>
                  </a:lnTo>
                  <a:cubicBezTo>
                    <a:pt x="86738" y="108963"/>
                    <a:pt x="86802" y="108900"/>
                    <a:pt x="86929" y="108836"/>
                  </a:cubicBezTo>
                  <a:close/>
                  <a:moveTo>
                    <a:pt x="85783" y="109728"/>
                  </a:moveTo>
                  <a:cubicBezTo>
                    <a:pt x="85783" y="109855"/>
                    <a:pt x="85719" y="109919"/>
                    <a:pt x="85719" y="110046"/>
                  </a:cubicBezTo>
                  <a:lnTo>
                    <a:pt x="85656" y="110046"/>
                  </a:lnTo>
                  <a:cubicBezTo>
                    <a:pt x="85719" y="109919"/>
                    <a:pt x="85719" y="109855"/>
                    <a:pt x="85783" y="109728"/>
                  </a:cubicBezTo>
                  <a:close/>
                  <a:moveTo>
                    <a:pt x="85592" y="110173"/>
                  </a:moveTo>
                  <a:cubicBezTo>
                    <a:pt x="85528" y="110301"/>
                    <a:pt x="85528" y="110428"/>
                    <a:pt x="85528" y="110492"/>
                  </a:cubicBezTo>
                  <a:lnTo>
                    <a:pt x="85465" y="110492"/>
                  </a:lnTo>
                  <a:cubicBezTo>
                    <a:pt x="85465" y="110428"/>
                    <a:pt x="85528" y="110301"/>
                    <a:pt x="85592" y="110173"/>
                  </a:cubicBezTo>
                  <a:close/>
                  <a:moveTo>
                    <a:pt x="85401" y="110683"/>
                  </a:moveTo>
                  <a:cubicBezTo>
                    <a:pt x="85401" y="110810"/>
                    <a:pt x="85401" y="111001"/>
                    <a:pt x="85401" y="111192"/>
                  </a:cubicBezTo>
                  <a:lnTo>
                    <a:pt x="85337" y="111129"/>
                  </a:lnTo>
                  <a:cubicBezTo>
                    <a:pt x="85337" y="111001"/>
                    <a:pt x="85401" y="110810"/>
                    <a:pt x="85401" y="110683"/>
                  </a:cubicBezTo>
                  <a:close/>
                  <a:moveTo>
                    <a:pt x="96291" y="112156"/>
                  </a:moveTo>
                  <a:cubicBezTo>
                    <a:pt x="96294" y="112284"/>
                    <a:pt x="96355" y="112469"/>
                    <a:pt x="96355" y="112593"/>
                  </a:cubicBezTo>
                  <a:lnTo>
                    <a:pt x="96355" y="112657"/>
                  </a:lnTo>
                  <a:cubicBezTo>
                    <a:pt x="96355" y="112470"/>
                    <a:pt x="96294" y="112284"/>
                    <a:pt x="96291" y="112156"/>
                  </a:cubicBezTo>
                  <a:close/>
                  <a:moveTo>
                    <a:pt x="90432" y="113758"/>
                  </a:moveTo>
                  <a:lnTo>
                    <a:pt x="90432" y="113758"/>
                  </a:lnTo>
                  <a:cubicBezTo>
                    <a:pt x="90432" y="113879"/>
                    <a:pt x="90438" y="113997"/>
                    <a:pt x="90559" y="114058"/>
                  </a:cubicBezTo>
                  <a:lnTo>
                    <a:pt x="90559" y="114122"/>
                  </a:lnTo>
                  <a:cubicBezTo>
                    <a:pt x="90438" y="114001"/>
                    <a:pt x="90432" y="113879"/>
                    <a:pt x="90432" y="113758"/>
                  </a:cubicBezTo>
                  <a:close/>
                  <a:moveTo>
                    <a:pt x="91260" y="113740"/>
                  </a:moveTo>
                  <a:cubicBezTo>
                    <a:pt x="91260" y="113994"/>
                    <a:pt x="91132" y="114185"/>
                    <a:pt x="90878" y="114185"/>
                  </a:cubicBezTo>
                  <a:lnTo>
                    <a:pt x="90814" y="114185"/>
                  </a:lnTo>
                  <a:cubicBezTo>
                    <a:pt x="91069" y="114185"/>
                    <a:pt x="91260" y="113994"/>
                    <a:pt x="91260" y="113740"/>
                  </a:cubicBezTo>
                  <a:close/>
                  <a:moveTo>
                    <a:pt x="73556" y="122167"/>
                  </a:moveTo>
                  <a:cubicBezTo>
                    <a:pt x="73556" y="122287"/>
                    <a:pt x="73552" y="122408"/>
                    <a:pt x="73492" y="122528"/>
                  </a:cubicBezTo>
                  <a:lnTo>
                    <a:pt x="73492" y="122464"/>
                  </a:lnTo>
                  <a:cubicBezTo>
                    <a:pt x="73552" y="122404"/>
                    <a:pt x="73556" y="122287"/>
                    <a:pt x="73556" y="122167"/>
                  </a:cubicBezTo>
                  <a:close/>
                  <a:moveTo>
                    <a:pt x="73236" y="122848"/>
                  </a:moveTo>
                  <a:cubicBezTo>
                    <a:pt x="73173" y="122911"/>
                    <a:pt x="73109" y="122974"/>
                    <a:pt x="72983" y="123037"/>
                  </a:cubicBezTo>
                  <a:lnTo>
                    <a:pt x="72983" y="122974"/>
                  </a:lnTo>
                  <a:cubicBezTo>
                    <a:pt x="73109" y="122974"/>
                    <a:pt x="73173" y="122911"/>
                    <a:pt x="73236" y="122848"/>
                  </a:cubicBezTo>
                  <a:close/>
                  <a:moveTo>
                    <a:pt x="142143" y="18914"/>
                  </a:moveTo>
                  <a:lnTo>
                    <a:pt x="142143" y="121891"/>
                  </a:lnTo>
                  <a:cubicBezTo>
                    <a:pt x="142143" y="124884"/>
                    <a:pt x="139660" y="127368"/>
                    <a:pt x="136667" y="127368"/>
                  </a:cubicBezTo>
                  <a:lnTo>
                    <a:pt x="97947" y="127368"/>
                  </a:lnTo>
                  <a:lnTo>
                    <a:pt x="97947" y="117306"/>
                  </a:lnTo>
                  <a:lnTo>
                    <a:pt x="120172" y="117306"/>
                  </a:lnTo>
                  <a:lnTo>
                    <a:pt x="120172" y="115714"/>
                  </a:lnTo>
                  <a:lnTo>
                    <a:pt x="97947" y="115714"/>
                  </a:lnTo>
                  <a:lnTo>
                    <a:pt x="97947" y="112593"/>
                  </a:lnTo>
                  <a:cubicBezTo>
                    <a:pt x="97947" y="112339"/>
                    <a:pt x="97883" y="112084"/>
                    <a:pt x="97819" y="111829"/>
                  </a:cubicBezTo>
                  <a:lnTo>
                    <a:pt x="133673" y="111829"/>
                  </a:lnTo>
                  <a:lnTo>
                    <a:pt x="133673" y="110237"/>
                  </a:lnTo>
                  <a:lnTo>
                    <a:pt x="97119" y="110237"/>
                  </a:lnTo>
                  <a:cubicBezTo>
                    <a:pt x="96355" y="109154"/>
                    <a:pt x="95145" y="108581"/>
                    <a:pt x="93871" y="108581"/>
                  </a:cubicBezTo>
                  <a:lnTo>
                    <a:pt x="93744" y="108581"/>
                  </a:lnTo>
                  <a:cubicBezTo>
                    <a:pt x="92916" y="108581"/>
                    <a:pt x="92152" y="108836"/>
                    <a:pt x="91515" y="109345"/>
                  </a:cubicBezTo>
                  <a:cubicBezTo>
                    <a:pt x="90814" y="108008"/>
                    <a:pt x="89477" y="107180"/>
                    <a:pt x="88012" y="107116"/>
                  </a:cubicBezTo>
                  <a:lnTo>
                    <a:pt x="87885" y="107116"/>
                  </a:lnTo>
                  <a:cubicBezTo>
                    <a:pt x="87120" y="107116"/>
                    <a:pt x="86293" y="107371"/>
                    <a:pt x="85656" y="107817"/>
                  </a:cubicBezTo>
                  <a:cubicBezTo>
                    <a:pt x="84933" y="106371"/>
                    <a:pt x="83472" y="105534"/>
                    <a:pt x="81957" y="105534"/>
                  </a:cubicBezTo>
                  <a:cubicBezTo>
                    <a:pt x="81336" y="105534"/>
                    <a:pt x="80707" y="105674"/>
                    <a:pt x="80115" y="105970"/>
                  </a:cubicBezTo>
                  <a:lnTo>
                    <a:pt x="80115" y="98965"/>
                  </a:lnTo>
                  <a:cubicBezTo>
                    <a:pt x="80115" y="96736"/>
                    <a:pt x="78396" y="94889"/>
                    <a:pt x="76167" y="94762"/>
                  </a:cubicBezTo>
                  <a:lnTo>
                    <a:pt x="76039" y="94762"/>
                  </a:lnTo>
                  <a:cubicBezTo>
                    <a:pt x="73747" y="94762"/>
                    <a:pt x="71964" y="96609"/>
                    <a:pt x="71964" y="98838"/>
                  </a:cubicBezTo>
                  <a:lnTo>
                    <a:pt x="71964" y="121000"/>
                  </a:lnTo>
                  <a:lnTo>
                    <a:pt x="67824" y="118516"/>
                  </a:lnTo>
                  <a:cubicBezTo>
                    <a:pt x="67060" y="118134"/>
                    <a:pt x="66232" y="117879"/>
                    <a:pt x="65404" y="117879"/>
                  </a:cubicBezTo>
                  <a:cubicBezTo>
                    <a:pt x="61647" y="117879"/>
                    <a:pt x="59545" y="122337"/>
                    <a:pt x="62029" y="125203"/>
                  </a:cubicBezTo>
                  <a:lnTo>
                    <a:pt x="62093" y="125266"/>
                  </a:lnTo>
                  <a:lnTo>
                    <a:pt x="62156" y="125266"/>
                  </a:lnTo>
                  <a:lnTo>
                    <a:pt x="64258" y="127368"/>
                  </a:lnTo>
                  <a:lnTo>
                    <a:pt x="7070" y="127368"/>
                  </a:lnTo>
                  <a:cubicBezTo>
                    <a:pt x="4077" y="127368"/>
                    <a:pt x="1593" y="124948"/>
                    <a:pt x="1593" y="121891"/>
                  </a:cubicBezTo>
                  <a:lnTo>
                    <a:pt x="1593" y="18914"/>
                  </a:lnTo>
                  <a:close/>
                  <a:moveTo>
                    <a:pt x="7070" y="0"/>
                  </a:moveTo>
                  <a:cubicBezTo>
                    <a:pt x="3185" y="0"/>
                    <a:pt x="1" y="3184"/>
                    <a:pt x="1" y="7069"/>
                  </a:cubicBezTo>
                  <a:lnTo>
                    <a:pt x="1" y="121891"/>
                  </a:lnTo>
                  <a:cubicBezTo>
                    <a:pt x="1" y="125776"/>
                    <a:pt x="3185" y="128960"/>
                    <a:pt x="7070" y="128960"/>
                  </a:cubicBezTo>
                  <a:lnTo>
                    <a:pt x="65914" y="128960"/>
                  </a:lnTo>
                  <a:lnTo>
                    <a:pt x="73811" y="136666"/>
                  </a:lnTo>
                  <a:cubicBezTo>
                    <a:pt x="74002" y="136857"/>
                    <a:pt x="74129" y="137112"/>
                    <a:pt x="74129" y="137366"/>
                  </a:cubicBezTo>
                  <a:lnTo>
                    <a:pt x="74129" y="143607"/>
                  </a:lnTo>
                  <a:lnTo>
                    <a:pt x="73365" y="143607"/>
                  </a:lnTo>
                  <a:lnTo>
                    <a:pt x="73365" y="163859"/>
                  </a:lnTo>
                  <a:lnTo>
                    <a:pt x="74129" y="163859"/>
                  </a:lnTo>
                  <a:lnTo>
                    <a:pt x="74129" y="165451"/>
                  </a:lnTo>
                  <a:lnTo>
                    <a:pt x="94699" y="165451"/>
                  </a:lnTo>
                  <a:lnTo>
                    <a:pt x="94699" y="163859"/>
                  </a:lnTo>
                  <a:lnTo>
                    <a:pt x="97055" y="163859"/>
                  </a:lnTo>
                  <a:lnTo>
                    <a:pt x="97055" y="143607"/>
                  </a:lnTo>
                  <a:lnTo>
                    <a:pt x="94699" y="143607"/>
                  </a:lnTo>
                  <a:lnTo>
                    <a:pt x="94699" y="137175"/>
                  </a:lnTo>
                  <a:cubicBezTo>
                    <a:pt x="94699" y="136857"/>
                    <a:pt x="94763" y="136602"/>
                    <a:pt x="94954" y="136347"/>
                  </a:cubicBezTo>
                  <a:lnTo>
                    <a:pt x="97183" y="132781"/>
                  </a:lnTo>
                  <a:cubicBezTo>
                    <a:pt x="97692" y="132017"/>
                    <a:pt x="97947" y="131189"/>
                    <a:pt x="97947" y="130297"/>
                  </a:cubicBezTo>
                  <a:lnTo>
                    <a:pt x="97947" y="128960"/>
                  </a:lnTo>
                  <a:lnTo>
                    <a:pt x="136667" y="128960"/>
                  </a:lnTo>
                  <a:cubicBezTo>
                    <a:pt x="140551" y="128960"/>
                    <a:pt x="143672" y="125776"/>
                    <a:pt x="143736" y="121891"/>
                  </a:cubicBezTo>
                  <a:lnTo>
                    <a:pt x="143736" y="7069"/>
                  </a:lnTo>
                  <a:cubicBezTo>
                    <a:pt x="143672" y="3121"/>
                    <a:pt x="140551" y="0"/>
                    <a:pt x="136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2271225" y="2928325"/>
              <a:ext cx="977575" cy="976000"/>
            </a:xfrm>
            <a:custGeom>
              <a:avLst/>
              <a:gdLst/>
              <a:ahLst/>
              <a:cxnLst/>
              <a:rect l="l" t="t" r="r" b="b"/>
              <a:pathLst>
                <a:path w="39103" h="39040" extrusionOk="0">
                  <a:moveTo>
                    <a:pt x="19551" y="6369"/>
                  </a:moveTo>
                  <a:cubicBezTo>
                    <a:pt x="20761" y="6369"/>
                    <a:pt x="21971" y="6497"/>
                    <a:pt x="23118" y="6879"/>
                  </a:cubicBezTo>
                  <a:cubicBezTo>
                    <a:pt x="30123" y="8789"/>
                    <a:pt x="34199" y="16113"/>
                    <a:pt x="32225" y="23118"/>
                  </a:cubicBezTo>
                  <a:cubicBezTo>
                    <a:pt x="30632" y="28786"/>
                    <a:pt x="25474" y="32671"/>
                    <a:pt x="19551" y="32734"/>
                  </a:cubicBezTo>
                  <a:cubicBezTo>
                    <a:pt x="18341" y="32671"/>
                    <a:pt x="17131" y="32543"/>
                    <a:pt x="15985" y="32225"/>
                  </a:cubicBezTo>
                  <a:cubicBezTo>
                    <a:pt x="9617" y="30442"/>
                    <a:pt x="5605" y="24201"/>
                    <a:pt x="6496" y="17705"/>
                  </a:cubicBezTo>
                  <a:cubicBezTo>
                    <a:pt x="7388" y="11209"/>
                    <a:pt x="12992" y="6369"/>
                    <a:pt x="19551" y="6369"/>
                  </a:cubicBezTo>
                  <a:close/>
                  <a:moveTo>
                    <a:pt x="18469" y="1"/>
                  </a:moveTo>
                  <a:lnTo>
                    <a:pt x="18596" y="2421"/>
                  </a:lnTo>
                  <a:cubicBezTo>
                    <a:pt x="16049" y="2548"/>
                    <a:pt x="13501" y="3249"/>
                    <a:pt x="11273" y="4523"/>
                  </a:cubicBezTo>
                  <a:lnTo>
                    <a:pt x="10063" y="2485"/>
                  </a:lnTo>
                  <a:cubicBezTo>
                    <a:pt x="8152" y="3504"/>
                    <a:pt x="6433" y="4905"/>
                    <a:pt x="4968" y="6560"/>
                  </a:cubicBezTo>
                  <a:lnTo>
                    <a:pt x="6751" y="8152"/>
                  </a:lnTo>
                  <a:cubicBezTo>
                    <a:pt x="5031" y="10063"/>
                    <a:pt x="3821" y="12356"/>
                    <a:pt x="3121" y="14776"/>
                  </a:cubicBezTo>
                  <a:lnTo>
                    <a:pt x="765" y="14139"/>
                  </a:lnTo>
                  <a:lnTo>
                    <a:pt x="765" y="14202"/>
                  </a:lnTo>
                  <a:cubicBezTo>
                    <a:pt x="255" y="15922"/>
                    <a:pt x="64" y="17705"/>
                    <a:pt x="0" y="19488"/>
                  </a:cubicBezTo>
                  <a:lnTo>
                    <a:pt x="0" y="20635"/>
                  </a:lnTo>
                  <a:lnTo>
                    <a:pt x="2420" y="20507"/>
                  </a:lnTo>
                  <a:cubicBezTo>
                    <a:pt x="2548" y="23055"/>
                    <a:pt x="3312" y="25538"/>
                    <a:pt x="4522" y="27831"/>
                  </a:cubicBezTo>
                  <a:lnTo>
                    <a:pt x="2420" y="28977"/>
                  </a:lnTo>
                  <a:cubicBezTo>
                    <a:pt x="3503" y="30888"/>
                    <a:pt x="4904" y="32607"/>
                    <a:pt x="6496" y="34072"/>
                  </a:cubicBezTo>
                  <a:lnTo>
                    <a:pt x="8088" y="32289"/>
                  </a:lnTo>
                  <a:cubicBezTo>
                    <a:pt x="9999" y="34008"/>
                    <a:pt x="12291" y="35282"/>
                    <a:pt x="14775" y="35982"/>
                  </a:cubicBezTo>
                  <a:lnTo>
                    <a:pt x="14202" y="38275"/>
                  </a:lnTo>
                  <a:lnTo>
                    <a:pt x="14266" y="38275"/>
                  </a:lnTo>
                  <a:cubicBezTo>
                    <a:pt x="15985" y="38784"/>
                    <a:pt x="17768" y="39039"/>
                    <a:pt x="19615" y="39039"/>
                  </a:cubicBezTo>
                  <a:lnTo>
                    <a:pt x="20761" y="39039"/>
                  </a:lnTo>
                  <a:lnTo>
                    <a:pt x="20634" y="36619"/>
                  </a:lnTo>
                  <a:cubicBezTo>
                    <a:pt x="23181" y="36492"/>
                    <a:pt x="25665" y="35728"/>
                    <a:pt x="27958" y="34454"/>
                  </a:cubicBezTo>
                  <a:lnTo>
                    <a:pt x="29104" y="36619"/>
                  </a:lnTo>
                  <a:cubicBezTo>
                    <a:pt x="31015" y="35537"/>
                    <a:pt x="32734" y="34136"/>
                    <a:pt x="34199" y="32480"/>
                  </a:cubicBezTo>
                  <a:lnTo>
                    <a:pt x="32416" y="30888"/>
                  </a:lnTo>
                  <a:cubicBezTo>
                    <a:pt x="34071" y="28977"/>
                    <a:pt x="35345" y="26685"/>
                    <a:pt x="36046" y="24265"/>
                  </a:cubicBezTo>
                  <a:lnTo>
                    <a:pt x="38402" y="24901"/>
                  </a:lnTo>
                  <a:cubicBezTo>
                    <a:pt x="38848" y="23182"/>
                    <a:pt x="39102" y="21399"/>
                    <a:pt x="39102" y="19552"/>
                  </a:cubicBezTo>
                  <a:cubicBezTo>
                    <a:pt x="39102" y="19170"/>
                    <a:pt x="39102" y="18788"/>
                    <a:pt x="39102" y="18406"/>
                  </a:cubicBezTo>
                  <a:lnTo>
                    <a:pt x="36619" y="18469"/>
                  </a:lnTo>
                  <a:cubicBezTo>
                    <a:pt x="36491" y="15922"/>
                    <a:pt x="35727" y="13438"/>
                    <a:pt x="34517" y="11209"/>
                  </a:cubicBezTo>
                  <a:lnTo>
                    <a:pt x="36619" y="10063"/>
                  </a:lnTo>
                  <a:cubicBezTo>
                    <a:pt x="35536" y="8089"/>
                    <a:pt x="34199" y="6369"/>
                    <a:pt x="32543" y="4905"/>
                  </a:cubicBezTo>
                  <a:lnTo>
                    <a:pt x="30951" y="6751"/>
                  </a:lnTo>
                  <a:cubicBezTo>
                    <a:pt x="29040" y="5032"/>
                    <a:pt x="26748" y="3758"/>
                    <a:pt x="24264" y="3058"/>
                  </a:cubicBezTo>
                  <a:lnTo>
                    <a:pt x="24901" y="765"/>
                  </a:lnTo>
                  <a:cubicBezTo>
                    <a:pt x="23181" y="256"/>
                    <a:pt x="21398" y="1"/>
                    <a:pt x="19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3957250" y="2998400"/>
              <a:ext cx="25" cy="25"/>
            </a:xfrm>
            <a:custGeom>
              <a:avLst/>
              <a:gdLst/>
              <a:ahLst/>
              <a:cxnLst/>
              <a:rect l="l" t="t" r="r" b="b"/>
              <a:pathLst>
                <a:path w="1" h="1" extrusionOk="0">
                  <a:moveTo>
                    <a:pt x="1" y="0"/>
                  </a:move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307675" y="2819750"/>
              <a:ext cx="697375" cy="688475"/>
            </a:xfrm>
            <a:custGeom>
              <a:avLst/>
              <a:gdLst/>
              <a:ahLst/>
              <a:cxnLst/>
              <a:rect l="l" t="t" r="r" b="b"/>
              <a:pathLst>
                <a:path w="27895" h="27539" extrusionOk="0">
                  <a:moveTo>
                    <a:pt x="13948" y="5618"/>
                  </a:moveTo>
                  <a:cubicBezTo>
                    <a:pt x="14712" y="5618"/>
                    <a:pt x="15412" y="5745"/>
                    <a:pt x="16176" y="5936"/>
                  </a:cubicBezTo>
                  <a:cubicBezTo>
                    <a:pt x="19679" y="6955"/>
                    <a:pt x="22099" y="10139"/>
                    <a:pt x="22099" y="13833"/>
                  </a:cubicBezTo>
                  <a:cubicBezTo>
                    <a:pt x="22099" y="14533"/>
                    <a:pt x="21972" y="15298"/>
                    <a:pt x="21781" y="16062"/>
                  </a:cubicBezTo>
                  <a:cubicBezTo>
                    <a:pt x="20802" y="19631"/>
                    <a:pt x="17534" y="22003"/>
                    <a:pt x="13953" y="22003"/>
                  </a:cubicBezTo>
                  <a:cubicBezTo>
                    <a:pt x="13572" y="22003"/>
                    <a:pt x="13187" y="21976"/>
                    <a:pt x="12801" y="21921"/>
                  </a:cubicBezTo>
                  <a:cubicBezTo>
                    <a:pt x="8725" y="21411"/>
                    <a:pt x="5732" y="17909"/>
                    <a:pt x="5732" y="13833"/>
                  </a:cubicBezTo>
                  <a:cubicBezTo>
                    <a:pt x="5732" y="13069"/>
                    <a:pt x="5860" y="12304"/>
                    <a:pt x="6051" y="11604"/>
                  </a:cubicBezTo>
                  <a:cubicBezTo>
                    <a:pt x="7070" y="8038"/>
                    <a:pt x="10254" y="5618"/>
                    <a:pt x="13948" y="5618"/>
                  </a:cubicBezTo>
                  <a:close/>
                  <a:moveTo>
                    <a:pt x="13928" y="0"/>
                  </a:moveTo>
                  <a:cubicBezTo>
                    <a:pt x="13059" y="0"/>
                    <a:pt x="12192" y="87"/>
                    <a:pt x="11336" y="268"/>
                  </a:cubicBezTo>
                  <a:lnTo>
                    <a:pt x="11655" y="1860"/>
                  </a:lnTo>
                  <a:cubicBezTo>
                    <a:pt x="10381" y="2115"/>
                    <a:pt x="9171" y="2497"/>
                    <a:pt x="8089" y="3134"/>
                  </a:cubicBezTo>
                  <a:lnTo>
                    <a:pt x="7261" y="1733"/>
                  </a:lnTo>
                  <a:cubicBezTo>
                    <a:pt x="5350" y="2752"/>
                    <a:pt x="3758" y="4217"/>
                    <a:pt x="2484" y="6000"/>
                  </a:cubicBezTo>
                  <a:lnTo>
                    <a:pt x="3885" y="6955"/>
                  </a:lnTo>
                  <a:cubicBezTo>
                    <a:pt x="3121" y="7974"/>
                    <a:pt x="2612" y="9120"/>
                    <a:pt x="2293" y="10394"/>
                  </a:cubicBezTo>
                  <a:lnTo>
                    <a:pt x="701" y="9948"/>
                  </a:lnTo>
                  <a:lnTo>
                    <a:pt x="701" y="10012"/>
                  </a:lnTo>
                  <a:cubicBezTo>
                    <a:pt x="64" y="12050"/>
                    <a:pt x="1" y="14215"/>
                    <a:pt x="383" y="16317"/>
                  </a:cubicBezTo>
                  <a:lnTo>
                    <a:pt x="1975" y="15998"/>
                  </a:lnTo>
                  <a:cubicBezTo>
                    <a:pt x="2230" y="17272"/>
                    <a:pt x="2612" y="18482"/>
                    <a:pt x="3249" y="19564"/>
                  </a:cubicBezTo>
                  <a:lnTo>
                    <a:pt x="1848" y="20392"/>
                  </a:lnTo>
                  <a:cubicBezTo>
                    <a:pt x="2866" y="22303"/>
                    <a:pt x="4331" y="23959"/>
                    <a:pt x="6114" y="25169"/>
                  </a:cubicBezTo>
                  <a:lnTo>
                    <a:pt x="7070" y="23831"/>
                  </a:lnTo>
                  <a:cubicBezTo>
                    <a:pt x="8089" y="24532"/>
                    <a:pt x="9235" y="25041"/>
                    <a:pt x="10445" y="25423"/>
                  </a:cubicBezTo>
                  <a:lnTo>
                    <a:pt x="10063" y="27015"/>
                  </a:lnTo>
                  <a:lnTo>
                    <a:pt x="10190" y="27015"/>
                  </a:lnTo>
                  <a:cubicBezTo>
                    <a:pt x="11436" y="27355"/>
                    <a:pt x="12704" y="27538"/>
                    <a:pt x="13981" y="27538"/>
                  </a:cubicBezTo>
                  <a:cubicBezTo>
                    <a:pt x="14858" y="27538"/>
                    <a:pt x="15740" y="27452"/>
                    <a:pt x="16622" y="27270"/>
                  </a:cubicBezTo>
                  <a:lnTo>
                    <a:pt x="16304" y="25678"/>
                  </a:lnTo>
                  <a:cubicBezTo>
                    <a:pt x="17514" y="25423"/>
                    <a:pt x="18724" y="24978"/>
                    <a:pt x="19870" y="24404"/>
                  </a:cubicBezTo>
                  <a:lnTo>
                    <a:pt x="20634" y="25805"/>
                  </a:lnTo>
                  <a:cubicBezTo>
                    <a:pt x="22545" y="24723"/>
                    <a:pt x="24137" y="23258"/>
                    <a:pt x="25347" y="21475"/>
                  </a:cubicBezTo>
                  <a:lnTo>
                    <a:pt x="24010" y="20583"/>
                  </a:lnTo>
                  <a:cubicBezTo>
                    <a:pt x="24710" y="19501"/>
                    <a:pt x="25283" y="18354"/>
                    <a:pt x="25602" y="17144"/>
                  </a:cubicBezTo>
                  <a:lnTo>
                    <a:pt x="27194" y="17590"/>
                  </a:lnTo>
                  <a:cubicBezTo>
                    <a:pt x="27767" y="15489"/>
                    <a:pt x="27894" y="13323"/>
                    <a:pt x="27449" y="11222"/>
                  </a:cubicBezTo>
                  <a:lnTo>
                    <a:pt x="27449" y="11222"/>
                  </a:lnTo>
                  <a:lnTo>
                    <a:pt x="25856" y="11477"/>
                  </a:lnTo>
                  <a:cubicBezTo>
                    <a:pt x="25602" y="10267"/>
                    <a:pt x="25220" y="9057"/>
                    <a:pt x="24583" y="7910"/>
                  </a:cubicBezTo>
                  <a:lnTo>
                    <a:pt x="25984" y="7146"/>
                  </a:lnTo>
                  <a:cubicBezTo>
                    <a:pt x="24965" y="5236"/>
                    <a:pt x="23500" y="3580"/>
                    <a:pt x="21653" y="2370"/>
                  </a:cubicBezTo>
                  <a:lnTo>
                    <a:pt x="20762" y="3707"/>
                  </a:lnTo>
                  <a:cubicBezTo>
                    <a:pt x="19743" y="3007"/>
                    <a:pt x="18533" y="2497"/>
                    <a:pt x="17323" y="2115"/>
                  </a:cubicBezTo>
                  <a:lnTo>
                    <a:pt x="17769" y="523"/>
                  </a:lnTo>
                  <a:lnTo>
                    <a:pt x="17705" y="523"/>
                  </a:lnTo>
                  <a:cubicBezTo>
                    <a:pt x="16459" y="183"/>
                    <a:pt x="15191" y="0"/>
                    <a:pt x="1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2445675" y="3165225"/>
              <a:ext cx="592975" cy="501025"/>
            </a:xfrm>
            <a:custGeom>
              <a:avLst/>
              <a:gdLst/>
              <a:ahLst/>
              <a:cxnLst/>
              <a:rect l="l" t="t" r="r" b="b"/>
              <a:pathLst>
                <a:path w="23719" h="20041" extrusionOk="0">
                  <a:moveTo>
                    <a:pt x="12506" y="1"/>
                  </a:moveTo>
                  <a:cubicBezTo>
                    <a:pt x="5255" y="1"/>
                    <a:pt x="0" y="8012"/>
                    <a:pt x="3849" y="14916"/>
                  </a:cubicBezTo>
                  <a:cubicBezTo>
                    <a:pt x="5784" y="18387"/>
                    <a:pt x="9168" y="20041"/>
                    <a:pt x="12536" y="20041"/>
                  </a:cubicBezTo>
                  <a:cubicBezTo>
                    <a:pt x="16706" y="20041"/>
                    <a:pt x="20851" y="17507"/>
                    <a:pt x="22190" y="12751"/>
                  </a:cubicBezTo>
                  <a:cubicBezTo>
                    <a:pt x="23718" y="7465"/>
                    <a:pt x="20598" y="1924"/>
                    <a:pt x="15312" y="396"/>
                  </a:cubicBezTo>
                  <a:cubicBezTo>
                    <a:pt x="14355" y="127"/>
                    <a:pt x="13415" y="1"/>
                    <a:pt x="12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481225" y="3027000"/>
              <a:ext cx="333850" cy="275925"/>
            </a:xfrm>
            <a:custGeom>
              <a:avLst/>
              <a:gdLst/>
              <a:ahLst/>
              <a:cxnLst/>
              <a:rect l="l" t="t" r="r" b="b"/>
              <a:pathLst>
                <a:path w="13354" h="11037" extrusionOk="0">
                  <a:moveTo>
                    <a:pt x="6963" y="1"/>
                  </a:moveTo>
                  <a:cubicBezTo>
                    <a:pt x="6076" y="1"/>
                    <a:pt x="5157" y="219"/>
                    <a:pt x="4267" y="703"/>
                  </a:cubicBezTo>
                  <a:cubicBezTo>
                    <a:pt x="0" y="3123"/>
                    <a:pt x="764" y="9491"/>
                    <a:pt x="5477" y="10829"/>
                  </a:cubicBezTo>
                  <a:cubicBezTo>
                    <a:pt x="5975" y="10969"/>
                    <a:pt x="6477" y="11037"/>
                    <a:pt x="6971" y="11037"/>
                  </a:cubicBezTo>
                  <a:cubicBezTo>
                    <a:pt x="9382" y="11037"/>
                    <a:pt x="11604" y="9439"/>
                    <a:pt x="12291" y="7008"/>
                  </a:cubicBezTo>
                  <a:cubicBezTo>
                    <a:pt x="13354" y="3263"/>
                    <a:pt x="10396" y="1"/>
                    <a:pt x="6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639325" y="2213475"/>
              <a:ext cx="444225" cy="442625"/>
            </a:xfrm>
            <a:custGeom>
              <a:avLst/>
              <a:gdLst/>
              <a:ahLst/>
              <a:cxnLst/>
              <a:rect l="l" t="t" r="r" b="b"/>
              <a:pathLst>
                <a:path w="17769" h="17705" extrusionOk="0">
                  <a:moveTo>
                    <a:pt x="8916" y="2867"/>
                  </a:moveTo>
                  <a:cubicBezTo>
                    <a:pt x="9426" y="2867"/>
                    <a:pt x="9999" y="2930"/>
                    <a:pt x="10572" y="3058"/>
                  </a:cubicBezTo>
                  <a:cubicBezTo>
                    <a:pt x="13119" y="3822"/>
                    <a:pt x="14902" y="6178"/>
                    <a:pt x="14902" y="8853"/>
                  </a:cubicBezTo>
                  <a:cubicBezTo>
                    <a:pt x="14902" y="9426"/>
                    <a:pt x="14839" y="9936"/>
                    <a:pt x="14648" y="10509"/>
                  </a:cubicBezTo>
                  <a:cubicBezTo>
                    <a:pt x="13947" y="13056"/>
                    <a:pt x="11591" y="14839"/>
                    <a:pt x="8916" y="14839"/>
                  </a:cubicBezTo>
                  <a:cubicBezTo>
                    <a:pt x="5605" y="14839"/>
                    <a:pt x="2930" y="12164"/>
                    <a:pt x="2930" y="8853"/>
                  </a:cubicBezTo>
                  <a:cubicBezTo>
                    <a:pt x="2930" y="8280"/>
                    <a:pt x="2994" y="7770"/>
                    <a:pt x="3121" y="7197"/>
                  </a:cubicBezTo>
                  <a:cubicBezTo>
                    <a:pt x="3885" y="4650"/>
                    <a:pt x="6178" y="2867"/>
                    <a:pt x="8852" y="2867"/>
                  </a:cubicBezTo>
                  <a:close/>
                  <a:moveTo>
                    <a:pt x="8343" y="1"/>
                  </a:moveTo>
                  <a:lnTo>
                    <a:pt x="8407" y="1083"/>
                  </a:lnTo>
                  <a:cubicBezTo>
                    <a:pt x="7260" y="1147"/>
                    <a:pt x="6114" y="1529"/>
                    <a:pt x="5095" y="2102"/>
                  </a:cubicBezTo>
                  <a:lnTo>
                    <a:pt x="4586" y="1083"/>
                  </a:lnTo>
                  <a:cubicBezTo>
                    <a:pt x="3694" y="1593"/>
                    <a:pt x="2930" y="2230"/>
                    <a:pt x="2293" y="2930"/>
                  </a:cubicBezTo>
                  <a:lnTo>
                    <a:pt x="3057" y="3695"/>
                  </a:lnTo>
                  <a:cubicBezTo>
                    <a:pt x="2293" y="4522"/>
                    <a:pt x="1720" y="5605"/>
                    <a:pt x="1401" y="6688"/>
                  </a:cubicBezTo>
                  <a:lnTo>
                    <a:pt x="319" y="6433"/>
                  </a:lnTo>
                  <a:cubicBezTo>
                    <a:pt x="128" y="7197"/>
                    <a:pt x="0" y="7961"/>
                    <a:pt x="0" y="8789"/>
                  </a:cubicBezTo>
                  <a:lnTo>
                    <a:pt x="0" y="9299"/>
                  </a:lnTo>
                  <a:lnTo>
                    <a:pt x="1083" y="9235"/>
                  </a:lnTo>
                  <a:cubicBezTo>
                    <a:pt x="1147" y="10445"/>
                    <a:pt x="1465" y="11528"/>
                    <a:pt x="2038" y="12610"/>
                  </a:cubicBezTo>
                  <a:lnTo>
                    <a:pt x="1083" y="13120"/>
                  </a:lnTo>
                  <a:cubicBezTo>
                    <a:pt x="1592" y="14011"/>
                    <a:pt x="2229" y="14776"/>
                    <a:pt x="2930" y="15412"/>
                  </a:cubicBezTo>
                  <a:lnTo>
                    <a:pt x="3694" y="14648"/>
                  </a:lnTo>
                  <a:cubicBezTo>
                    <a:pt x="4586" y="15412"/>
                    <a:pt x="5605" y="15986"/>
                    <a:pt x="6751" y="16304"/>
                  </a:cubicBezTo>
                  <a:lnTo>
                    <a:pt x="6432" y="17387"/>
                  </a:lnTo>
                  <a:cubicBezTo>
                    <a:pt x="7197" y="17578"/>
                    <a:pt x="8025" y="17705"/>
                    <a:pt x="8852" y="17705"/>
                  </a:cubicBezTo>
                  <a:lnTo>
                    <a:pt x="9362" y="17705"/>
                  </a:lnTo>
                  <a:lnTo>
                    <a:pt x="9298" y="16622"/>
                  </a:lnTo>
                  <a:cubicBezTo>
                    <a:pt x="10508" y="16559"/>
                    <a:pt x="11591" y="16177"/>
                    <a:pt x="12673" y="15603"/>
                  </a:cubicBezTo>
                  <a:lnTo>
                    <a:pt x="13183" y="16622"/>
                  </a:lnTo>
                  <a:cubicBezTo>
                    <a:pt x="14075" y="16113"/>
                    <a:pt x="14839" y="15476"/>
                    <a:pt x="15476" y="14712"/>
                  </a:cubicBezTo>
                  <a:lnTo>
                    <a:pt x="14711" y="14011"/>
                  </a:lnTo>
                  <a:cubicBezTo>
                    <a:pt x="15476" y="13120"/>
                    <a:pt x="16049" y="12101"/>
                    <a:pt x="16367" y="10954"/>
                  </a:cubicBezTo>
                  <a:lnTo>
                    <a:pt x="17450" y="11273"/>
                  </a:lnTo>
                  <a:cubicBezTo>
                    <a:pt x="17641" y="10509"/>
                    <a:pt x="17768" y="9681"/>
                    <a:pt x="17768" y="8853"/>
                  </a:cubicBezTo>
                  <a:lnTo>
                    <a:pt x="17768" y="8343"/>
                  </a:lnTo>
                  <a:lnTo>
                    <a:pt x="16686" y="8407"/>
                  </a:lnTo>
                  <a:cubicBezTo>
                    <a:pt x="16622" y="7261"/>
                    <a:pt x="16240" y="6115"/>
                    <a:pt x="15667" y="5096"/>
                  </a:cubicBezTo>
                  <a:lnTo>
                    <a:pt x="16686" y="4522"/>
                  </a:lnTo>
                  <a:cubicBezTo>
                    <a:pt x="16176" y="3695"/>
                    <a:pt x="15539" y="2867"/>
                    <a:pt x="14775" y="2230"/>
                  </a:cubicBezTo>
                  <a:lnTo>
                    <a:pt x="14075" y="2994"/>
                  </a:lnTo>
                  <a:cubicBezTo>
                    <a:pt x="13183" y="2230"/>
                    <a:pt x="12164" y="1657"/>
                    <a:pt x="11018" y="1338"/>
                  </a:cubicBezTo>
                  <a:lnTo>
                    <a:pt x="11336" y="319"/>
                  </a:lnTo>
                  <a:cubicBezTo>
                    <a:pt x="10508" y="65"/>
                    <a:pt x="9680" y="1"/>
                    <a:pt x="8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1112175" y="2165725"/>
              <a:ext cx="313675" cy="310475"/>
            </a:xfrm>
            <a:custGeom>
              <a:avLst/>
              <a:gdLst/>
              <a:ahLst/>
              <a:cxnLst/>
              <a:rect l="l" t="t" r="r" b="b"/>
              <a:pathLst>
                <a:path w="12547" h="12419" extrusionOk="0">
                  <a:moveTo>
                    <a:pt x="6242" y="2484"/>
                  </a:moveTo>
                  <a:cubicBezTo>
                    <a:pt x="6624" y="2484"/>
                    <a:pt x="6942" y="2484"/>
                    <a:pt x="7260" y="2611"/>
                  </a:cubicBezTo>
                  <a:cubicBezTo>
                    <a:pt x="8916" y="3057"/>
                    <a:pt x="9999" y="4522"/>
                    <a:pt x="9999" y="6178"/>
                  </a:cubicBezTo>
                  <a:cubicBezTo>
                    <a:pt x="9999" y="6560"/>
                    <a:pt x="9935" y="6878"/>
                    <a:pt x="9872" y="7197"/>
                  </a:cubicBezTo>
                  <a:cubicBezTo>
                    <a:pt x="9426" y="8789"/>
                    <a:pt x="7961" y="9935"/>
                    <a:pt x="6305" y="9935"/>
                  </a:cubicBezTo>
                  <a:cubicBezTo>
                    <a:pt x="5923" y="9935"/>
                    <a:pt x="5605" y="9871"/>
                    <a:pt x="5286" y="9808"/>
                  </a:cubicBezTo>
                  <a:cubicBezTo>
                    <a:pt x="3630" y="9298"/>
                    <a:pt x="2548" y="7833"/>
                    <a:pt x="2548" y="6178"/>
                  </a:cubicBezTo>
                  <a:cubicBezTo>
                    <a:pt x="2548" y="5859"/>
                    <a:pt x="2612" y="5477"/>
                    <a:pt x="2675" y="5159"/>
                  </a:cubicBezTo>
                  <a:cubicBezTo>
                    <a:pt x="3121" y="3567"/>
                    <a:pt x="4586" y="2484"/>
                    <a:pt x="6242" y="2484"/>
                  </a:cubicBezTo>
                  <a:close/>
                  <a:moveTo>
                    <a:pt x="6242" y="0"/>
                  </a:moveTo>
                  <a:cubicBezTo>
                    <a:pt x="5859" y="0"/>
                    <a:pt x="5477" y="0"/>
                    <a:pt x="5095" y="64"/>
                  </a:cubicBezTo>
                  <a:lnTo>
                    <a:pt x="5223" y="828"/>
                  </a:lnTo>
                  <a:cubicBezTo>
                    <a:pt x="4649" y="956"/>
                    <a:pt x="4140" y="1147"/>
                    <a:pt x="3630" y="1401"/>
                  </a:cubicBezTo>
                  <a:lnTo>
                    <a:pt x="3248" y="701"/>
                  </a:lnTo>
                  <a:cubicBezTo>
                    <a:pt x="2357" y="1147"/>
                    <a:pt x="1656" y="1847"/>
                    <a:pt x="1083" y="2675"/>
                  </a:cubicBezTo>
                  <a:lnTo>
                    <a:pt x="1720" y="3057"/>
                  </a:lnTo>
                  <a:cubicBezTo>
                    <a:pt x="1338" y="3567"/>
                    <a:pt x="1147" y="4076"/>
                    <a:pt x="956" y="4649"/>
                  </a:cubicBezTo>
                  <a:lnTo>
                    <a:pt x="255" y="4458"/>
                  </a:lnTo>
                  <a:lnTo>
                    <a:pt x="255" y="4522"/>
                  </a:lnTo>
                  <a:cubicBezTo>
                    <a:pt x="128" y="5095"/>
                    <a:pt x="1" y="5668"/>
                    <a:pt x="1" y="6241"/>
                  </a:cubicBezTo>
                  <a:cubicBezTo>
                    <a:pt x="1" y="6623"/>
                    <a:pt x="64" y="7006"/>
                    <a:pt x="128" y="7388"/>
                  </a:cubicBezTo>
                  <a:lnTo>
                    <a:pt x="828" y="7260"/>
                  </a:lnTo>
                  <a:cubicBezTo>
                    <a:pt x="956" y="7833"/>
                    <a:pt x="1147" y="8343"/>
                    <a:pt x="1465" y="8852"/>
                  </a:cubicBezTo>
                  <a:lnTo>
                    <a:pt x="765" y="9171"/>
                  </a:lnTo>
                  <a:cubicBezTo>
                    <a:pt x="1274" y="10062"/>
                    <a:pt x="1911" y="10827"/>
                    <a:pt x="2739" y="11336"/>
                  </a:cubicBezTo>
                  <a:lnTo>
                    <a:pt x="3185" y="10763"/>
                  </a:lnTo>
                  <a:cubicBezTo>
                    <a:pt x="3630" y="11081"/>
                    <a:pt x="4204" y="11336"/>
                    <a:pt x="4777" y="11463"/>
                  </a:cubicBezTo>
                  <a:lnTo>
                    <a:pt x="4522" y="12228"/>
                  </a:lnTo>
                  <a:lnTo>
                    <a:pt x="4586" y="12228"/>
                  </a:lnTo>
                  <a:cubicBezTo>
                    <a:pt x="5159" y="12355"/>
                    <a:pt x="5732" y="12419"/>
                    <a:pt x="6305" y="12419"/>
                  </a:cubicBezTo>
                  <a:cubicBezTo>
                    <a:pt x="6751" y="12419"/>
                    <a:pt x="7133" y="12419"/>
                    <a:pt x="7515" y="12291"/>
                  </a:cubicBezTo>
                  <a:lnTo>
                    <a:pt x="7388" y="11591"/>
                  </a:lnTo>
                  <a:cubicBezTo>
                    <a:pt x="7961" y="11463"/>
                    <a:pt x="8470" y="11272"/>
                    <a:pt x="8980" y="11018"/>
                  </a:cubicBezTo>
                  <a:lnTo>
                    <a:pt x="9362" y="11654"/>
                  </a:lnTo>
                  <a:cubicBezTo>
                    <a:pt x="10190" y="11145"/>
                    <a:pt x="10954" y="10508"/>
                    <a:pt x="11464" y="9680"/>
                  </a:cubicBezTo>
                  <a:lnTo>
                    <a:pt x="10890" y="9234"/>
                  </a:lnTo>
                  <a:cubicBezTo>
                    <a:pt x="11209" y="8789"/>
                    <a:pt x="11464" y="8216"/>
                    <a:pt x="11591" y="7642"/>
                  </a:cubicBezTo>
                  <a:lnTo>
                    <a:pt x="12292" y="7897"/>
                  </a:lnTo>
                  <a:cubicBezTo>
                    <a:pt x="12483" y="7388"/>
                    <a:pt x="12546" y="6751"/>
                    <a:pt x="12546" y="6178"/>
                  </a:cubicBezTo>
                  <a:cubicBezTo>
                    <a:pt x="12546" y="5796"/>
                    <a:pt x="12483" y="5413"/>
                    <a:pt x="12419" y="5031"/>
                  </a:cubicBezTo>
                  <a:lnTo>
                    <a:pt x="11718" y="5159"/>
                  </a:lnTo>
                  <a:cubicBezTo>
                    <a:pt x="11591" y="4586"/>
                    <a:pt x="11400" y="4076"/>
                    <a:pt x="11082" y="3567"/>
                  </a:cubicBezTo>
                  <a:lnTo>
                    <a:pt x="11782" y="3185"/>
                  </a:lnTo>
                  <a:cubicBezTo>
                    <a:pt x="11273" y="2357"/>
                    <a:pt x="10572" y="1592"/>
                    <a:pt x="9808" y="1019"/>
                  </a:cubicBezTo>
                  <a:lnTo>
                    <a:pt x="9362" y="1656"/>
                  </a:lnTo>
                  <a:cubicBezTo>
                    <a:pt x="8853" y="1338"/>
                    <a:pt x="8343" y="1083"/>
                    <a:pt x="7770" y="956"/>
                  </a:cubicBezTo>
                  <a:lnTo>
                    <a:pt x="7961" y="191"/>
                  </a:lnTo>
                  <a:cubicBezTo>
                    <a:pt x="7452" y="64"/>
                    <a:pt x="6878" y="0"/>
                    <a:pt x="6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4310700" y="2208700"/>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4"/>
            <p:cNvSpPr/>
            <p:nvPr/>
          </p:nvSpPr>
          <p:spPr>
            <a:xfrm>
              <a:off x="4310700" y="2345625"/>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4"/>
            <p:cNvSpPr/>
            <p:nvPr/>
          </p:nvSpPr>
          <p:spPr>
            <a:xfrm>
              <a:off x="4310700" y="2482550"/>
              <a:ext cx="1028525" cy="39825"/>
            </a:xfrm>
            <a:custGeom>
              <a:avLst/>
              <a:gdLst/>
              <a:ahLst/>
              <a:cxnLst/>
              <a:rect l="l" t="t" r="r" b="b"/>
              <a:pathLst>
                <a:path w="41141" h="1593" extrusionOk="0">
                  <a:moveTo>
                    <a:pt x="1" y="0"/>
                  </a:moveTo>
                  <a:lnTo>
                    <a:pt x="1" y="1593"/>
                  </a:lnTo>
                  <a:lnTo>
                    <a:pt x="41140" y="1593"/>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4310700" y="2621050"/>
              <a:ext cx="1028525" cy="39850"/>
            </a:xfrm>
            <a:custGeom>
              <a:avLst/>
              <a:gdLst/>
              <a:ahLst/>
              <a:cxnLst/>
              <a:rect l="l" t="t" r="r" b="b"/>
              <a:pathLst>
                <a:path w="41141" h="1594"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4310700" y="2757975"/>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4310700" y="2894900"/>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4310700" y="3031825"/>
              <a:ext cx="1028525" cy="39825"/>
            </a:xfrm>
            <a:custGeom>
              <a:avLst/>
              <a:gdLst/>
              <a:ahLst/>
              <a:cxnLst/>
              <a:rect l="l" t="t" r="r" b="b"/>
              <a:pathLst>
                <a:path w="41141" h="1593" extrusionOk="0">
                  <a:moveTo>
                    <a:pt x="1" y="0"/>
                  </a:moveTo>
                  <a:lnTo>
                    <a:pt x="1" y="1592"/>
                  </a:lnTo>
                  <a:lnTo>
                    <a:pt x="41140" y="1592"/>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4"/>
            <p:cNvSpPr/>
            <p:nvPr/>
          </p:nvSpPr>
          <p:spPr>
            <a:xfrm>
              <a:off x="4310700" y="3168750"/>
              <a:ext cx="1028525" cy="39825"/>
            </a:xfrm>
            <a:custGeom>
              <a:avLst/>
              <a:gdLst/>
              <a:ahLst/>
              <a:cxnLst/>
              <a:rect l="l" t="t" r="r" b="b"/>
              <a:pathLst>
                <a:path w="41141" h="1593" extrusionOk="0">
                  <a:moveTo>
                    <a:pt x="1" y="0"/>
                  </a:moveTo>
                  <a:lnTo>
                    <a:pt x="1" y="1592"/>
                  </a:lnTo>
                  <a:lnTo>
                    <a:pt x="41140" y="1592"/>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4310700" y="3305675"/>
              <a:ext cx="1028525" cy="39825"/>
            </a:xfrm>
            <a:custGeom>
              <a:avLst/>
              <a:gdLst/>
              <a:ahLst/>
              <a:cxnLst/>
              <a:rect l="l" t="t" r="r" b="b"/>
              <a:pathLst>
                <a:path w="41141" h="1593" extrusionOk="0">
                  <a:moveTo>
                    <a:pt x="1" y="0"/>
                  </a:moveTo>
                  <a:lnTo>
                    <a:pt x="1" y="1592"/>
                  </a:lnTo>
                  <a:lnTo>
                    <a:pt x="41140" y="1592"/>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4310700" y="3442575"/>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4310700" y="3579500"/>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4310700" y="3716425"/>
              <a:ext cx="1028525" cy="39825"/>
            </a:xfrm>
            <a:custGeom>
              <a:avLst/>
              <a:gdLst/>
              <a:ahLst/>
              <a:cxnLst/>
              <a:rect l="l" t="t" r="r" b="b"/>
              <a:pathLst>
                <a:path w="41141" h="1593" extrusionOk="0">
                  <a:moveTo>
                    <a:pt x="1" y="0"/>
                  </a:moveTo>
                  <a:lnTo>
                    <a:pt x="1" y="1593"/>
                  </a:lnTo>
                  <a:lnTo>
                    <a:pt x="41140" y="1593"/>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2293525" y="2208700"/>
              <a:ext cx="1776800" cy="39825"/>
            </a:xfrm>
            <a:custGeom>
              <a:avLst/>
              <a:gdLst/>
              <a:ahLst/>
              <a:cxnLst/>
              <a:rect l="l" t="t" r="r" b="b"/>
              <a:pathLst>
                <a:path w="71072" h="1593" extrusionOk="0">
                  <a:moveTo>
                    <a:pt x="0" y="1"/>
                  </a:moveTo>
                  <a:lnTo>
                    <a:pt x="0" y="1593"/>
                  </a:lnTo>
                  <a:lnTo>
                    <a:pt x="71071" y="1593"/>
                  </a:lnTo>
                  <a:lnTo>
                    <a:pt x="71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2293525" y="2345625"/>
              <a:ext cx="1776800" cy="39825"/>
            </a:xfrm>
            <a:custGeom>
              <a:avLst/>
              <a:gdLst/>
              <a:ahLst/>
              <a:cxnLst/>
              <a:rect l="l" t="t" r="r" b="b"/>
              <a:pathLst>
                <a:path w="71072" h="1593" extrusionOk="0">
                  <a:moveTo>
                    <a:pt x="0" y="1"/>
                  </a:moveTo>
                  <a:lnTo>
                    <a:pt x="0" y="1593"/>
                  </a:lnTo>
                  <a:lnTo>
                    <a:pt x="71071" y="1593"/>
                  </a:lnTo>
                  <a:lnTo>
                    <a:pt x="71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2293525" y="2482550"/>
              <a:ext cx="1776800" cy="39825"/>
            </a:xfrm>
            <a:custGeom>
              <a:avLst/>
              <a:gdLst/>
              <a:ahLst/>
              <a:cxnLst/>
              <a:rect l="l" t="t" r="r" b="b"/>
              <a:pathLst>
                <a:path w="71072" h="1593" extrusionOk="0">
                  <a:moveTo>
                    <a:pt x="0" y="0"/>
                  </a:moveTo>
                  <a:lnTo>
                    <a:pt x="0" y="1593"/>
                  </a:lnTo>
                  <a:lnTo>
                    <a:pt x="71071" y="1593"/>
                  </a:lnTo>
                  <a:lnTo>
                    <a:pt x="7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2293525" y="2621050"/>
              <a:ext cx="1195675" cy="39850"/>
            </a:xfrm>
            <a:custGeom>
              <a:avLst/>
              <a:gdLst/>
              <a:ahLst/>
              <a:cxnLst/>
              <a:rect l="l" t="t" r="r" b="b"/>
              <a:pathLst>
                <a:path w="47827" h="1594" extrusionOk="0">
                  <a:moveTo>
                    <a:pt x="0" y="1"/>
                  </a:moveTo>
                  <a:lnTo>
                    <a:pt x="0" y="1593"/>
                  </a:lnTo>
                  <a:lnTo>
                    <a:pt x="47827" y="1593"/>
                  </a:lnTo>
                  <a:lnTo>
                    <a:pt x="478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4430100" y="1931675"/>
              <a:ext cx="730800" cy="119450"/>
            </a:xfrm>
            <a:custGeom>
              <a:avLst/>
              <a:gdLst/>
              <a:ahLst/>
              <a:cxnLst/>
              <a:rect l="l" t="t" r="r" b="b"/>
              <a:pathLst>
                <a:path w="29232" h="4778" extrusionOk="0">
                  <a:moveTo>
                    <a:pt x="1" y="1"/>
                  </a:moveTo>
                  <a:lnTo>
                    <a:pt x="1" y="4777"/>
                  </a:lnTo>
                  <a:lnTo>
                    <a:pt x="29232" y="4777"/>
                  </a:lnTo>
                  <a:lnTo>
                    <a:pt x="292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2817325" y="1931675"/>
              <a:ext cx="729200" cy="119450"/>
            </a:xfrm>
            <a:custGeom>
              <a:avLst/>
              <a:gdLst/>
              <a:ahLst/>
              <a:cxnLst/>
              <a:rect l="l" t="t" r="r" b="b"/>
              <a:pathLst>
                <a:path w="29168" h="4778" extrusionOk="0">
                  <a:moveTo>
                    <a:pt x="0" y="1"/>
                  </a:moveTo>
                  <a:lnTo>
                    <a:pt x="0" y="4777"/>
                  </a:lnTo>
                  <a:lnTo>
                    <a:pt x="29167" y="4777"/>
                  </a:lnTo>
                  <a:lnTo>
                    <a:pt x="291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628175" y="3272225"/>
              <a:ext cx="765825" cy="1550725"/>
            </a:xfrm>
            <a:custGeom>
              <a:avLst/>
              <a:gdLst/>
              <a:ahLst/>
              <a:cxnLst/>
              <a:rect l="l" t="t" r="r" b="b"/>
              <a:pathLst>
                <a:path w="30633" h="62029" extrusionOk="0">
                  <a:moveTo>
                    <a:pt x="17705" y="42924"/>
                  </a:moveTo>
                  <a:lnTo>
                    <a:pt x="17705" y="60437"/>
                  </a:lnTo>
                  <a:lnTo>
                    <a:pt x="12928" y="60437"/>
                  </a:lnTo>
                  <a:lnTo>
                    <a:pt x="12928" y="42924"/>
                  </a:lnTo>
                  <a:close/>
                  <a:moveTo>
                    <a:pt x="15348" y="1"/>
                  </a:moveTo>
                  <a:cubicBezTo>
                    <a:pt x="7133" y="1"/>
                    <a:pt x="446" y="6496"/>
                    <a:pt x="192" y="14712"/>
                  </a:cubicBezTo>
                  <a:cubicBezTo>
                    <a:pt x="1" y="22927"/>
                    <a:pt x="6369" y="29741"/>
                    <a:pt x="14521" y="30187"/>
                  </a:cubicBezTo>
                  <a:lnTo>
                    <a:pt x="14521" y="41332"/>
                  </a:lnTo>
                  <a:lnTo>
                    <a:pt x="12164" y="41332"/>
                  </a:lnTo>
                  <a:cubicBezTo>
                    <a:pt x="11718" y="41332"/>
                    <a:pt x="11336" y="41714"/>
                    <a:pt x="11336" y="42159"/>
                  </a:cubicBezTo>
                  <a:lnTo>
                    <a:pt x="11336" y="61265"/>
                  </a:lnTo>
                  <a:cubicBezTo>
                    <a:pt x="11336" y="61710"/>
                    <a:pt x="11718" y="62029"/>
                    <a:pt x="12164" y="62029"/>
                  </a:cubicBezTo>
                  <a:lnTo>
                    <a:pt x="18533" y="62029"/>
                  </a:lnTo>
                  <a:cubicBezTo>
                    <a:pt x="18978" y="62029"/>
                    <a:pt x="19297" y="61710"/>
                    <a:pt x="19297" y="61265"/>
                  </a:cubicBezTo>
                  <a:lnTo>
                    <a:pt x="19297" y="42159"/>
                  </a:lnTo>
                  <a:cubicBezTo>
                    <a:pt x="19297" y="41714"/>
                    <a:pt x="18978" y="41332"/>
                    <a:pt x="18533" y="41332"/>
                  </a:cubicBezTo>
                  <a:lnTo>
                    <a:pt x="16113" y="41332"/>
                  </a:lnTo>
                  <a:lnTo>
                    <a:pt x="16113" y="30187"/>
                  </a:lnTo>
                  <a:cubicBezTo>
                    <a:pt x="24328" y="29741"/>
                    <a:pt x="30633" y="22927"/>
                    <a:pt x="30442" y="14712"/>
                  </a:cubicBezTo>
                  <a:cubicBezTo>
                    <a:pt x="30250" y="6496"/>
                    <a:pt x="23500" y="1"/>
                    <a:pt x="15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972075" y="4366000"/>
              <a:ext cx="79625" cy="398050"/>
            </a:xfrm>
            <a:custGeom>
              <a:avLst/>
              <a:gdLst/>
              <a:ahLst/>
              <a:cxnLst/>
              <a:rect l="l" t="t" r="r" b="b"/>
              <a:pathLst>
                <a:path w="3185" h="15922" extrusionOk="0">
                  <a:moveTo>
                    <a:pt x="0" y="1"/>
                  </a:moveTo>
                  <a:lnTo>
                    <a:pt x="0" y="15922"/>
                  </a:lnTo>
                  <a:lnTo>
                    <a:pt x="3185" y="15922"/>
                  </a:lnTo>
                  <a:lnTo>
                    <a:pt x="31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2436800" y="685075"/>
              <a:ext cx="213375" cy="214950"/>
            </a:xfrm>
            <a:custGeom>
              <a:avLst/>
              <a:gdLst/>
              <a:ahLst/>
              <a:cxnLst/>
              <a:rect l="l" t="t" r="r" b="b"/>
              <a:pathLst>
                <a:path w="8535" h="8598" extrusionOk="0">
                  <a:moveTo>
                    <a:pt x="1" y="0"/>
                  </a:moveTo>
                  <a:lnTo>
                    <a:pt x="1" y="8598"/>
                  </a:lnTo>
                  <a:lnTo>
                    <a:pt x="8534" y="8598"/>
                  </a:lnTo>
                  <a:lnTo>
                    <a:pt x="8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2791850" y="685075"/>
              <a:ext cx="213350" cy="214950"/>
            </a:xfrm>
            <a:custGeom>
              <a:avLst/>
              <a:gdLst/>
              <a:ahLst/>
              <a:cxnLst/>
              <a:rect l="l" t="t" r="r" b="b"/>
              <a:pathLst>
                <a:path w="8534" h="8598" extrusionOk="0">
                  <a:moveTo>
                    <a:pt x="0" y="0"/>
                  </a:moveTo>
                  <a:lnTo>
                    <a:pt x="0" y="8598"/>
                  </a:lnTo>
                  <a:lnTo>
                    <a:pt x="8534" y="8598"/>
                  </a:lnTo>
                  <a:lnTo>
                    <a:pt x="8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146875" y="685075"/>
              <a:ext cx="213375" cy="214950"/>
            </a:xfrm>
            <a:custGeom>
              <a:avLst/>
              <a:gdLst/>
              <a:ahLst/>
              <a:cxnLst/>
              <a:rect l="l" t="t" r="r" b="b"/>
              <a:pathLst>
                <a:path w="8535" h="8598" extrusionOk="0">
                  <a:moveTo>
                    <a:pt x="1" y="0"/>
                  </a:moveTo>
                  <a:lnTo>
                    <a:pt x="1" y="8598"/>
                  </a:lnTo>
                  <a:lnTo>
                    <a:pt x="8534" y="8598"/>
                  </a:lnTo>
                  <a:lnTo>
                    <a:pt x="8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2258475" y="570450"/>
              <a:ext cx="1280075" cy="444200"/>
            </a:xfrm>
            <a:custGeom>
              <a:avLst/>
              <a:gdLst/>
              <a:ahLst/>
              <a:cxnLst/>
              <a:rect l="l" t="t" r="r" b="b"/>
              <a:pathLst>
                <a:path w="51203" h="17768" extrusionOk="0">
                  <a:moveTo>
                    <a:pt x="49611" y="1592"/>
                  </a:moveTo>
                  <a:lnTo>
                    <a:pt x="49611" y="16176"/>
                  </a:lnTo>
                  <a:lnTo>
                    <a:pt x="1593" y="16176"/>
                  </a:lnTo>
                  <a:lnTo>
                    <a:pt x="1593" y="1592"/>
                  </a:lnTo>
                  <a:close/>
                  <a:moveTo>
                    <a:pt x="1" y="0"/>
                  </a:moveTo>
                  <a:lnTo>
                    <a:pt x="1" y="17768"/>
                  </a:lnTo>
                  <a:lnTo>
                    <a:pt x="51203" y="17768"/>
                  </a:lnTo>
                  <a:lnTo>
                    <a:pt x="51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4947550" y="262775"/>
              <a:ext cx="1147925" cy="384100"/>
            </a:xfrm>
            <a:custGeom>
              <a:avLst/>
              <a:gdLst/>
              <a:ahLst/>
              <a:cxnLst/>
              <a:rect l="l" t="t" r="r" b="b"/>
              <a:pathLst>
                <a:path w="45917" h="15364" extrusionOk="0">
                  <a:moveTo>
                    <a:pt x="18787" y="1927"/>
                  </a:moveTo>
                  <a:lnTo>
                    <a:pt x="18787" y="1927"/>
                  </a:lnTo>
                  <a:cubicBezTo>
                    <a:pt x="15539" y="5557"/>
                    <a:pt x="18150" y="11288"/>
                    <a:pt x="22990" y="11288"/>
                  </a:cubicBezTo>
                  <a:cubicBezTo>
                    <a:pt x="27830" y="11288"/>
                    <a:pt x="30377" y="5557"/>
                    <a:pt x="27193" y="1927"/>
                  </a:cubicBezTo>
                  <a:lnTo>
                    <a:pt x="27193" y="1927"/>
                  </a:lnTo>
                  <a:cubicBezTo>
                    <a:pt x="27639" y="1990"/>
                    <a:pt x="28149" y="2054"/>
                    <a:pt x="28594" y="2118"/>
                  </a:cubicBezTo>
                  <a:cubicBezTo>
                    <a:pt x="31396" y="6512"/>
                    <a:pt x="28212" y="12307"/>
                    <a:pt x="22990" y="12307"/>
                  </a:cubicBezTo>
                  <a:cubicBezTo>
                    <a:pt x="17768" y="12307"/>
                    <a:pt x="14584" y="6512"/>
                    <a:pt x="17386" y="2118"/>
                  </a:cubicBezTo>
                  <a:cubicBezTo>
                    <a:pt x="17832" y="2054"/>
                    <a:pt x="18278" y="1990"/>
                    <a:pt x="18787" y="1927"/>
                  </a:cubicBezTo>
                  <a:close/>
                  <a:moveTo>
                    <a:pt x="30569" y="2500"/>
                  </a:moveTo>
                  <a:cubicBezTo>
                    <a:pt x="35026" y="3455"/>
                    <a:pt x="39293" y="5238"/>
                    <a:pt x="43114" y="7722"/>
                  </a:cubicBezTo>
                  <a:cubicBezTo>
                    <a:pt x="37641" y="11329"/>
                    <a:pt x="31317" y="13418"/>
                    <a:pt x="24736" y="13692"/>
                  </a:cubicBezTo>
                  <a:lnTo>
                    <a:pt x="24736" y="13692"/>
                  </a:lnTo>
                  <a:cubicBezTo>
                    <a:pt x="29704" y="12588"/>
                    <a:pt x="32491" y="7212"/>
                    <a:pt x="30569" y="2500"/>
                  </a:cubicBezTo>
                  <a:close/>
                  <a:moveTo>
                    <a:pt x="15348" y="2500"/>
                  </a:moveTo>
                  <a:lnTo>
                    <a:pt x="15348" y="2500"/>
                  </a:lnTo>
                  <a:cubicBezTo>
                    <a:pt x="13310" y="7340"/>
                    <a:pt x="16367" y="12880"/>
                    <a:pt x="21589" y="13772"/>
                  </a:cubicBezTo>
                  <a:cubicBezTo>
                    <a:pt x="14902" y="13517"/>
                    <a:pt x="8406" y="11415"/>
                    <a:pt x="2802" y="7722"/>
                  </a:cubicBezTo>
                  <a:cubicBezTo>
                    <a:pt x="6623" y="5174"/>
                    <a:pt x="10890" y="3455"/>
                    <a:pt x="15348" y="2500"/>
                  </a:cubicBezTo>
                  <a:close/>
                  <a:moveTo>
                    <a:pt x="22958" y="0"/>
                  </a:moveTo>
                  <a:cubicBezTo>
                    <a:pt x="22608" y="0"/>
                    <a:pt x="22258" y="48"/>
                    <a:pt x="21907" y="143"/>
                  </a:cubicBezTo>
                  <a:cubicBezTo>
                    <a:pt x="14393" y="334"/>
                    <a:pt x="7069" y="2754"/>
                    <a:pt x="892" y="7085"/>
                  </a:cubicBezTo>
                  <a:lnTo>
                    <a:pt x="0" y="7722"/>
                  </a:lnTo>
                  <a:lnTo>
                    <a:pt x="892" y="8359"/>
                  </a:lnTo>
                  <a:cubicBezTo>
                    <a:pt x="7388" y="12944"/>
                    <a:pt x="15030" y="15364"/>
                    <a:pt x="22926" y="15364"/>
                  </a:cubicBezTo>
                  <a:cubicBezTo>
                    <a:pt x="30823" y="15364"/>
                    <a:pt x="38529" y="12944"/>
                    <a:pt x="44961" y="8359"/>
                  </a:cubicBezTo>
                  <a:lnTo>
                    <a:pt x="45916" y="7722"/>
                  </a:lnTo>
                  <a:lnTo>
                    <a:pt x="44961" y="7085"/>
                  </a:lnTo>
                  <a:cubicBezTo>
                    <a:pt x="38847" y="2754"/>
                    <a:pt x="31524" y="334"/>
                    <a:pt x="24009" y="143"/>
                  </a:cubicBezTo>
                  <a:cubicBezTo>
                    <a:pt x="23659" y="48"/>
                    <a:pt x="23309" y="0"/>
                    <a:pt x="2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a:off x="5336025" y="1923725"/>
              <a:ext cx="162400" cy="135350"/>
            </a:xfrm>
            <a:custGeom>
              <a:avLst/>
              <a:gdLst/>
              <a:ahLst/>
              <a:cxnLst/>
              <a:rect l="l" t="t" r="r" b="b"/>
              <a:pathLst>
                <a:path w="6496" h="5414" extrusionOk="0">
                  <a:moveTo>
                    <a:pt x="4649" y="0"/>
                  </a:moveTo>
                  <a:lnTo>
                    <a:pt x="0" y="2675"/>
                  </a:lnTo>
                  <a:lnTo>
                    <a:pt x="4649" y="5414"/>
                  </a:lnTo>
                  <a:lnTo>
                    <a:pt x="4649" y="3503"/>
                  </a:lnTo>
                  <a:lnTo>
                    <a:pt x="5477" y="3503"/>
                  </a:lnTo>
                  <a:cubicBezTo>
                    <a:pt x="6496" y="3503"/>
                    <a:pt x="6496" y="1911"/>
                    <a:pt x="5477" y="1911"/>
                  </a:cubicBezTo>
                  <a:lnTo>
                    <a:pt x="4649" y="1911"/>
                  </a:lnTo>
                  <a:lnTo>
                    <a:pt x="4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a:off x="2651725" y="4047575"/>
              <a:ext cx="135375" cy="116250"/>
            </a:xfrm>
            <a:custGeom>
              <a:avLst/>
              <a:gdLst/>
              <a:ahLst/>
              <a:cxnLst/>
              <a:rect l="l" t="t" r="r" b="b"/>
              <a:pathLst>
                <a:path w="5415" h="4650" extrusionOk="0">
                  <a:moveTo>
                    <a:pt x="2739" y="1"/>
                  </a:moveTo>
                  <a:lnTo>
                    <a:pt x="1" y="4650"/>
                  </a:lnTo>
                  <a:lnTo>
                    <a:pt x="5414" y="4650"/>
                  </a:lnTo>
                  <a:lnTo>
                    <a:pt x="27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2481375" y="1923725"/>
              <a:ext cx="164025" cy="135350"/>
            </a:xfrm>
            <a:custGeom>
              <a:avLst/>
              <a:gdLst/>
              <a:ahLst/>
              <a:cxnLst/>
              <a:rect l="l" t="t" r="r" b="b"/>
              <a:pathLst>
                <a:path w="6561" h="5414" extrusionOk="0">
                  <a:moveTo>
                    <a:pt x="1848" y="0"/>
                  </a:moveTo>
                  <a:lnTo>
                    <a:pt x="1848" y="1911"/>
                  </a:lnTo>
                  <a:lnTo>
                    <a:pt x="1083" y="1911"/>
                  </a:lnTo>
                  <a:cubicBezTo>
                    <a:pt x="1" y="1911"/>
                    <a:pt x="1" y="3503"/>
                    <a:pt x="1083" y="3503"/>
                  </a:cubicBezTo>
                  <a:lnTo>
                    <a:pt x="1848" y="3503"/>
                  </a:lnTo>
                  <a:lnTo>
                    <a:pt x="1848" y="5414"/>
                  </a:lnTo>
                  <a:lnTo>
                    <a:pt x="6560" y="2675"/>
                  </a:lnTo>
                  <a:lnTo>
                    <a:pt x="18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1459250" y="2527125"/>
              <a:ext cx="243625" cy="208425"/>
            </a:xfrm>
            <a:custGeom>
              <a:avLst/>
              <a:gdLst/>
              <a:ahLst/>
              <a:cxnLst/>
              <a:rect l="l" t="t" r="r" b="b"/>
              <a:pathLst>
                <a:path w="9745" h="8337" extrusionOk="0">
                  <a:moveTo>
                    <a:pt x="5559" y="1576"/>
                  </a:moveTo>
                  <a:cubicBezTo>
                    <a:pt x="6878" y="1576"/>
                    <a:pt x="8152" y="2615"/>
                    <a:pt x="8152" y="4204"/>
                  </a:cubicBezTo>
                  <a:cubicBezTo>
                    <a:pt x="8152" y="5605"/>
                    <a:pt x="7006" y="6751"/>
                    <a:pt x="5541" y="6751"/>
                  </a:cubicBezTo>
                  <a:cubicBezTo>
                    <a:pt x="3248" y="6751"/>
                    <a:pt x="2102" y="3949"/>
                    <a:pt x="3758" y="2357"/>
                  </a:cubicBezTo>
                  <a:cubicBezTo>
                    <a:pt x="4276" y="1818"/>
                    <a:pt x="4923" y="1576"/>
                    <a:pt x="5559" y="1576"/>
                  </a:cubicBezTo>
                  <a:close/>
                  <a:moveTo>
                    <a:pt x="5541" y="1"/>
                  </a:moveTo>
                  <a:cubicBezTo>
                    <a:pt x="1847" y="1"/>
                    <a:pt x="1" y="4458"/>
                    <a:pt x="2612" y="7070"/>
                  </a:cubicBezTo>
                  <a:cubicBezTo>
                    <a:pt x="3467" y="7945"/>
                    <a:pt x="4527" y="8336"/>
                    <a:pt x="5566" y="8336"/>
                  </a:cubicBezTo>
                  <a:cubicBezTo>
                    <a:pt x="7699" y="8336"/>
                    <a:pt x="9744" y="6688"/>
                    <a:pt x="9744" y="4204"/>
                  </a:cubicBezTo>
                  <a:cubicBezTo>
                    <a:pt x="9744" y="1847"/>
                    <a:pt x="7897" y="1"/>
                    <a:pt x="5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4718275" y="1636825"/>
              <a:ext cx="243625" cy="208900"/>
            </a:xfrm>
            <a:custGeom>
              <a:avLst/>
              <a:gdLst/>
              <a:ahLst/>
              <a:cxnLst/>
              <a:rect l="l" t="t" r="r" b="b"/>
              <a:pathLst>
                <a:path w="9745" h="8356" extrusionOk="0">
                  <a:moveTo>
                    <a:pt x="4034" y="1603"/>
                  </a:moveTo>
                  <a:cubicBezTo>
                    <a:pt x="4070" y="1603"/>
                    <a:pt x="4105" y="1604"/>
                    <a:pt x="4140" y="1605"/>
                  </a:cubicBezTo>
                  <a:cubicBezTo>
                    <a:pt x="6433" y="1605"/>
                    <a:pt x="7579" y="4344"/>
                    <a:pt x="5987" y="6000"/>
                  </a:cubicBezTo>
                  <a:cubicBezTo>
                    <a:pt x="5456" y="6531"/>
                    <a:pt x="4813" y="6767"/>
                    <a:pt x="4185" y="6767"/>
                  </a:cubicBezTo>
                  <a:cubicBezTo>
                    <a:pt x="2856" y="6767"/>
                    <a:pt x="1593" y="5710"/>
                    <a:pt x="1593" y="4153"/>
                  </a:cubicBezTo>
                  <a:cubicBezTo>
                    <a:pt x="1593" y="2787"/>
                    <a:pt x="2682" y="1603"/>
                    <a:pt x="4034" y="1603"/>
                  </a:cubicBezTo>
                  <a:close/>
                  <a:moveTo>
                    <a:pt x="4189" y="0"/>
                  </a:moveTo>
                  <a:cubicBezTo>
                    <a:pt x="2041" y="0"/>
                    <a:pt x="1" y="1654"/>
                    <a:pt x="1" y="4153"/>
                  </a:cubicBezTo>
                  <a:cubicBezTo>
                    <a:pt x="1" y="6509"/>
                    <a:pt x="1848" y="8356"/>
                    <a:pt x="4140" y="8356"/>
                  </a:cubicBezTo>
                  <a:cubicBezTo>
                    <a:pt x="7898" y="8356"/>
                    <a:pt x="9744" y="3834"/>
                    <a:pt x="7133" y="1223"/>
                  </a:cubicBezTo>
                  <a:cubicBezTo>
                    <a:pt x="6268" y="379"/>
                    <a:pt x="5216" y="0"/>
                    <a:pt x="4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4971425" y="1636825"/>
              <a:ext cx="243625" cy="208900"/>
            </a:xfrm>
            <a:custGeom>
              <a:avLst/>
              <a:gdLst/>
              <a:ahLst/>
              <a:cxnLst/>
              <a:rect l="l" t="t" r="r" b="b"/>
              <a:pathLst>
                <a:path w="9745" h="8356" extrusionOk="0">
                  <a:moveTo>
                    <a:pt x="4217" y="0"/>
                  </a:moveTo>
                  <a:cubicBezTo>
                    <a:pt x="2070" y="0"/>
                    <a:pt x="0" y="1654"/>
                    <a:pt x="0" y="4153"/>
                  </a:cubicBezTo>
                  <a:cubicBezTo>
                    <a:pt x="0" y="6509"/>
                    <a:pt x="1911" y="8356"/>
                    <a:pt x="4204" y="8356"/>
                  </a:cubicBezTo>
                  <a:cubicBezTo>
                    <a:pt x="7897" y="8356"/>
                    <a:pt x="9744" y="3834"/>
                    <a:pt x="7133" y="1223"/>
                  </a:cubicBezTo>
                  <a:cubicBezTo>
                    <a:pt x="6288" y="379"/>
                    <a:pt x="5244" y="0"/>
                    <a:pt x="4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6803925" y="2260975"/>
              <a:ext cx="243625" cy="208850"/>
            </a:xfrm>
            <a:custGeom>
              <a:avLst/>
              <a:gdLst/>
              <a:ahLst/>
              <a:cxnLst/>
              <a:rect l="l" t="t" r="r" b="b"/>
              <a:pathLst>
                <a:path w="9745" h="8354" extrusionOk="0">
                  <a:moveTo>
                    <a:pt x="5547" y="1"/>
                  </a:moveTo>
                  <a:cubicBezTo>
                    <a:pt x="4523" y="1"/>
                    <a:pt x="3475" y="379"/>
                    <a:pt x="2612" y="1221"/>
                  </a:cubicBezTo>
                  <a:cubicBezTo>
                    <a:pt x="1" y="3896"/>
                    <a:pt x="1848" y="8354"/>
                    <a:pt x="5605" y="8354"/>
                  </a:cubicBezTo>
                  <a:cubicBezTo>
                    <a:pt x="7898" y="8354"/>
                    <a:pt x="9744" y="6507"/>
                    <a:pt x="9744" y="4215"/>
                  </a:cubicBezTo>
                  <a:cubicBezTo>
                    <a:pt x="9744" y="1669"/>
                    <a:pt x="7699" y="1"/>
                    <a:pt x="5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5711750" y="2736450"/>
              <a:ext cx="197450" cy="168025"/>
            </a:xfrm>
            <a:custGeom>
              <a:avLst/>
              <a:gdLst/>
              <a:ahLst/>
              <a:cxnLst/>
              <a:rect l="l" t="t" r="r" b="b"/>
              <a:pathLst>
                <a:path w="7898" h="6721" extrusionOk="0">
                  <a:moveTo>
                    <a:pt x="4472" y="0"/>
                  </a:moveTo>
                  <a:cubicBezTo>
                    <a:pt x="3635" y="0"/>
                    <a:pt x="2785" y="307"/>
                    <a:pt x="2102" y="989"/>
                  </a:cubicBezTo>
                  <a:cubicBezTo>
                    <a:pt x="1" y="3091"/>
                    <a:pt x="1465" y="6721"/>
                    <a:pt x="4522" y="6721"/>
                  </a:cubicBezTo>
                  <a:cubicBezTo>
                    <a:pt x="6369" y="6721"/>
                    <a:pt x="7897" y="5256"/>
                    <a:pt x="7897" y="3345"/>
                  </a:cubicBezTo>
                  <a:cubicBezTo>
                    <a:pt x="7897" y="1324"/>
                    <a:pt x="6213" y="0"/>
                    <a:pt x="4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5789775" y="945725"/>
              <a:ext cx="197425" cy="169225"/>
            </a:xfrm>
            <a:custGeom>
              <a:avLst/>
              <a:gdLst/>
              <a:ahLst/>
              <a:cxnLst/>
              <a:rect l="l" t="t" r="r" b="b"/>
              <a:pathLst>
                <a:path w="7897" h="6769" extrusionOk="0">
                  <a:moveTo>
                    <a:pt x="4463" y="0"/>
                  </a:moveTo>
                  <a:cubicBezTo>
                    <a:pt x="3637" y="0"/>
                    <a:pt x="2795" y="301"/>
                    <a:pt x="2102" y="974"/>
                  </a:cubicBezTo>
                  <a:cubicBezTo>
                    <a:pt x="0" y="3139"/>
                    <a:pt x="1528" y="6769"/>
                    <a:pt x="4522" y="6769"/>
                  </a:cubicBezTo>
                  <a:cubicBezTo>
                    <a:pt x="6368" y="6769"/>
                    <a:pt x="7897" y="5241"/>
                    <a:pt x="7897" y="3394"/>
                  </a:cubicBezTo>
                  <a:cubicBezTo>
                    <a:pt x="7897" y="1358"/>
                    <a:pt x="6218" y="0"/>
                    <a:pt x="4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6049275" y="945725"/>
              <a:ext cx="197450" cy="169225"/>
            </a:xfrm>
            <a:custGeom>
              <a:avLst/>
              <a:gdLst/>
              <a:ahLst/>
              <a:cxnLst/>
              <a:rect l="l" t="t" r="r" b="b"/>
              <a:pathLst>
                <a:path w="7898" h="6769" extrusionOk="0">
                  <a:moveTo>
                    <a:pt x="4464" y="0"/>
                  </a:moveTo>
                  <a:cubicBezTo>
                    <a:pt x="3638" y="0"/>
                    <a:pt x="2795" y="301"/>
                    <a:pt x="2102" y="974"/>
                  </a:cubicBezTo>
                  <a:cubicBezTo>
                    <a:pt x="1" y="3139"/>
                    <a:pt x="1529" y="6769"/>
                    <a:pt x="4522" y="6769"/>
                  </a:cubicBezTo>
                  <a:cubicBezTo>
                    <a:pt x="6369" y="6769"/>
                    <a:pt x="7897" y="5241"/>
                    <a:pt x="7897" y="3394"/>
                  </a:cubicBezTo>
                  <a:cubicBezTo>
                    <a:pt x="7897" y="1358"/>
                    <a:pt x="6219" y="0"/>
                    <a:pt x="4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06775" y="4857175"/>
              <a:ext cx="197450" cy="169575"/>
            </a:xfrm>
            <a:custGeom>
              <a:avLst/>
              <a:gdLst/>
              <a:ahLst/>
              <a:cxnLst/>
              <a:rect l="l" t="t" r="r" b="b"/>
              <a:pathLst>
                <a:path w="7898" h="6783" extrusionOk="0">
                  <a:moveTo>
                    <a:pt x="4464" y="0"/>
                  </a:moveTo>
                  <a:cubicBezTo>
                    <a:pt x="3629" y="0"/>
                    <a:pt x="2782" y="307"/>
                    <a:pt x="2102" y="987"/>
                  </a:cubicBezTo>
                  <a:cubicBezTo>
                    <a:pt x="0" y="3089"/>
                    <a:pt x="1465" y="6782"/>
                    <a:pt x="4522" y="6782"/>
                  </a:cubicBezTo>
                  <a:cubicBezTo>
                    <a:pt x="6369" y="6782"/>
                    <a:pt x="7897" y="5254"/>
                    <a:pt x="7897" y="3407"/>
                  </a:cubicBezTo>
                  <a:cubicBezTo>
                    <a:pt x="7897" y="1340"/>
                    <a:pt x="6207" y="0"/>
                    <a:pt x="4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3264700" y="4857175"/>
              <a:ext cx="197450" cy="169575"/>
            </a:xfrm>
            <a:custGeom>
              <a:avLst/>
              <a:gdLst/>
              <a:ahLst/>
              <a:cxnLst/>
              <a:rect l="l" t="t" r="r" b="b"/>
              <a:pathLst>
                <a:path w="7898" h="6783" extrusionOk="0">
                  <a:moveTo>
                    <a:pt x="4511" y="0"/>
                  </a:moveTo>
                  <a:cubicBezTo>
                    <a:pt x="3686" y="0"/>
                    <a:pt x="2846" y="307"/>
                    <a:pt x="2166" y="987"/>
                  </a:cubicBezTo>
                  <a:cubicBezTo>
                    <a:pt x="0" y="3089"/>
                    <a:pt x="1529" y="6782"/>
                    <a:pt x="4522" y="6782"/>
                  </a:cubicBezTo>
                  <a:cubicBezTo>
                    <a:pt x="6369" y="6782"/>
                    <a:pt x="7897" y="5254"/>
                    <a:pt x="7897" y="3407"/>
                  </a:cubicBezTo>
                  <a:cubicBezTo>
                    <a:pt x="7897" y="1340"/>
                    <a:pt x="6236" y="0"/>
                    <a:pt x="4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6307200" y="945725"/>
              <a:ext cx="195850" cy="169225"/>
            </a:xfrm>
            <a:custGeom>
              <a:avLst/>
              <a:gdLst/>
              <a:ahLst/>
              <a:cxnLst/>
              <a:rect l="l" t="t" r="r" b="b"/>
              <a:pathLst>
                <a:path w="7834" h="6769" extrusionOk="0">
                  <a:moveTo>
                    <a:pt x="4420" y="0"/>
                  </a:moveTo>
                  <a:cubicBezTo>
                    <a:pt x="3604" y="0"/>
                    <a:pt x="2774" y="301"/>
                    <a:pt x="2102" y="974"/>
                  </a:cubicBezTo>
                  <a:cubicBezTo>
                    <a:pt x="0" y="3139"/>
                    <a:pt x="1465" y="6769"/>
                    <a:pt x="4458" y="6769"/>
                  </a:cubicBezTo>
                  <a:cubicBezTo>
                    <a:pt x="6369" y="6769"/>
                    <a:pt x="7833" y="5241"/>
                    <a:pt x="7833" y="3394"/>
                  </a:cubicBezTo>
                  <a:cubicBezTo>
                    <a:pt x="7833" y="1358"/>
                    <a:pt x="6155" y="0"/>
                    <a:pt x="4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767800" y="836325"/>
              <a:ext cx="197450" cy="168025"/>
            </a:xfrm>
            <a:custGeom>
              <a:avLst/>
              <a:gdLst/>
              <a:ahLst/>
              <a:cxnLst/>
              <a:rect l="l" t="t" r="r" b="b"/>
              <a:pathLst>
                <a:path w="7898" h="6721" extrusionOk="0">
                  <a:moveTo>
                    <a:pt x="3376" y="0"/>
                  </a:moveTo>
                  <a:cubicBezTo>
                    <a:pt x="1529" y="0"/>
                    <a:pt x="0" y="1465"/>
                    <a:pt x="0" y="3375"/>
                  </a:cubicBezTo>
                  <a:cubicBezTo>
                    <a:pt x="0" y="5397"/>
                    <a:pt x="1655" y="6721"/>
                    <a:pt x="3397" y="6721"/>
                  </a:cubicBezTo>
                  <a:cubicBezTo>
                    <a:pt x="4235" y="6721"/>
                    <a:pt x="5092" y="6414"/>
                    <a:pt x="5796" y="5732"/>
                  </a:cubicBezTo>
                  <a:cubicBezTo>
                    <a:pt x="7897" y="3630"/>
                    <a:pt x="6369" y="0"/>
                    <a:pt x="3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505100" y="4547475"/>
              <a:ext cx="287750" cy="207875"/>
            </a:xfrm>
            <a:custGeom>
              <a:avLst/>
              <a:gdLst/>
              <a:ahLst/>
              <a:cxnLst/>
              <a:rect l="l" t="t" r="r" b="b"/>
              <a:pathLst>
                <a:path w="11510" h="8315" extrusionOk="0">
                  <a:moveTo>
                    <a:pt x="6004" y="1555"/>
                  </a:moveTo>
                  <a:cubicBezTo>
                    <a:pt x="7334" y="1555"/>
                    <a:pt x="8598" y="2583"/>
                    <a:pt x="8598" y="4141"/>
                  </a:cubicBezTo>
                  <a:cubicBezTo>
                    <a:pt x="8598" y="5542"/>
                    <a:pt x="7452" y="6688"/>
                    <a:pt x="6051" y="6752"/>
                  </a:cubicBezTo>
                  <a:cubicBezTo>
                    <a:pt x="3758" y="6752"/>
                    <a:pt x="2612" y="3950"/>
                    <a:pt x="4204" y="2294"/>
                  </a:cubicBezTo>
                  <a:cubicBezTo>
                    <a:pt x="4734" y="1784"/>
                    <a:pt x="5377" y="1555"/>
                    <a:pt x="6004" y="1555"/>
                  </a:cubicBezTo>
                  <a:close/>
                  <a:moveTo>
                    <a:pt x="6130" y="1"/>
                  </a:moveTo>
                  <a:cubicBezTo>
                    <a:pt x="6104" y="1"/>
                    <a:pt x="6077" y="1"/>
                    <a:pt x="6051" y="2"/>
                  </a:cubicBezTo>
                  <a:cubicBezTo>
                    <a:pt x="4013" y="2"/>
                    <a:pt x="2293" y="1403"/>
                    <a:pt x="1975" y="3377"/>
                  </a:cubicBezTo>
                  <a:lnTo>
                    <a:pt x="1083" y="3377"/>
                  </a:lnTo>
                  <a:cubicBezTo>
                    <a:pt x="1" y="3377"/>
                    <a:pt x="1" y="4969"/>
                    <a:pt x="1083" y="4969"/>
                  </a:cubicBezTo>
                  <a:lnTo>
                    <a:pt x="1975" y="4969"/>
                  </a:lnTo>
                  <a:cubicBezTo>
                    <a:pt x="2367" y="7090"/>
                    <a:pt x="4189" y="8314"/>
                    <a:pt x="6051" y="8314"/>
                  </a:cubicBezTo>
                  <a:cubicBezTo>
                    <a:pt x="7208" y="8314"/>
                    <a:pt x="8380" y="7841"/>
                    <a:pt x="9235" y="6816"/>
                  </a:cubicBezTo>
                  <a:cubicBezTo>
                    <a:pt x="11510" y="4098"/>
                    <a:pt x="9583" y="1"/>
                    <a:pt x="6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1495875" y="2773900"/>
              <a:ext cx="203800" cy="1459975"/>
            </a:xfrm>
            <a:custGeom>
              <a:avLst/>
              <a:gdLst/>
              <a:ahLst/>
              <a:cxnLst/>
              <a:rect l="l" t="t" r="r" b="b"/>
              <a:pathLst>
                <a:path w="8152" h="58399" extrusionOk="0">
                  <a:moveTo>
                    <a:pt x="5859" y="13438"/>
                  </a:moveTo>
                  <a:lnTo>
                    <a:pt x="6369" y="20634"/>
                  </a:lnTo>
                  <a:lnTo>
                    <a:pt x="1783" y="20634"/>
                  </a:lnTo>
                  <a:lnTo>
                    <a:pt x="2293" y="13438"/>
                  </a:lnTo>
                  <a:close/>
                  <a:moveTo>
                    <a:pt x="4076" y="1"/>
                  </a:moveTo>
                  <a:lnTo>
                    <a:pt x="3376" y="1593"/>
                  </a:lnTo>
                  <a:cubicBezTo>
                    <a:pt x="2611" y="3312"/>
                    <a:pt x="0" y="8980"/>
                    <a:pt x="0" y="10254"/>
                  </a:cubicBezTo>
                  <a:cubicBezTo>
                    <a:pt x="64" y="11082"/>
                    <a:pt x="319" y="11909"/>
                    <a:pt x="765" y="12610"/>
                  </a:cubicBezTo>
                  <a:lnTo>
                    <a:pt x="191" y="20634"/>
                  </a:lnTo>
                  <a:lnTo>
                    <a:pt x="128" y="20634"/>
                  </a:lnTo>
                  <a:lnTo>
                    <a:pt x="128" y="21462"/>
                  </a:lnTo>
                  <a:lnTo>
                    <a:pt x="64" y="22226"/>
                  </a:lnTo>
                  <a:lnTo>
                    <a:pt x="128" y="22226"/>
                  </a:lnTo>
                  <a:lnTo>
                    <a:pt x="765" y="58399"/>
                  </a:lnTo>
                  <a:lnTo>
                    <a:pt x="7388" y="58399"/>
                  </a:lnTo>
                  <a:lnTo>
                    <a:pt x="8025" y="22163"/>
                  </a:lnTo>
                  <a:lnTo>
                    <a:pt x="8088" y="22163"/>
                  </a:lnTo>
                  <a:lnTo>
                    <a:pt x="8025" y="21398"/>
                  </a:lnTo>
                  <a:lnTo>
                    <a:pt x="8025" y="20571"/>
                  </a:lnTo>
                  <a:lnTo>
                    <a:pt x="7961" y="20571"/>
                  </a:lnTo>
                  <a:lnTo>
                    <a:pt x="7388" y="12546"/>
                  </a:lnTo>
                  <a:cubicBezTo>
                    <a:pt x="7833" y="11846"/>
                    <a:pt x="8088" y="11018"/>
                    <a:pt x="8152" y="10254"/>
                  </a:cubicBezTo>
                  <a:cubicBezTo>
                    <a:pt x="8152" y="8980"/>
                    <a:pt x="5605" y="3312"/>
                    <a:pt x="4840" y="1593"/>
                  </a:cubicBezTo>
                  <a:lnTo>
                    <a:pt x="4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4119650" y="868550"/>
              <a:ext cx="133750" cy="157250"/>
            </a:xfrm>
            <a:custGeom>
              <a:avLst/>
              <a:gdLst/>
              <a:ahLst/>
              <a:cxnLst/>
              <a:rect l="l" t="t" r="r" b="b"/>
              <a:pathLst>
                <a:path w="5350" h="6290" extrusionOk="0">
                  <a:moveTo>
                    <a:pt x="2643" y="1"/>
                  </a:moveTo>
                  <a:cubicBezTo>
                    <a:pt x="2245" y="1"/>
                    <a:pt x="1847" y="271"/>
                    <a:pt x="1847" y="813"/>
                  </a:cubicBezTo>
                  <a:lnTo>
                    <a:pt x="1847" y="1577"/>
                  </a:lnTo>
                  <a:lnTo>
                    <a:pt x="1" y="1577"/>
                  </a:lnTo>
                  <a:lnTo>
                    <a:pt x="2675" y="6290"/>
                  </a:lnTo>
                  <a:lnTo>
                    <a:pt x="5350" y="1577"/>
                  </a:lnTo>
                  <a:lnTo>
                    <a:pt x="3439" y="1577"/>
                  </a:lnTo>
                  <a:lnTo>
                    <a:pt x="3439" y="813"/>
                  </a:lnTo>
                  <a:cubicBezTo>
                    <a:pt x="3439" y="271"/>
                    <a:pt x="3041" y="1"/>
                    <a:pt x="2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5961700" y="1944425"/>
              <a:ext cx="812000" cy="746725"/>
            </a:xfrm>
            <a:custGeom>
              <a:avLst/>
              <a:gdLst/>
              <a:ahLst/>
              <a:cxnLst/>
              <a:rect l="l" t="t" r="r" b="b"/>
              <a:pathLst>
                <a:path w="32480" h="29869" extrusionOk="0">
                  <a:moveTo>
                    <a:pt x="27258" y="1592"/>
                  </a:moveTo>
                  <a:cubicBezTo>
                    <a:pt x="29232" y="1592"/>
                    <a:pt x="30888" y="3248"/>
                    <a:pt x="30888" y="5222"/>
                  </a:cubicBezTo>
                  <a:lnTo>
                    <a:pt x="30888" y="16112"/>
                  </a:lnTo>
                  <a:cubicBezTo>
                    <a:pt x="30888" y="18086"/>
                    <a:pt x="29232" y="19679"/>
                    <a:pt x="27258" y="19679"/>
                  </a:cubicBezTo>
                  <a:lnTo>
                    <a:pt x="24328" y="19679"/>
                  </a:lnTo>
                  <a:lnTo>
                    <a:pt x="18151" y="25856"/>
                  </a:lnTo>
                  <a:lnTo>
                    <a:pt x="18406" y="19679"/>
                  </a:lnTo>
                  <a:lnTo>
                    <a:pt x="5223" y="19679"/>
                  </a:lnTo>
                  <a:cubicBezTo>
                    <a:pt x="3249" y="19679"/>
                    <a:pt x="1593" y="18086"/>
                    <a:pt x="1593" y="16112"/>
                  </a:cubicBezTo>
                  <a:lnTo>
                    <a:pt x="1593" y="5222"/>
                  </a:lnTo>
                  <a:cubicBezTo>
                    <a:pt x="1593" y="3248"/>
                    <a:pt x="3249" y="1592"/>
                    <a:pt x="5223" y="1592"/>
                  </a:cubicBezTo>
                  <a:close/>
                  <a:moveTo>
                    <a:pt x="5223" y="0"/>
                  </a:moveTo>
                  <a:cubicBezTo>
                    <a:pt x="2357" y="0"/>
                    <a:pt x="1" y="2357"/>
                    <a:pt x="1" y="5222"/>
                  </a:cubicBezTo>
                  <a:lnTo>
                    <a:pt x="1" y="16112"/>
                  </a:lnTo>
                  <a:cubicBezTo>
                    <a:pt x="1" y="18978"/>
                    <a:pt x="2357" y="21271"/>
                    <a:pt x="5223" y="21271"/>
                  </a:cubicBezTo>
                  <a:lnTo>
                    <a:pt x="16750" y="21271"/>
                  </a:lnTo>
                  <a:lnTo>
                    <a:pt x="16431" y="29868"/>
                  </a:lnTo>
                  <a:lnTo>
                    <a:pt x="25029" y="21271"/>
                  </a:lnTo>
                  <a:lnTo>
                    <a:pt x="27258" y="21271"/>
                  </a:lnTo>
                  <a:cubicBezTo>
                    <a:pt x="30187" y="21271"/>
                    <a:pt x="32480" y="18978"/>
                    <a:pt x="32480" y="16112"/>
                  </a:cubicBezTo>
                  <a:lnTo>
                    <a:pt x="32480" y="5222"/>
                  </a:lnTo>
                  <a:cubicBezTo>
                    <a:pt x="32480" y="2357"/>
                    <a:pt x="30123" y="0"/>
                    <a:pt x="27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flipH="1">
              <a:off x="755540" y="1025104"/>
              <a:ext cx="1047660" cy="746725"/>
            </a:xfrm>
            <a:custGeom>
              <a:avLst/>
              <a:gdLst/>
              <a:ahLst/>
              <a:cxnLst/>
              <a:rect l="l" t="t" r="r" b="b"/>
              <a:pathLst>
                <a:path w="38849" h="29869" extrusionOk="0">
                  <a:moveTo>
                    <a:pt x="33626" y="1593"/>
                  </a:moveTo>
                  <a:cubicBezTo>
                    <a:pt x="35600" y="1593"/>
                    <a:pt x="37256" y="3248"/>
                    <a:pt x="37256" y="5223"/>
                  </a:cubicBezTo>
                  <a:lnTo>
                    <a:pt x="37256" y="16113"/>
                  </a:lnTo>
                  <a:cubicBezTo>
                    <a:pt x="37256" y="18087"/>
                    <a:pt x="35600" y="19679"/>
                    <a:pt x="33626" y="19743"/>
                  </a:cubicBezTo>
                  <a:lnTo>
                    <a:pt x="30697" y="19743"/>
                  </a:lnTo>
                  <a:lnTo>
                    <a:pt x="24519" y="25856"/>
                  </a:lnTo>
                  <a:lnTo>
                    <a:pt x="24774" y="19679"/>
                  </a:lnTo>
                  <a:lnTo>
                    <a:pt x="5223" y="19679"/>
                  </a:lnTo>
                  <a:cubicBezTo>
                    <a:pt x="3249" y="19679"/>
                    <a:pt x="1593" y="18087"/>
                    <a:pt x="1593" y="16113"/>
                  </a:cubicBezTo>
                  <a:lnTo>
                    <a:pt x="1593" y="5223"/>
                  </a:lnTo>
                  <a:cubicBezTo>
                    <a:pt x="1593" y="3248"/>
                    <a:pt x="3249" y="1593"/>
                    <a:pt x="5223" y="1593"/>
                  </a:cubicBezTo>
                  <a:close/>
                  <a:moveTo>
                    <a:pt x="5223" y="1"/>
                  </a:moveTo>
                  <a:cubicBezTo>
                    <a:pt x="2357" y="1"/>
                    <a:pt x="1" y="2357"/>
                    <a:pt x="1" y="5223"/>
                  </a:cubicBezTo>
                  <a:lnTo>
                    <a:pt x="1" y="16113"/>
                  </a:lnTo>
                  <a:cubicBezTo>
                    <a:pt x="1" y="18978"/>
                    <a:pt x="2357" y="21335"/>
                    <a:pt x="5223" y="21335"/>
                  </a:cubicBezTo>
                  <a:lnTo>
                    <a:pt x="23118" y="21335"/>
                  </a:lnTo>
                  <a:lnTo>
                    <a:pt x="22800" y="29868"/>
                  </a:lnTo>
                  <a:lnTo>
                    <a:pt x="31397" y="21335"/>
                  </a:lnTo>
                  <a:lnTo>
                    <a:pt x="33626" y="21335"/>
                  </a:lnTo>
                  <a:cubicBezTo>
                    <a:pt x="36556" y="21271"/>
                    <a:pt x="38848" y="18978"/>
                    <a:pt x="38848" y="16113"/>
                  </a:cubicBezTo>
                  <a:lnTo>
                    <a:pt x="38848" y="5223"/>
                  </a:lnTo>
                  <a:cubicBezTo>
                    <a:pt x="38848" y="2357"/>
                    <a:pt x="36556" y="1"/>
                    <a:pt x="33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5700600" y="3254725"/>
              <a:ext cx="246800" cy="1534800"/>
            </a:xfrm>
            <a:custGeom>
              <a:avLst/>
              <a:gdLst/>
              <a:ahLst/>
              <a:cxnLst/>
              <a:rect l="l" t="t" r="r" b="b"/>
              <a:pathLst>
                <a:path w="9872" h="61392" extrusionOk="0">
                  <a:moveTo>
                    <a:pt x="6751" y="16431"/>
                  </a:moveTo>
                  <a:lnTo>
                    <a:pt x="7261" y="23563"/>
                  </a:lnTo>
                  <a:lnTo>
                    <a:pt x="2675" y="23563"/>
                  </a:lnTo>
                  <a:lnTo>
                    <a:pt x="3121" y="16431"/>
                  </a:lnTo>
                  <a:close/>
                  <a:moveTo>
                    <a:pt x="4522" y="0"/>
                  </a:moveTo>
                  <a:cubicBezTo>
                    <a:pt x="3312" y="2229"/>
                    <a:pt x="1" y="8661"/>
                    <a:pt x="1" y="10890"/>
                  </a:cubicBezTo>
                  <a:cubicBezTo>
                    <a:pt x="1" y="12482"/>
                    <a:pt x="765" y="13947"/>
                    <a:pt x="1975" y="14902"/>
                  </a:cubicBezTo>
                  <a:lnTo>
                    <a:pt x="1657" y="14902"/>
                  </a:lnTo>
                  <a:lnTo>
                    <a:pt x="1020" y="23627"/>
                  </a:lnTo>
                  <a:lnTo>
                    <a:pt x="956" y="23627"/>
                  </a:lnTo>
                  <a:lnTo>
                    <a:pt x="956" y="24455"/>
                  </a:lnTo>
                  <a:lnTo>
                    <a:pt x="956" y="25219"/>
                  </a:lnTo>
                  <a:lnTo>
                    <a:pt x="1020" y="25219"/>
                  </a:lnTo>
                  <a:lnTo>
                    <a:pt x="1593" y="61391"/>
                  </a:lnTo>
                  <a:lnTo>
                    <a:pt x="8216" y="61391"/>
                  </a:lnTo>
                  <a:lnTo>
                    <a:pt x="8853" y="25219"/>
                  </a:lnTo>
                  <a:lnTo>
                    <a:pt x="8916" y="25219"/>
                  </a:lnTo>
                  <a:lnTo>
                    <a:pt x="8853" y="24455"/>
                  </a:lnTo>
                  <a:lnTo>
                    <a:pt x="8853" y="23627"/>
                  </a:lnTo>
                  <a:lnTo>
                    <a:pt x="8789" y="23627"/>
                  </a:lnTo>
                  <a:lnTo>
                    <a:pt x="8216" y="14902"/>
                  </a:lnTo>
                  <a:lnTo>
                    <a:pt x="7834" y="14902"/>
                  </a:lnTo>
                  <a:cubicBezTo>
                    <a:pt x="9108" y="13947"/>
                    <a:pt x="9872" y="12482"/>
                    <a:pt x="9872" y="10890"/>
                  </a:cubicBezTo>
                  <a:cubicBezTo>
                    <a:pt x="9872" y="8661"/>
                    <a:pt x="6560" y="2229"/>
                    <a:pt x="5350" y="0"/>
                  </a:cubicBezTo>
                  <a:lnTo>
                    <a:pt x="5350" y="9553"/>
                  </a:lnTo>
                  <a:cubicBezTo>
                    <a:pt x="7261" y="10062"/>
                    <a:pt x="6879" y="12801"/>
                    <a:pt x="4904" y="12801"/>
                  </a:cubicBezTo>
                  <a:cubicBezTo>
                    <a:pt x="2994" y="12801"/>
                    <a:pt x="2612" y="10062"/>
                    <a:pt x="4522" y="9553"/>
                  </a:cubicBezTo>
                  <a:lnTo>
                    <a:pt x="4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6150075" y="3201275"/>
              <a:ext cx="131675" cy="74175"/>
            </a:xfrm>
            <a:custGeom>
              <a:avLst/>
              <a:gdLst/>
              <a:ahLst/>
              <a:cxnLst/>
              <a:rect l="l" t="t" r="r" b="b"/>
              <a:pathLst>
                <a:path w="5267" h="2967" extrusionOk="0">
                  <a:moveTo>
                    <a:pt x="1179" y="1"/>
                  </a:moveTo>
                  <a:cubicBezTo>
                    <a:pt x="396" y="1"/>
                    <a:pt x="0" y="1235"/>
                    <a:pt x="936" y="1565"/>
                  </a:cubicBezTo>
                  <a:cubicBezTo>
                    <a:pt x="1891" y="1947"/>
                    <a:pt x="2846" y="2329"/>
                    <a:pt x="3802" y="2839"/>
                  </a:cubicBezTo>
                  <a:cubicBezTo>
                    <a:pt x="3865" y="2902"/>
                    <a:pt x="3993" y="2966"/>
                    <a:pt x="4120" y="2966"/>
                  </a:cubicBezTo>
                  <a:cubicBezTo>
                    <a:pt x="4948" y="2966"/>
                    <a:pt x="5266" y="1820"/>
                    <a:pt x="4502" y="1438"/>
                  </a:cubicBezTo>
                  <a:cubicBezTo>
                    <a:pt x="3547" y="928"/>
                    <a:pt x="2528" y="482"/>
                    <a:pt x="1573" y="100"/>
                  </a:cubicBezTo>
                  <a:cubicBezTo>
                    <a:pt x="1434" y="31"/>
                    <a:pt x="1302" y="1"/>
                    <a:pt x="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6616075" y="3944100"/>
              <a:ext cx="157625" cy="176750"/>
            </a:xfrm>
            <a:custGeom>
              <a:avLst/>
              <a:gdLst/>
              <a:ahLst/>
              <a:cxnLst/>
              <a:rect l="l" t="t" r="r" b="b"/>
              <a:pathLst>
                <a:path w="6305" h="7070" extrusionOk="0">
                  <a:moveTo>
                    <a:pt x="3121" y="0"/>
                  </a:moveTo>
                  <a:cubicBezTo>
                    <a:pt x="2675" y="0"/>
                    <a:pt x="2293" y="319"/>
                    <a:pt x="2293" y="765"/>
                  </a:cubicBezTo>
                  <a:lnTo>
                    <a:pt x="0" y="765"/>
                  </a:lnTo>
                  <a:lnTo>
                    <a:pt x="0" y="7069"/>
                  </a:lnTo>
                  <a:lnTo>
                    <a:pt x="6305" y="7069"/>
                  </a:lnTo>
                  <a:lnTo>
                    <a:pt x="6305" y="828"/>
                  </a:lnTo>
                  <a:lnTo>
                    <a:pt x="3885" y="828"/>
                  </a:lnTo>
                  <a:lnTo>
                    <a:pt x="3885" y="765"/>
                  </a:lnTo>
                  <a:cubicBezTo>
                    <a:pt x="3885" y="319"/>
                    <a:pt x="3566" y="0"/>
                    <a:pt x="3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6299225" y="3275275"/>
              <a:ext cx="313675" cy="328125"/>
            </a:xfrm>
            <a:custGeom>
              <a:avLst/>
              <a:gdLst/>
              <a:ahLst/>
              <a:cxnLst/>
              <a:rect l="l" t="t" r="r" b="b"/>
              <a:pathLst>
                <a:path w="12547" h="13125" extrusionOk="0">
                  <a:moveTo>
                    <a:pt x="920" y="1"/>
                  </a:moveTo>
                  <a:cubicBezTo>
                    <a:pt x="664" y="1"/>
                    <a:pt x="420" y="141"/>
                    <a:pt x="256" y="388"/>
                  </a:cubicBezTo>
                  <a:cubicBezTo>
                    <a:pt x="1" y="707"/>
                    <a:pt x="128" y="1216"/>
                    <a:pt x="510" y="1471"/>
                  </a:cubicBezTo>
                  <a:cubicBezTo>
                    <a:pt x="1338" y="2044"/>
                    <a:pt x="2166" y="2617"/>
                    <a:pt x="2994" y="3318"/>
                  </a:cubicBezTo>
                  <a:cubicBezTo>
                    <a:pt x="3121" y="3381"/>
                    <a:pt x="3312" y="3445"/>
                    <a:pt x="3504" y="3445"/>
                  </a:cubicBezTo>
                  <a:lnTo>
                    <a:pt x="3567" y="3445"/>
                  </a:lnTo>
                  <a:lnTo>
                    <a:pt x="3567" y="9049"/>
                  </a:lnTo>
                  <a:lnTo>
                    <a:pt x="9490" y="9049"/>
                  </a:lnTo>
                  <a:cubicBezTo>
                    <a:pt x="9171" y="9304"/>
                    <a:pt x="9108" y="9750"/>
                    <a:pt x="9299" y="10068"/>
                  </a:cubicBezTo>
                  <a:cubicBezTo>
                    <a:pt x="9936" y="10960"/>
                    <a:pt x="10445" y="11851"/>
                    <a:pt x="10955" y="12743"/>
                  </a:cubicBezTo>
                  <a:cubicBezTo>
                    <a:pt x="11082" y="12998"/>
                    <a:pt x="11337" y="13125"/>
                    <a:pt x="11655" y="13125"/>
                  </a:cubicBezTo>
                  <a:cubicBezTo>
                    <a:pt x="11782" y="13125"/>
                    <a:pt x="11910" y="13125"/>
                    <a:pt x="12037" y="12998"/>
                  </a:cubicBezTo>
                  <a:cubicBezTo>
                    <a:pt x="12419" y="12807"/>
                    <a:pt x="12547" y="12361"/>
                    <a:pt x="12356" y="11915"/>
                  </a:cubicBezTo>
                  <a:cubicBezTo>
                    <a:pt x="11846" y="11023"/>
                    <a:pt x="11273" y="10068"/>
                    <a:pt x="10636" y="9177"/>
                  </a:cubicBezTo>
                  <a:cubicBezTo>
                    <a:pt x="10445" y="8922"/>
                    <a:pt x="10190" y="8858"/>
                    <a:pt x="9872" y="8858"/>
                  </a:cubicBezTo>
                  <a:lnTo>
                    <a:pt x="9872" y="2744"/>
                  </a:lnTo>
                  <a:lnTo>
                    <a:pt x="4268" y="2744"/>
                  </a:lnTo>
                  <a:cubicBezTo>
                    <a:pt x="4268" y="2490"/>
                    <a:pt x="4204" y="2235"/>
                    <a:pt x="4013" y="2044"/>
                  </a:cubicBezTo>
                  <a:cubicBezTo>
                    <a:pt x="3121" y="1407"/>
                    <a:pt x="2230" y="707"/>
                    <a:pt x="1338" y="133"/>
                  </a:cubicBezTo>
                  <a:cubicBezTo>
                    <a:pt x="1203" y="43"/>
                    <a:pt x="1060" y="1"/>
                    <a:pt x="9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5732450" y="3078000"/>
              <a:ext cx="244700" cy="157625"/>
            </a:xfrm>
            <a:custGeom>
              <a:avLst/>
              <a:gdLst/>
              <a:ahLst/>
              <a:cxnLst/>
              <a:rect l="l" t="t" r="r" b="b"/>
              <a:pathLst>
                <a:path w="9788" h="6305" extrusionOk="0">
                  <a:moveTo>
                    <a:pt x="0" y="0"/>
                  </a:moveTo>
                  <a:lnTo>
                    <a:pt x="0" y="6305"/>
                  </a:lnTo>
                  <a:lnTo>
                    <a:pt x="6305" y="6305"/>
                  </a:lnTo>
                  <a:lnTo>
                    <a:pt x="6305" y="4140"/>
                  </a:lnTo>
                  <a:cubicBezTo>
                    <a:pt x="7133" y="4140"/>
                    <a:pt x="7834" y="4203"/>
                    <a:pt x="8598" y="4267"/>
                  </a:cubicBezTo>
                  <a:lnTo>
                    <a:pt x="8725" y="4267"/>
                  </a:lnTo>
                  <a:cubicBezTo>
                    <a:pt x="8745" y="4268"/>
                    <a:pt x="8765" y="4269"/>
                    <a:pt x="8784" y="4269"/>
                  </a:cubicBezTo>
                  <a:cubicBezTo>
                    <a:pt x="9746" y="4269"/>
                    <a:pt x="9788" y="2737"/>
                    <a:pt x="8789" y="2675"/>
                  </a:cubicBezTo>
                  <a:cubicBezTo>
                    <a:pt x="7961" y="2611"/>
                    <a:pt x="7133" y="2548"/>
                    <a:pt x="6305" y="2548"/>
                  </a:cubicBezTo>
                  <a:lnTo>
                    <a:pt x="63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6651200" y="3786250"/>
              <a:ext cx="58825" cy="118075"/>
            </a:xfrm>
            <a:custGeom>
              <a:avLst/>
              <a:gdLst/>
              <a:ahLst/>
              <a:cxnLst/>
              <a:rect l="l" t="t" r="r" b="b"/>
              <a:pathLst>
                <a:path w="2353" h="4723" extrusionOk="0">
                  <a:moveTo>
                    <a:pt x="968" y="1"/>
                  </a:moveTo>
                  <a:cubicBezTo>
                    <a:pt x="491" y="1"/>
                    <a:pt x="1" y="395"/>
                    <a:pt x="187" y="1029"/>
                  </a:cubicBezTo>
                  <a:cubicBezTo>
                    <a:pt x="378" y="1984"/>
                    <a:pt x="569" y="3003"/>
                    <a:pt x="697" y="4022"/>
                  </a:cubicBezTo>
                  <a:cubicBezTo>
                    <a:pt x="760" y="4404"/>
                    <a:pt x="1079" y="4722"/>
                    <a:pt x="1524" y="4722"/>
                  </a:cubicBezTo>
                  <a:lnTo>
                    <a:pt x="1588" y="4722"/>
                  </a:lnTo>
                  <a:cubicBezTo>
                    <a:pt x="2034" y="4659"/>
                    <a:pt x="2352" y="4276"/>
                    <a:pt x="2289" y="3831"/>
                  </a:cubicBezTo>
                  <a:cubicBezTo>
                    <a:pt x="2161" y="2748"/>
                    <a:pt x="1970" y="1729"/>
                    <a:pt x="1716" y="646"/>
                  </a:cubicBezTo>
                  <a:cubicBezTo>
                    <a:pt x="1636" y="198"/>
                    <a:pt x="1306" y="1"/>
                    <a:pt x="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6007875" y="3155300"/>
              <a:ext cx="121025" cy="59650"/>
            </a:xfrm>
            <a:custGeom>
              <a:avLst/>
              <a:gdLst/>
              <a:ahLst/>
              <a:cxnLst/>
              <a:rect l="l" t="t" r="r" b="b"/>
              <a:pathLst>
                <a:path w="4841" h="2386" extrusionOk="0">
                  <a:moveTo>
                    <a:pt x="759" y="0"/>
                  </a:moveTo>
                  <a:cubicBezTo>
                    <a:pt x="402" y="0"/>
                    <a:pt x="118" y="287"/>
                    <a:pt x="64" y="666"/>
                  </a:cubicBezTo>
                  <a:cubicBezTo>
                    <a:pt x="1" y="1111"/>
                    <a:pt x="255" y="1557"/>
                    <a:pt x="701" y="1621"/>
                  </a:cubicBezTo>
                  <a:cubicBezTo>
                    <a:pt x="1720" y="1812"/>
                    <a:pt x="2739" y="2067"/>
                    <a:pt x="3694" y="2385"/>
                  </a:cubicBezTo>
                  <a:lnTo>
                    <a:pt x="3949" y="2385"/>
                  </a:lnTo>
                  <a:cubicBezTo>
                    <a:pt x="4268" y="2321"/>
                    <a:pt x="4586" y="2130"/>
                    <a:pt x="4713" y="1812"/>
                  </a:cubicBezTo>
                  <a:cubicBezTo>
                    <a:pt x="4841" y="1366"/>
                    <a:pt x="4586" y="920"/>
                    <a:pt x="4140" y="793"/>
                  </a:cubicBezTo>
                  <a:cubicBezTo>
                    <a:pt x="3121" y="475"/>
                    <a:pt x="2102" y="220"/>
                    <a:pt x="956" y="29"/>
                  </a:cubicBezTo>
                  <a:cubicBezTo>
                    <a:pt x="889" y="10"/>
                    <a:pt x="823"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4"/>
            <p:cNvSpPr/>
            <p:nvPr/>
          </p:nvSpPr>
          <p:spPr>
            <a:xfrm>
              <a:off x="6599900" y="3634350"/>
              <a:ext cx="76675" cy="115525"/>
            </a:xfrm>
            <a:custGeom>
              <a:avLst/>
              <a:gdLst/>
              <a:ahLst/>
              <a:cxnLst/>
              <a:rect l="l" t="t" r="r" b="b"/>
              <a:pathLst>
                <a:path w="3067" h="4621" extrusionOk="0">
                  <a:moveTo>
                    <a:pt x="1048" y="1"/>
                  </a:moveTo>
                  <a:cubicBezTo>
                    <a:pt x="518" y="1"/>
                    <a:pt x="0" y="525"/>
                    <a:pt x="329" y="1182"/>
                  </a:cubicBezTo>
                  <a:cubicBezTo>
                    <a:pt x="711" y="2074"/>
                    <a:pt x="1093" y="3092"/>
                    <a:pt x="1411" y="4048"/>
                  </a:cubicBezTo>
                  <a:cubicBezTo>
                    <a:pt x="1539" y="4366"/>
                    <a:pt x="1857" y="4621"/>
                    <a:pt x="2175" y="4621"/>
                  </a:cubicBezTo>
                  <a:cubicBezTo>
                    <a:pt x="2239" y="4621"/>
                    <a:pt x="2366" y="4621"/>
                    <a:pt x="2430" y="4557"/>
                  </a:cubicBezTo>
                  <a:cubicBezTo>
                    <a:pt x="2812" y="4430"/>
                    <a:pt x="3067" y="3984"/>
                    <a:pt x="2940" y="3538"/>
                  </a:cubicBezTo>
                  <a:cubicBezTo>
                    <a:pt x="2621" y="2519"/>
                    <a:pt x="2239" y="1500"/>
                    <a:pt x="1793" y="545"/>
                  </a:cubicBezTo>
                  <a:cubicBezTo>
                    <a:pt x="1635" y="160"/>
                    <a:pt x="1340" y="1"/>
                    <a:pt x="1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4"/>
            <p:cNvSpPr/>
            <p:nvPr/>
          </p:nvSpPr>
          <p:spPr>
            <a:xfrm>
              <a:off x="238125" y="2229325"/>
              <a:ext cx="224500" cy="433150"/>
            </a:xfrm>
            <a:custGeom>
              <a:avLst/>
              <a:gdLst/>
              <a:ahLst/>
              <a:cxnLst/>
              <a:rect l="l" t="t" r="r" b="b"/>
              <a:pathLst>
                <a:path w="8980" h="17326" extrusionOk="0">
                  <a:moveTo>
                    <a:pt x="5509" y="0"/>
                  </a:moveTo>
                  <a:cubicBezTo>
                    <a:pt x="5187" y="0"/>
                    <a:pt x="4877" y="174"/>
                    <a:pt x="4776" y="577"/>
                  </a:cubicBezTo>
                  <a:cubicBezTo>
                    <a:pt x="4458" y="1659"/>
                    <a:pt x="4267" y="2742"/>
                    <a:pt x="4076" y="3761"/>
                  </a:cubicBezTo>
                  <a:cubicBezTo>
                    <a:pt x="4012" y="4079"/>
                    <a:pt x="4076" y="4334"/>
                    <a:pt x="4331" y="4525"/>
                  </a:cubicBezTo>
                  <a:lnTo>
                    <a:pt x="0" y="8856"/>
                  </a:lnTo>
                  <a:lnTo>
                    <a:pt x="4012" y="12868"/>
                  </a:lnTo>
                  <a:cubicBezTo>
                    <a:pt x="3757" y="12995"/>
                    <a:pt x="3694" y="13250"/>
                    <a:pt x="3694" y="13505"/>
                  </a:cubicBezTo>
                  <a:cubicBezTo>
                    <a:pt x="3821" y="14587"/>
                    <a:pt x="4012" y="15670"/>
                    <a:pt x="4203" y="16689"/>
                  </a:cubicBezTo>
                  <a:cubicBezTo>
                    <a:pt x="4267" y="17071"/>
                    <a:pt x="4585" y="17326"/>
                    <a:pt x="4967" y="17326"/>
                  </a:cubicBezTo>
                  <a:lnTo>
                    <a:pt x="5158" y="17326"/>
                  </a:lnTo>
                  <a:cubicBezTo>
                    <a:pt x="5541" y="17262"/>
                    <a:pt x="5859" y="16816"/>
                    <a:pt x="5732" y="16434"/>
                  </a:cubicBezTo>
                  <a:cubicBezTo>
                    <a:pt x="5541" y="15415"/>
                    <a:pt x="5413" y="14396"/>
                    <a:pt x="5286" y="13377"/>
                  </a:cubicBezTo>
                  <a:cubicBezTo>
                    <a:pt x="5222" y="13123"/>
                    <a:pt x="5158" y="12932"/>
                    <a:pt x="4967" y="12804"/>
                  </a:cubicBezTo>
                  <a:lnTo>
                    <a:pt x="8979" y="8856"/>
                  </a:lnTo>
                  <a:lnTo>
                    <a:pt x="4776" y="4716"/>
                  </a:lnTo>
                  <a:lnTo>
                    <a:pt x="4840" y="4716"/>
                  </a:lnTo>
                  <a:cubicBezTo>
                    <a:pt x="5222" y="4716"/>
                    <a:pt x="5541" y="4462"/>
                    <a:pt x="5668" y="4079"/>
                  </a:cubicBezTo>
                  <a:cubicBezTo>
                    <a:pt x="5859" y="3061"/>
                    <a:pt x="6050" y="2042"/>
                    <a:pt x="6368" y="1023"/>
                  </a:cubicBezTo>
                  <a:cubicBezTo>
                    <a:pt x="6522" y="407"/>
                    <a:pt x="6001" y="0"/>
                    <a:pt x="55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4"/>
            <p:cNvSpPr/>
            <p:nvPr/>
          </p:nvSpPr>
          <p:spPr>
            <a:xfrm>
              <a:off x="417375" y="2847300"/>
              <a:ext cx="91425" cy="108125"/>
            </a:xfrm>
            <a:custGeom>
              <a:avLst/>
              <a:gdLst/>
              <a:ahLst/>
              <a:cxnLst/>
              <a:rect l="l" t="t" r="r" b="b"/>
              <a:pathLst>
                <a:path w="3657" h="4325" extrusionOk="0">
                  <a:moveTo>
                    <a:pt x="1064" y="1"/>
                  </a:moveTo>
                  <a:cubicBezTo>
                    <a:pt x="528" y="1"/>
                    <a:pt x="1" y="559"/>
                    <a:pt x="345" y="1204"/>
                  </a:cubicBezTo>
                  <a:cubicBezTo>
                    <a:pt x="918" y="2159"/>
                    <a:pt x="1427" y="3051"/>
                    <a:pt x="2064" y="3942"/>
                  </a:cubicBezTo>
                  <a:cubicBezTo>
                    <a:pt x="2192" y="4197"/>
                    <a:pt x="2446" y="4325"/>
                    <a:pt x="2701" y="4325"/>
                  </a:cubicBezTo>
                  <a:cubicBezTo>
                    <a:pt x="2892" y="4325"/>
                    <a:pt x="3019" y="4261"/>
                    <a:pt x="3147" y="4197"/>
                  </a:cubicBezTo>
                  <a:cubicBezTo>
                    <a:pt x="3529" y="3942"/>
                    <a:pt x="3656" y="3433"/>
                    <a:pt x="3402" y="3051"/>
                  </a:cubicBezTo>
                  <a:cubicBezTo>
                    <a:pt x="2828" y="2223"/>
                    <a:pt x="2255" y="1331"/>
                    <a:pt x="1746" y="440"/>
                  </a:cubicBezTo>
                  <a:cubicBezTo>
                    <a:pt x="1580" y="130"/>
                    <a:pt x="1321" y="1"/>
                    <a:pt x="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4"/>
            <p:cNvSpPr/>
            <p:nvPr/>
          </p:nvSpPr>
          <p:spPr>
            <a:xfrm>
              <a:off x="360700" y="2701425"/>
              <a:ext cx="71675" cy="113900"/>
            </a:xfrm>
            <a:custGeom>
              <a:avLst/>
              <a:gdLst/>
              <a:ahLst/>
              <a:cxnLst/>
              <a:rect l="l" t="t" r="r" b="b"/>
              <a:pathLst>
                <a:path w="2867" h="4556" extrusionOk="0">
                  <a:moveTo>
                    <a:pt x="908" y="1"/>
                  </a:moveTo>
                  <a:cubicBezTo>
                    <a:pt x="839" y="1"/>
                    <a:pt x="769" y="11"/>
                    <a:pt x="701" y="34"/>
                  </a:cubicBezTo>
                  <a:cubicBezTo>
                    <a:pt x="255" y="161"/>
                    <a:pt x="1" y="607"/>
                    <a:pt x="128" y="989"/>
                  </a:cubicBezTo>
                  <a:cubicBezTo>
                    <a:pt x="446" y="2072"/>
                    <a:pt x="829" y="3091"/>
                    <a:pt x="1274" y="4046"/>
                  </a:cubicBezTo>
                  <a:cubicBezTo>
                    <a:pt x="1402" y="4364"/>
                    <a:pt x="1656" y="4555"/>
                    <a:pt x="1975" y="4555"/>
                  </a:cubicBezTo>
                  <a:cubicBezTo>
                    <a:pt x="2102" y="4555"/>
                    <a:pt x="2230" y="4555"/>
                    <a:pt x="2293" y="4492"/>
                  </a:cubicBezTo>
                  <a:cubicBezTo>
                    <a:pt x="2675" y="4301"/>
                    <a:pt x="2866" y="3855"/>
                    <a:pt x="2675" y="3473"/>
                  </a:cubicBezTo>
                  <a:cubicBezTo>
                    <a:pt x="2293" y="2517"/>
                    <a:pt x="1911" y="1499"/>
                    <a:pt x="1656" y="543"/>
                  </a:cubicBezTo>
                  <a:cubicBezTo>
                    <a:pt x="1552" y="229"/>
                    <a:pt x="1231" y="1"/>
                    <a:pt x="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379800" y="2081500"/>
              <a:ext cx="80800" cy="112900"/>
            </a:xfrm>
            <a:custGeom>
              <a:avLst/>
              <a:gdLst/>
              <a:ahLst/>
              <a:cxnLst/>
              <a:rect l="l" t="t" r="r" b="b"/>
              <a:pathLst>
                <a:path w="3232" h="4516" extrusionOk="0">
                  <a:moveTo>
                    <a:pt x="2170" y="1"/>
                  </a:moveTo>
                  <a:cubicBezTo>
                    <a:pt x="1919" y="1"/>
                    <a:pt x="1674" y="130"/>
                    <a:pt x="1529" y="440"/>
                  </a:cubicBezTo>
                  <a:cubicBezTo>
                    <a:pt x="1020" y="1395"/>
                    <a:pt x="574" y="2414"/>
                    <a:pt x="192" y="3433"/>
                  </a:cubicBezTo>
                  <a:cubicBezTo>
                    <a:pt x="1" y="3815"/>
                    <a:pt x="192" y="4325"/>
                    <a:pt x="638" y="4516"/>
                  </a:cubicBezTo>
                  <a:lnTo>
                    <a:pt x="892" y="4516"/>
                  </a:lnTo>
                  <a:cubicBezTo>
                    <a:pt x="1211" y="4516"/>
                    <a:pt x="1529" y="4325"/>
                    <a:pt x="1657" y="4006"/>
                  </a:cubicBezTo>
                  <a:cubicBezTo>
                    <a:pt x="2039" y="3051"/>
                    <a:pt x="2421" y="2096"/>
                    <a:pt x="2930" y="1204"/>
                  </a:cubicBezTo>
                  <a:cubicBezTo>
                    <a:pt x="3231" y="559"/>
                    <a:pt x="2690" y="1"/>
                    <a:pt x="2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516725" y="1740625"/>
              <a:ext cx="222925" cy="222925"/>
            </a:xfrm>
            <a:custGeom>
              <a:avLst/>
              <a:gdLst/>
              <a:ahLst/>
              <a:cxnLst/>
              <a:rect l="l" t="t" r="r" b="b"/>
              <a:pathLst>
                <a:path w="8917" h="8917" extrusionOk="0">
                  <a:moveTo>
                    <a:pt x="4459" y="1"/>
                  </a:moveTo>
                  <a:lnTo>
                    <a:pt x="1" y="4459"/>
                  </a:lnTo>
                  <a:lnTo>
                    <a:pt x="1656" y="6114"/>
                  </a:lnTo>
                  <a:lnTo>
                    <a:pt x="1656" y="6178"/>
                  </a:lnTo>
                  <a:cubicBezTo>
                    <a:pt x="1338" y="6496"/>
                    <a:pt x="1338" y="7006"/>
                    <a:pt x="1656" y="7324"/>
                  </a:cubicBezTo>
                  <a:cubicBezTo>
                    <a:pt x="1784" y="7452"/>
                    <a:pt x="1975" y="7515"/>
                    <a:pt x="2230" y="7515"/>
                  </a:cubicBezTo>
                  <a:cubicBezTo>
                    <a:pt x="2421" y="7515"/>
                    <a:pt x="2612" y="7452"/>
                    <a:pt x="2803" y="7261"/>
                  </a:cubicBezTo>
                  <a:lnTo>
                    <a:pt x="4459" y="8916"/>
                  </a:lnTo>
                  <a:lnTo>
                    <a:pt x="8916" y="4459"/>
                  </a:lnTo>
                  <a:lnTo>
                    <a:pt x="4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4"/>
            <p:cNvSpPr/>
            <p:nvPr/>
          </p:nvSpPr>
          <p:spPr>
            <a:xfrm>
              <a:off x="451450" y="1948450"/>
              <a:ext cx="90775" cy="104250"/>
            </a:xfrm>
            <a:custGeom>
              <a:avLst/>
              <a:gdLst/>
              <a:ahLst/>
              <a:cxnLst/>
              <a:rect l="l" t="t" r="r" b="b"/>
              <a:pathLst>
                <a:path w="3631" h="4170" extrusionOk="0">
                  <a:moveTo>
                    <a:pt x="2782" y="0"/>
                  </a:moveTo>
                  <a:cubicBezTo>
                    <a:pt x="2549" y="0"/>
                    <a:pt x="2314" y="100"/>
                    <a:pt x="2166" y="285"/>
                  </a:cubicBezTo>
                  <a:cubicBezTo>
                    <a:pt x="1465" y="1113"/>
                    <a:pt x="829" y="2005"/>
                    <a:pt x="255" y="2960"/>
                  </a:cubicBezTo>
                  <a:cubicBezTo>
                    <a:pt x="1" y="3342"/>
                    <a:pt x="128" y="3788"/>
                    <a:pt x="510" y="4042"/>
                  </a:cubicBezTo>
                  <a:cubicBezTo>
                    <a:pt x="637" y="4106"/>
                    <a:pt x="765" y="4170"/>
                    <a:pt x="892" y="4170"/>
                  </a:cubicBezTo>
                  <a:cubicBezTo>
                    <a:pt x="1211" y="4170"/>
                    <a:pt x="1465" y="4042"/>
                    <a:pt x="1593" y="3788"/>
                  </a:cubicBezTo>
                  <a:cubicBezTo>
                    <a:pt x="2166" y="2960"/>
                    <a:pt x="2739" y="2068"/>
                    <a:pt x="3376" y="1304"/>
                  </a:cubicBezTo>
                  <a:cubicBezTo>
                    <a:pt x="3631" y="922"/>
                    <a:pt x="3567" y="412"/>
                    <a:pt x="3249" y="158"/>
                  </a:cubicBezTo>
                  <a:cubicBezTo>
                    <a:pt x="3116" y="51"/>
                    <a:pt x="2949"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4"/>
            <p:cNvSpPr/>
            <p:nvPr/>
          </p:nvSpPr>
          <p:spPr>
            <a:xfrm>
              <a:off x="504525" y="2977900"/>
              <a:ext cx="231950" cy="235450"/>
            </a:xfrm>
            <a:custGeom>
              <a:avLst/>
              <a:gdLst/>
              <a:ahLst/>
              <a:cxnLst/>
              <a:rect l="l" t="t" r="r" b="b"/>
              <a:pathLst>
                <a:path w="9278" h="9418" extrusionOk="0">
                  <a:moveTo>
                    <a:pt x="1102" y="1"/>
                  </a:moveTo>
                  <a:cubicBezTo>
                    <a:pt x="511" y="1"/>
                    <a:pt x="0" y="732"/>
                    <a:pt x="552" y="1330"/>
                  </a:cubicBezTo>
                  <a:cubicBezTo>
                    <a:pt x="1062" y="1966"/>
                    <a:pt x="1635" y="2603"/>
                    <a:pt x="2144" y="3176"/>
                  </a:cubicBezTo>
                  <a:lnTo>
                    <a:pt x="361" y="4959"/>
                  </a:lnTo>
                  <a:lnTo>
                    <a:pt x="4819" y="9417"/>
                  </a:lnTo>
                  <a:lnTo>
                    <a:pt x="9277" y="4959"/>
                  </a:lnTo>
                  <a:lnTo>
                    <a:pt x="4819" y="502"/>
                  </a:lnTo>
                  <a:lnTo>
                    <a:pt x="3291" y="2094"/>
                  </a:lnTo>
                  <a:cubicBezTo>
                    <a:pt x="2781" y="1521"/>
                    <a:pt x="2272" y="947"/>
                    <a:pt x="1762" y="374"/>
                  </a:cubicBezTo>
                  <a:cubicBezTo>
                    <a:pt x="1568" y="109"/>
                    <a:pt x="1329" y="1"/>
                    <a:pt x="1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4"/>
            <p:cNvSpPr/>
            <p:nvPr/>
          </p:nvSpPr>
          <p:spPr>
            <a:xfrm>
              <a:off x="7060250" y="2937275"/>
              <a:ext cx="87600" cy="107625"/>
            </a:xfrm>
            <a:custGeom>
              <a:avLst/>
              <a:gdLst/>
              <a:ahLst/>
              <a:cxnLst/>
              <a:rect l="l" t="t" r="r" b="b"/>
              <a:pathLst>
                <a:path w="3504" h="4305" extrusionOk="0">
                  <a:moveTo>
                    <a:pt x="2565" y="1"/>
                  </a:moveTo>
                  <a:cubicBezTo>
                    <a:pt x="2291" y="1"/>
                    <a:pt x="2024" y="143"/>
                    <a:pt x="1848" y="407"/>
                  </a:cubicBezTo>
                  <a:cubicBezTo>
                    <a:pt x="1402" y="1362"/>
                    <a:pt x="829" y="2254"/>
                    <a:pt x="256" y="3082"/>
                  </a:cubicBezTo>
                  <a:cubicBezTo>
                    <a:pt x="1" y="3464"/>
                    <a:pt x="128" y="3973"/>
                    <a:pt x="510" y="4165"/>
                  </a:cubicBezTo>
                  <a:cubicBezTo>
                    <a:pt x="638" y="4292"/>
                    <a:pt x="765" y="4292"/>
                    <a:pt x="956" y="4292"/>
                  </a:cubicBezTo>
                  <a:cubicBezTo>
                    <a:pt x="990" y="4300"/>
                    <a:pt x="1024" y="4304"/>
                    <a:pt x="1058" y="4304"/>
                  </a:cubicBezTo>
                  <a:cubicBezTo>
                    <a:pt x="1277" y="4304"/>
                    <a:pt x="1483" y="4139"/>
                    <a:pt x="1593" y="3973"/>
                  </a:cubicBezTo>
                  <a:cubicBezTo>
                    <a:pt x="2166" y="3082"/>
                    <a:pt x="2803" y="2127"/>
                    <a:pt x="3312" y="1171"/>
                  </a:cubicBezTo>
                  <a:cubicBezTo>
                    <a:pt x="3503" y="789"/>
                    <a:pt x="3312" y="280"/>
                    <a:pt x="2930" y="89"/>
                  </a:cubicBezTo>
                  <a:cubicBezTo>
                    <a:pt x="2812" y="30"/>
                    <a:pt x="2688" y="1"/>
                    <a:pt x="2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7136675" y="2790600"/>
              <a:ext cx="71675" cy="115475"/>
            </a:xfrm>
            <a:custGeom>
              <a:avLst/>
              <a:gdLst/>
              <a:ahLst/>
              <a:cxnLst/>
              <a:rect l="l" t="t" r="r" b="b"/>
              <a:pathLst>
                <a:path w="2867" h="4619" extrusionOk="0">
                  <a:moveTo>
                    <a:pt x="1998" y="0"/>
                  </a:moveTo>
                  <a:cubicBezTo>
                    <a:pt x="1638" y="0"/>
                    <a:pt x="1316" y="238"/>
                    <a:pt x="1211" y="606"/>
                  </a:cubicBezTo>
                  <a:cubicBezTo>
                    <a:pt x="892" y="1562"/>
                    <a:pt x="574" y="2517"/>
                    <a:pt x="128" y="3472"/>
                  </a:cubicBezTo>
                  <a:cubicBezTo>
                    <a:pt x="1" y="3918"/>
                    <a:pt x="192" y="4364"/>
                    <a:pt x="574" y="4555"/>
                  </a:cubicBezTo>
                  <a:cubicBezTo>
                    <a:pt x="701" y="4555"/>
                    <a:pt x="765" y="4618"/>
                    <a:pt x="892" y="4618"/>
                  </a:cubicBezTo>
                  <a:cubicBezTo>
                    <a:pt x="1211" y="4618"/>
                    <a:pt x="1529" y="4427"/>
                    <a:pt x="1656" y="4109"/>
                  </a:cubicBezTo>
                  <a:cubicBezTo>
                    <a:pt x="2039" y="3090"/>
                    <a:pt x="2421" y="2071"/>
                    <a:pt x="2739" y="1052"/>
                  </a:cubicBezTo>
                  <a:cubicBezTo>
                    <a:pt x="2866" y="606"/>
                    <a:pt x="2612" y="160"/>
                    <a:pt x="2230" y="33"/>
                  </a:cubicBezTo>
                  <a:cubicBezTo>
                    <a:pt x="2152" y="11"/>
                    <a:pt x="2074" y="0"/>
                    <a:pt x="1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6832600" y="3069275"/>
              <a:ext cx="226100" cy="234825"/>
            </a:xfrm>
            <a:custGeom>
              <a:avLst/>
              <a:gdLst/>
              <a:ahLst/>
              <a:cxnLst/>
              <a:rect l="l" t="t" r="r" b="b"/>
              <a:pathLst>
                <a:path w="9044" h="9393" extrusionOk="0">
                  <a:moveTo>
                    <a:pt x="8144" y="1"/>
                  </a:moveTo>
                  <a:cubicBezTo>
                    <a:pt x="7898" y="1"/>
                    <a:pt x="7663" y="100"/>
                    <a:pt x="7515" y="286"/>
                  </a:cubicBezTo>
                  <a:cubicBezTo>
                    <a:pt x="7005" y="859"/>
                    <a:pt x="6496" y="1432"/>
                    <a:pt x="5986" y="2005"/>
                  </a:cubicBezTo>
                  <a:lnTo>
                    <a:pt x="4458" y="477"/>
                  </a:lnTo>
                  <a:lnTo>
                    <a:pt x="0" y="4934"/>
                  </a:lnTo>
                  <a:lnTo>
                    <a:pt x="4458" y="9392"/>
                  </a:lnTo>
                  <a:lnTo>
                    <a:pt x="8916" y="4934"/>
                  </a:lnTo>
                  <a:lnTo>
                    <a:pt x="7069" y="3151"/>
                  </a:lnTo>
                  <a:cubicBezTo>
                    <a:pt x="7642" y="2514"/>
                    <a:pt x="8215" y="1941"/>
                    <a:pt x="8725" y="1304"/>
                  </a:cubicBezTo>
                  <a:cubicBezTo>
                    <a:pt x="9043" y="986"/>
                    <a:pt x="8979" y="477"/>
                    <a:pt x="8661" y="158"/>
                  </a:cubicBezTo>
                  <a:cubicBezTo>
                    <a:pt x="8502" y="52"/>
                    <a:pt x="8320" y="1"/>
                    <a:pt x="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7108025" y="2320075"/>
              <a:ext cx="222925" cy="434750"/>
            </a:xfrm>
            <a:custGeom>
              <a:avLst/>
              <a:gdLst/>
              <a:ahLst/>
              <a:cxnLst/>
              <a:rect l="l" t="t" r="r" b="b"/>
              <a:pathLst>
                <a:path w="8917" h="17390" extrusionOk="0">
                  <a:moveTo>
                    <a:pt x="3384" y="0"/>
                  </a:moveTo>
                  <a:cubicBezTo>
                    <a:pt x="2901" y="0"/>
                    <a:pt x="2419" y="407"/>
                    <a:pt x="2611" y="1023"/>
                  </a:cubicBezTo>
                  <a:cubicBezTo>
                    <a:pt x="2866" y="1978"/>
                    <a:pt x="3121" y="2997"/>
                    <a:pt x="3312" y="4016"/>
                  </a:cubicBezTo>
                  <a:cubicBezTo>
                    <a:pt x="3376" y="4398"/>
                    <a:pt x="3694" y="4653"/>
                    <a:pt x="4076" y="4653"/>
                  </a:cubicBezTo>
                  <a:lnTo>
                    <a:pt x="4140" y="4653"/>
                  </a:lnTo>
                  <a:lnTo>
                    <a:pt x="0" y="8856"/>
                  </a:lnTo>
                  <a:lnTo>
                    <a:pt x="3949" y="12804"/>
                  </a:lnTo>
                  <a:cubicBezTo>
                    <a:pt x="3821" y="12932"/>
                    <a:pt x="3694" y="13123"/>
                    <a:pt x="3694" y="13377"/>
                  </a:cubicBezTo>
                  <a:cubicBezTo>
                    <a:pt x="3567" y="14396"/>
                    <a:pt x="3376" y="15415"/>
                    <a:pt x="3185" y="16434"/>
                  </a:cubicBezTo>
                  <a:cubicBezTo>
                    <a:pt x="3121" y="16880"/>
                    <a:pt x="3376" y="17262"/>
                    <a:pt x="3821" y="17389"/>
                  </a:cubicBezTo>
                  <a:lnTo>
                    <a:pt x="3949" y="17389"/>
                  </a:lnTo>
                  <a:cubicBezTo>
                    <a:pt x="4331" y="17389"/>
                    <a:pt x="4713" y="17135"/>
                    <a:pt x="4777" y="16753"/>
                  </a:cubicBezTo>
                  <a:cubicBezTo>
                    <a:pt x="4968" y="15670"/>
                    <a:pt x="5159" y="14587"/>
                    <a:pt x="5286" y="13568"/>
                  </a:cubicBezTo>
                  <a:cubicBezTo>
                    <a:pt x="5286" y="13250"/>
                    <a:pt x="5159" y="12995"/>
                    <a:pt x="4904" y="12804"/>
                  </a:cubicBezTo>
                  <a:lnTo>
                    <a:pt x="8916" y="8856"/>
                  </a:lnTo>
                  <a:lnTo>
                    <a:pt x="4586" y="4525"/>
                  </a:lnTo>
                  <a:cubicBezTo>
                    <a:pt x="4777" y="4334"/>
                    <a:pt x="4904" y="4016"/>
                    <a:pt x="4840" y="3761"/>
                  </a:cubicBezTo>
                  <a:cubicBezTo>
                    <a:pt x="4649" y="2678"/>
                    <a:pt x="4395" y="1596"/>
                    <a:pt x="4140" y="577"/>
                  </a:cubicBezTo>
                  <a:cubicBezTo>
                    <a:pt x="4014" y="174"/>
                    <a:pt x="3699" y="0"/>
                    <a:pt x="3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7025225" y="2038025"/>
              <a:ext cx="92375" cy="105425"/>
            </a:xfrm>
            <a:custGeom>
              <a:avLst/>
              <a:gdLst/>
              <a:ahLst/>
              <a:cxnLst/>
              <a:rect l="l" t="t" r="r" b="b"/>
              <a:pathLst>
                <a:path w="3695" h="4217" extrusionOk="0">
                  <a:moveTo>
                    <a:pt x="931" y="1"/>
                  </a:moveTo>
                  <a:cubicBezTo>
                    <a:pt x="758" y="1"/>
                    <a:pt x="584" y="67"/>
                    <a:pt x="447" y="205"/>
                  </a:cubicBezTo>
                  <a:cubicBezTo>
                    <a:pt x="64" y="459"/>
                    <a:pt x="1" y="969"/>
                    <a:pt x="319" y="1287"/>
                  </a:cubicBezTo>
                  <a:cubicBezTo>
                    <a:pt x="956" y="2115"/>
                    <a:pt x="1529" y="2943"/>
                    <a:pt x="2102" y="3835"/>
                  </a:cubicBezTo>
                  <a:cubicBezTo>
                    <a:pt x="2230" y="4026"/>
                    <a:pt x="2484" y="4217"/>
                    <a:pt x="2739" y="4217"/>
                  </a:cubicBezTo>
                  <a:cubicBezTo>
                    <a:pt x="2930" y="4217"/>
                    <a:pt x="3058" y="4153"/>
                    <a:pt x="3185" y="4089"/>
                  </a:cubicBezTo>
                  <a:cubicBezTo>
                    <a:pt x="3567" y="3835"/>
                    <a:pt x="3694" y="3325"/>
                    <a:pt x="3440" y="2943"/>
                  </a:cubicBezTo>
                  <a:cubicBezTo>
                    <a:pt x="2867" y="2051"/>
                    <a:pt x="2230" y="1160"/>
                    <a:pt x="1529" y="332"/>
                  </a:cubicBezTo>
                  <a:cubicBezTo>
                    <a:pt x="1385" y="115"/>
                    <a:pt x="1158" y="1"/>
                    <a:pt x="9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7111200" y="2171525"/>
              <a:ext cx="78050" cy="113625"/>
            </a:xfrm>
            <a:custGeom>
              <a:avLst/>
              <a:gdLst/>
              <a:ahLst/>
              <a:cxnLst/>
              <a:rect l="l" t="t" r="r" b="b"/>
              <a:pathLst>
                <a:path w="3122" h="4545" extrusionOk="0">
                  <a:moveTo>
                    <a:pt x="876" y="1"/>
                  </a:moveTo>
                  <a:cubicBezTo>
                    <a:pt x="751" y="1"/>
                    <a:pt x="625" y="29"/>
                    <a:pt x="510" y="87"/>
                  </a:cubicBezTo>
                  <a:cubicBezTo>
                    <a:pt x="128" y="278"/>
                    <a:pt x="1" y="787"/>
                    <a:pt x="192" y="1169"/>
                  </a:cubicBezTo>
                  <a:cubicBezTo>
                    <a:pt x="701" y="2125"/>
                    <a:pt x="1083" y="3080"/>
                    <a:pt x="1465" y="4035"/>
                  </a:cubicBezTo>
                  <a:cubicBezTo>
                    <a:pt x="1593" y="4290"/>
                    <a:pt x="1911" y="4545"/>
                    <a:pt x="2230" y="4545"/>
                  </a:cubicBezTo>
                  <a:cubicBezTo>
                    <a:pt x="2293" y="4545"/>
                    <a:pt x="2421" y="4481"/>
                    <a:pt x="2484" y="4481"/>
                  </a:cubicBezTo>
                  <a:cubicBezTo>
                    <a:pt x="2930" y="4290"/>
                    <a:pt x="3121" y="3844"/>
                    <a:pt x="2930" y="3462"/>
                  </a:cubicBezTo>
                  <a:cubicBezTo>
                    <a:pt x="2548" y="2443"/>
                    <a:pt x="2102" y="1424"/>
                    <a:pt x="1593" y="469"/>
                  </a:cubicBezTo>
                  <a:cubicBezTo>
                    <a:pt x="1459" y="157"/>
                    <a:pt x="1169"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6829400" y="1831375"/>
              <a:ext cx="222925" cy="222925"/>
            </a:xfrm>
            <a:custGeom>
              <a:avLst/>
              <a:gdLst/>
              <a:ahLst/>
              <a:cxnLst/>
              <a:rect l="l" t="t" r="r" b="b"/>
              <a:pathLst>
                <a:path w="8917" h="8917" extrusionOk="0">
                  <a:moveTo>
                    <a:pt x="4459" y="1"/>
                  </a:moveTo>
                  <a:lnTo>
                    <a:pt x="1" y="4459"/>
                  </a:lnTo>
                  <a:lnTo>
                    <a:pt x="4459" y="8916"/>
                  </a:lnTo>
                  <a:lnTo>
                    <a:pt x="6114" y="7197"/>
                  </a:lnTo>
                  <a:cubicBezTo>
                    <a:pt x="6242" y="7388"/>
                    <a:pt x="6433" y="7452"/>
                    <a:pt x="6687" y="7452"/>
                  </a:cubicBezTo>
                  <a:cubicBezTo>
                    <a:pt x="7388" y="7452"/>
                    <a:pt x="7706" y="6624"/>
                    <a:pt x="7261" y="6114"/>
                  </a:cubicBezTo>
                  <a:lnTo>
                    <a:pt x="8916" y="4459"/>
                  </a:lnTo>
                  <a:lnTo>
                    <a:pt x="44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1369300" y="4886275"/>
              <a:ext cx="322425" cy="328350"/>
            </a:xfrm>
            <a:custGeom>
              <a:avLst/>
              <a:gdLst/>
              <a:ahLst/>
              <a:cxnLst/>
              <a:rect l="l" t="t" r="r" b="b"/>
              <a:pathLst>
                <a:path w="12897" h="13134" extrusionOk="0">
                  <a:moveTo>
                    <a:pt x="1070" y="1"/>
                  </a:moveTo>
                  <a:cubicBezTo>
                    <a:pt x="523" y="1"/>
                    <a:pt x="0" y="567"/>
                    <a:pt x="351" y="1224"/>
                  </a:cubicBezTo>
                  <a:cubicBezTo>
                    <a:pt x="860" y="2179"/>
                    <a:pt x="1433" y="3071"/>
                    <a:pt x="2070" y="3963"/>
                  </a:cubicBezTo>
                  <a:cubicBezTo>
                    <a:pt x="2198" y="4154"/>
                    <a:pt x="2452" y="4281"/>
                    <a:pt x="2707" y="4345"/>
                  </a:cubicBezTo>
                  <a:lnTo>
                    <a:pt x="2834" y="4345"/>
                  </a:lnTo>
                  <a:lnTo>
                    <a:pt x="2834" y="10458"/>
                  </a:lnTo>
                  <a:lnTo>
                    <a:pt x="8439" y="10458"/>
                  </a:lnTo>
                  <a:cubicBezTo>
                    <a:pt x="8439" y="10713"/>
                    <a:pt x="8502" y="10968"/>
                    <a:pt x="8693" y="11095"/>
                  </a:cubicBezTo>
                  <a:cubicBezTo>
                    <a:pt x="9585" y="11796"/>
                    <a:pt x="10476" y="12433"/>
                    <a:pt x="11368" y="13006"/>
                  </a:cubicBezTo>
                  <a:cubicBezTo>
                    <a:pt x="11495" y="13133"/>
                    <a:pt x="11623" y="13133"/>
                    <a:pt x="11814" y="13133"/>
                  </a:cubicBezTo>
                  <a:cubicBezTo>
                    <a:pt x="12578" y="13133"/>
                    <a:pt x="12896" y="12114"/>
                    <a:pt x="12196" y="11732"/>
                  </a:cubicBezTo>
                  <a:lnTo>
                    <a:pt x="12196" y="11668"/>
                  </a:lnTo>
                  <a:cubicBezTo>
                    <a:pt x="11368" y="11095"/>
                    <a:pt x="10540" y="10458"/>
                    <a:pt x="9712" y="9822"/>
                  </a:cubicBezTo>
                  <a:cubicBezTo>
                    <a:pt x="9572" y="9728"/>
                    <a:pt x="9433" y="9669"/>
                    <a:pt x="9268" y="9669"/>
                  </a:cubicBezTo>
                  <a:cubicBezTo>
                    <a:pt x="9207" y="9669"/>
                    <a:pt x="9144" y="9677"/>
                    <a:pt x="9075" y="9694"/>
                  </a:cubicBezTo>
                  <a:lnTo>
                    <a:pt x="9075" y="4090"/>
                  </a:lnTo>
                  <a:lnTo>
                    <a:pt x="3217" y="4090"/>
                  </a:lnTo>
                  <a:cubicBezTo>
                    <a:pt x="3535" y="3835"/>
                    <a:pt x="3599" y="3389"/>
                    <a:pt x="3408" y="3071"/>
                  </a:cubicBezTo>
                  <a:cubicBezTo>
                    <a:pt x="2771" y="2179"/>
                    <a:pt x="2261" y="1288"/>
                    <a:pt x="1752" y="396"/>
                  </a:cubicBezTo>
                  <a:cubicBezTo>
                    <a:pt x="1573" y="118"/>
                    <a:pt x="1319" y="1"/>
                    <a:pt x="1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1849075" y="5273675"/>
              <a:ext cx="130825" cy="60350"/>
            </a:xfrm>
            <a:custGeom>
              <a:avLst/>
              <a:gdLst/>
              <a:ahLst/>
              <a:cxnLst/>
              <a:rect l="l" t="t" r="r" b="b"/>
              <a:pathLst>
                <a:path w="5233" h="2414" extrusionOk="0">
                  <a:moveTo>
                    <a:pt x="1161" y="0"/>
                  </a:moveTo>
                  <a:cubicBezTo>
                    <a:pt x="305" y="0"/>
                    <a:pt x="0" y="1357"/>
                    <a:pt x="1029" y="1586"/>
                  </a:cubicBezTo>
                  <a:cubicBezTo>
                    <a:pt x="2048" y="1904"/>
                    <a:pt x="3131" y="2159"/>
                    <a:pt x="4213" y="2413"/>
                  </a:cubicBezTo>
                  <a:lnTo>
                    <a:pt x="4341" y="2413"/>
                  </a:lnTo>
                  <a:cubicBezTo>
                    <a:pt x="4723" y="2413"/>
                    <a:pt x="5041" y="2095"/>
                    <a:pt x="5105" y="1713"/>
                  </a:cubicBezTo>
                  <a:cubicBezTo>
                    <a:pt x="5232" y="1331"/>
                    <a:pt x="4914" y="885"/>
                    <a:pt x="4468" y="821"/>
                  </a:cubicBezTo>
                  <a:cubicBezTo>
                    <a:pt x="3449" y="630"/>
                    <a:pt x="2430" y="376"/>
                    <a:pt x="1475" y="57"/>
                  </a:cubicBezTo>
                  <a:cubicBezTo>
                    <a:pt x="1364" y="18"/>
                    <a:pt x="1259" y="0"/>
                    <a:pt x="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1276025" y="4585150"/>
              <a:ext cx="55875" cy="116800"/>
            </a:xfrm>
            <a:custGeom>
              <a:avLst/>
              <a:gdLst/>
              <a:ahLst/>
              <a:cxnLst/>
              <a:rect l="l" t="t" r="r" b="b"/>
              <a:pathLst>
                <a:path w="2235" h="4672" extrusionOk="0">
                  <a:moveTo>
                    <a:pt x="875" y="1"/>
                  </a:moveTo>
                  <a:cubicBezTo>
                    <a:pt x="440" y="1"/>
                    <a:pt x="0" y="326"/>
                    <a:pt x="70" y="915"/>
                  </a:cubicBezTo>
                  <a:cubicBezTo>
                    <a:pt x="197" y="1933"/>
                    <a:pt x="388" y="3016"/>
                    <a:pt x="643" y="4099"/>
                  </a:cubicBezTo>
                  <a:cubicBezTo>
                    <a:pt x="706" y="4417"/>
                    <a:pt x="1025" y="4672"/>
                    <a:pt x="1407" y="4672"/>
                  </a:cubicBezTo>
                  <a:lnTo>
                    <a:pt x="1598" y="4672"/>
                  </a:lnTo>
                  <a:cubicBezTo>
                    <a:pt x="1980" y="4608"/>
                    <a:pt x="2235" y="4162"/>
                    <a:pt x="2171" y="3780"/>
                  </a:cubicBezTo>
                  <a:cubicBezTo>
                    <a:pt x="1916" y="2761"/>
                    <a:pt x="1789" y="1742"/>
                    <a:pt x="1662" y="723"/>
                  </a:cubicBezTo>
                  <a:cubicBezTo>
                    <a:pt x="1604" y="230"/>
                    <a:pt x="1241" y="1"/>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1307975" y="4740050"/>
              <a:ext cx="74875" cy="114750"/>
            </a:xfrm>
            <a:custGeom>
              <a:avLst/>
              <a:gdLst/>
              <a:ahLst/>
              <a:cxnLst/>
              <a:rect l="l" t="t" r="r" b="b"/>
              <a:pathLst>
                <a:path w="2995" h="4590" extrusionOk="0">
                  <a:moveTo>
                    <a:pt x="965" y="1"/>
                  </a:moveTo>
                  <a:cubicBezTo>
                    <a:pt x="483" y="1"/>
                    <a:pt x="0" y="407"/>
                    <a:pt x="193" y="1023"/>
                  </a:cubicBezTo>
                  <a:cubicBezTo>
                    <a:pt x="511" y="2106"/>
                    <a:pt x="893" y="3125"/>
                    <a:pt x="1339" y="4080"/>
                  </a:cubicBezTo>
                  <a:cubicBezTo>
                    <a:pt x="1466" y="4398"/>
                    <a:pt x="1785" y="4590"/>
                    <a:pt x="2103" y="4590"/>
                  </a:cubicBezTo>
                  <a:cubicBezTo>
                    <a:pt x="2167" y="4590"/>
                    <a:pt x="2294" y="4526"/>
                    <a:pt x="2422" y="4526"/>
                  </a:cubicBezTo>
                  <a:cubicBezTo>
                    <a:pt x="2804" y="4335"/>
                    <a:pt x="2995" y="3889"/>
                    <a:pt x="2804" y="3443"/>
                  </a:cubicBezTo>
                  <a:cubicBezTo>
                    <a:pt x="2422" y="2488"/>
                    <a:pt x="2040" y="1533"/>
                    <a:pt x="1721" y="577"/>
                  </a:cubicBezTo>
                  <a:cubicBezTo>
                    <a:pt x="1595" y="175"/>
                    <a:pt x="1280"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1214075" y="4367600"/>
              <a:ext cx="157625" cy="178325"/>
            </a:xfrm>
            <a:custGeom>
              <a:avLst/>
              <a:gdLst/>
              <a:ahLst/>
              <a:cxnLst/>
              <a:rect l="l" t="t" r="r" b="b"/>
              <a:pathLst>
                <a:path w="6305" h="7133" extrusionOk="0">
                  <a:moveTo>
                    <a:pt x="0" y="0"/>
                  </a:moveTo>
                  <a:lnTo>
                    <a:pt x="0" y="6305"/>
                  </a:lnTo>
                  <a:lnTo>
                    <a:pt x="2357" y="6305"/>
                  </a:lnTo>
                  <a:cubicBezTo>
                    <a:pt x="2357" y="6751"/>
                    <a:pt x="2739" y="7133"/>
                    <a:pt x="3184" y="7133"/>
                  </a:cubicBezTo>
                  <a:cubicBezTo>
                    <a:pt x="3567" y="7133"/>
                    <a:pt x="3949" y="6751"/>
                    <a:pt x="3949" y="6305"/>
                  </a:cubicBezTo>
                  <a:lnTo>
                    <a:pt x="6305" y="6305"/>
                  </a:lnTo>
                  <a:lnTo>
                    <a:pt x="63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1702125" y="5214500"/>
              <a:ext cx="131300" cy="73350"/>
            </a:xfrm>
            <a:custGeom>
              <a:avLst/>
              <a:gdLst/>
              <a:ahLst/>
              <a:cxnLst/>
              <a:rect l="l" t="t" r="r" b="b"/>
              <a:pathLst>
                <a:path w="5252" h="2934" extrusionOk="0">
                  <a:moveTo>
                    <a:pt x="1122" y="1"/>
                  </a:moveTo>
                  <a:cubicBezTo>
                    <a:pt x="404" y="1"/>
                    <a:pt x="0" y="1104"/>
                    <a:pt x="857" y="1533"/>
                  </a:cubicBezTo>
                  <a:cubicBezTo>
                    <a:pt x="1812" y="2042"/>
                    <a:pt x="2768" y="2488"/>
                    <a:pt x="3787" y="2870"/>
                  </a:cubicBezTo>
                  <a:cubicBezTo>
                    <a:pt x="3914" y="2934"/>
                    <a:pt x="3978" y="2934"/>
                    <a:pt x="4105" y="2934"/>
                  </a:cubicBezTo>
                  <a:cubicBezTo>
                    <a:pt x="4997" y="2934"/>
                    <a:pt x="5251" y="1724"/>
                    <a:pt x="4423" y="1405"/>
                  </a:cubicBezTo>
                  <a:cubicBezTo>
                    <a:pt x="3468" y="1023"/>
                    <a:pt x="2513" y="641"/>
                    <a:pt x="1558" y="131"/>
                  </a:cubicBezTo>
                  <a:cubicBezTo>
                    <a:pt x="1406" y="40"/>
                    <a:pt x="1258" y="1"/>
                    <a:pt x="1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2014900" y="5254400"/>
              <a:ext cx="237250" cy="157625"/>
            </a:xfrm>
            <a:custGeom>
              <a:avLst/>
              <a:gdLst/>
              <a:ahLst/>
              <a:cxnLst/>
              <a:rect l="l" t="t" r="r" b="b"/>
              <a:pathLst>
                <a:path w="9490" h="6305" extrusionOk="0">
                  <a:moveTo>
                    <a:pt x="3185" y="0"/>
                  </a:moveTo>
                  <a:lnTo>
                    <a:pt x="3185" y="2165"/>
                  </a:lnTo>
                  <a:cubicBezTo>
                    <a:pt x="2420" y="2165"/>
                    <a:pt x="1656" y="2102"/>
                    <a:pt x="892" y="2038"/>
                  </a:cubicBezTo>
                  <a:cubicBezTo>
                    <a:pt x="854" y="2033"/>
                    <a:pt x="816" y="2030"/>
                    <a:pt x="779" y="2030"/>
                  </a:cubicBezTo>
                  <a:cubicBezTo>
                    <a:pt x="383" y="2030"/>
                    <a:pt x="64" y="2331"/>
                    <a:pt x="64" y="2739"/>
                  </a:cubicBezTo>
                  <a:cubicBezTo>
                    <a:pt x="0" y="3184"/>
                    <a:pt x="319" y="3566"/>
                    <a:pt x="765" y="3630"/>
                  </a:cubicBezTo>
                  <a:cubicBezTo>
                    <a:pt x="1529" y="3694"/>
                    <a:pt x="2357" y="3758"/>
                    <a:pt x="3185" y="3758"/>
                  </a:cubicBezTo>
                  <a:lnTo>
                    <a:pt x="3185" y="6305"/>
                  </a:lnTo>
                  <a:lnTo>
                    <a:pt x="9489" y="6305"/>
                  </a:lnTo>
                  <a:lnTo>
                    <a:pt x="94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3619725" y="1871175"/>
              <a:ext cx="240450" cy="240450"/>
            </a:xfrm>
            <a:custGeom>
              <a:avLst/>
              <a:gdLst/>
              <a:ahLst/>
              <a:cxnLst/>
              <a:rect l="l" t="t" r="r" b="b"/>
              <a:pathLst>
                <a:path w="9618" h="9618" extrusionOk="0">
                  <a:moveTo>
                    <a:pt x="1" y="1"/>
                  </a:moveTo>
                  <a:lnTo>
                    <a:pt x="1"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4411000" y="772625"/>
              <a:ext cx="240425" cy="240450"/>
            </a:xfrm>
            <a:custGeom>
              <a:avLst/>
              <a:gdLst/>
              <a:ahLst/>
              <a:cxnLst/>
              <a:rect l="l" t="t" r="r" b="b"/>
              <a:pathLst>
                <a:path w="9617" h="9618" extrusionOk="0">
                  <a:moveTo>
                    <a:pt x="1" y="1"/>
                  </a:moveTo>
                  <a:lnTo>
                    <a:pt x="1"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4718275" y="772625"/>
              <a:ext cx="240425" cy="240450"/>
            </a:xfrm>
            <a:custGeom>
              <a:avLst/>
              <a:gdLst/>
              <a:ahLst/>
              <a:cxnLst/>
              <a:rect l="l" t="t" r="r" b="b"/>
              <a:pathLst>
                <a:path w="9617" h="9618" extrusionOk="0">
                  <a:moveTo>
                    <a:pt x="1" y="1"/>
                  </a:moveTo>
                  <a:lnTo>
                    <a:pt x="1"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5320100" y="772625"/>
              <a:ext cx="240425" cy="240450"/>
            </a:xfrm>
            <a:custGeom>
              <a:avLst/>
              <a:gdLst/>
              <a:ahLst/>
              <a:cxnLst/>
              <a:rect l="l" t="t" r="r" b="b"/>
              <a:pathLst>
                <a:path w="9617" h="9618" extrusionOk="0">
                  <a:moveTo>
                    <a:pt x="0" y="1"/>
                  </a:moveTo>
                  <a:lnTo>
                    <a:pt x="0"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1718775" y="4396250"/>
              <a:ext cx="472875" cy="608200"/>
            </a:xfrm>
            <a:custGeom>
              <a:avLst/>
              <a:gdLst/>
              <a:ahLst/>
              <a:cxnLst/>
              <a:rect l="l" t="t" r="r" b="b"/>
              <a:pathLst>
                <a:path w="18915" h="24328" extrusionOk="0">
                  <a:moveTo>
                    <a:pt x="16494" y="16749"/>
                  </a:moveTo>
                  <a:lnTo>
                    <a:pt x="12992" y="21207"/>
                  </a:lnTo>
                  <a:lnTo>
                    <a:pt x="12992" y="16749"/>
                  </a:lnTo>
                  <a:close/>
                  <a:moveTo>
                    <a:pt x="17322" y="1593"/>
                  </a:moveTo>
                  <a:lnTo>
                    <a:pt x="17322" y="15157"/>
                  </a:lnTo>
                  <a:lnTo>
                    <a:pt x="12164" y="15157"/>
                  </a:lnTo>
                  <a:cubicBezTo>
                    <a:pt x="11718" y="15157"/>
                    <a:pt x="11400" y="15476"/>
                    <a:pt x="11400" y="15922"/>
                  </a:cubicBezTo>
                  <a:lnTo>
                    <a:pt x="11400" y="22672"/>
                  </a:lnTo>
                  <a:lnTo>
                    <a:pt x="1592" y="22672"/>
                  </a:lnTo>
                  <a:lnTo>
                    <a:pt x="1592" y="1593"/>
                  </a:lnTo>
                  <a:close/>
                  <a:moveTo>
                    <a:pt x="764" y="1"/>
                  </a:moveTo>
                  <a:cubicBezTo>
                    <a:pt x="319" y="1"/>
                    <a:pt x="0" y="383"/>
                    <a:pt x="0" y="828"/>
                  </a:cubicBezTo>
                  <a:lnTo>
                    <a:pt x="0" y="23500"/>
                  </a:lnTo>
                  <a:cubicBezTo>
                    <a:pt x="0" y="23946"/>
                    <a:pt x="319" y="24328"/>
                    <a:pt x="764" y="24328"/>
                  </a:cubicBezTo>
                  <a:lnTo>
                    <a:pt x="12164" y="24328"/>
                  </a:lnTo>
                  <a:cubicBezTo>
                    <a:pt x="12291" y="24328"/>
                    <a:pt x="12418" y="24264"/>
                    <a:pt x="12482" y="24200"/>
                  </a:cubicBezTo>
                  <a:cubicBezTo>
                    <a:pt x="12610" y="24137"/>
                    <a:pt x="12737" y="24073"/>
                    <a:pt x="12801" y="24009"/>
                  </a:cubicBezTo>
                  <a:lnTo>
                    <a:pt x="18787" y="16431"/>
                  </a:lnTo>
                  <a:cubicBezTo>
                    <a:pt x="18787" y="16367"/>
                    <a:pt x="18851" y="16304"/>
                    <a:pt x="18851" y="16240"/>
                  </a:cubicBezTo>
                  <a:lnTo>
                    <a:pt x="18851" y="16176"/>
                  </a:lnTo>
                  <a:cubicBezTo>
                    <a:pt x="18914" y="16113"/>
                    <a:pt x="18914" y="16049"/>
                    <a:pt x="18851" y="15985"/>
                  </a:cubicBezTo>
                  <a:lnTo>
                    <a:pt x="18914" y="828"/>
                  </a:lnTo>
                  <a:cubicBezTo>
                    <a:pt x="18914" y="383"/>
                    <a:pt x="18596" y="1"/>
                    <a:pt x="18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1817475" y="4498150"/>
              <a:ext cx="280225" cy="39825"/>
            </a:xfrm>
            <a:custGeom>
              <a:avLst/>
              <a:gdLst/>
              <a:ahLst/>
              <a:cxnLst/>
              <a:rect l="l" t="t" r="r" b="b"/>
              <a:pathLst>
                <a:path w="11209" h="1593" extrusionOk="0">
                  <a:moveTo>
                    <a:pt x="1" y="0"/>
                  </a:moveTo>
                  <a:lnTo>
                    <a:pt x="1" y="1592"/>
                  </a:lnTo>
                  <a:lnTo>
                    <a:pt x="11209" y="1592"/>
                  </a:lnTo>
                  <a:lnTo>
                    <a:pt x="11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1817475" y="4574575"/>
              <a:ext cx="280225" cy="39825"/>
            </a:xfrm>
            <a:custGeom>
              <a:avLst/>
              <a:gdLst/>
              <a:ahLst/>
              <a:cxnLst/>
              <a:rect l="l" t="t" r="r" b="b"/>
              <a:pathLst>
                <a:path w="11209" h="1593" extrusionOk="0">
                  <a:moveTo>
                    <a:pt x="1" y="0"/>
                  </a:moveTo>
                  <a:lnTo>
                    <a:pt x="1" y="1592"/>
                  </a:lnTo>
                  <a:lnTo>
                    <a:pt x="11209" y="1592"/>
                  </a:lnTo>
                  <a:lnTo>
                    <a:pt x="11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1817475" y="4650975"/>
              <a:ext cx="221325" cy="39850"/>
            </a:xfrm>
            <a:custGeom>
              <a:avLst/>
              <a:gdLst/>
              <a:ahLst/>
              <a:cxnLst/>
              <a:rect l="l" t="t" r="r" b="b"/>
              <a:pathLst>
                <a:path w="8853" h="1594" extrusionOk="0">
                  <a:moveTo>
                    <a:pt x="1" y="1"/>
                  </a:moveTo>
                  <a:lnTo>
                    <a:pt x="1" y="1593"/>
                  </a:lnTo>
                  <a:lnTo>
                    <a:pt x="8853" y="1593"/>
                  </a:lnTo>
                  <a:lnTo>
                    <a:pt x="88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6358150" y="2643350"/>
              <a:ext cx="401225" cy="445825"/>
            </a:xfrm>
            <a:custGeom>
              <a:avLst/>
              <a:gdLst/>
              <a:ahLst/>
              <a:cxnLst/>
              <a:rect l="l" t="t" r="r" b="b"/>
              <a:pathLst>
                <a:path w="16049" h="17833" extrusionOk="0">
                  <a:moveTo>
                    <a:pt x="8024" y="2166"/>
                  </a:moveTo>
                  <a:lnTo>
                    <a:pt x="14456" y="8216"/>
                  </a:lnTo>
                  <a:lnTo>
                    <a:pt x="14456" y="16240"/>
                  </a:lnTo>
                  <a:lnTo>
                    <a:pt x="11081" y="16240"/>
                  </a:lnTo>
                  <a:lnTo>
                    <a:pt x="11081" y="9872"/>
                  </a:lnTo>
                  <a:lnTo>
                    <a:pt x="4968" y="9872"/>
                  </a:lnTo>
                  <a:lnTo>
                    <a:pt x="4968" y="16240"/>
                  </a:lnTo>
                  <a:lnTo>
                    <a:pt x="1592" y="16240"/>
                  </a:lnTo>
                  <a:lnTo>
                    <a:pt x="1592" y="8216"/>
                  </a:lnTo>
                  <a:lnTo>
                    <a:pt x="8024" y="2166"/>
                  </a:lnTo>
                  <a:close/>
                  <a:moveTo>
                    <a:pt x="8024" y="1"/>
                  </a:moveTo>
                  <a:lnTo>
                    <a:pt x="0" y="7515"/>
                  </a:lnTo>
                  <a:lnTo>
                    <a:pt x="0" y="17832"/>
                  </a:lnTo>
                  <a:lnTo>
                    <a:pt x="6560" y="17832"/>
                  </a:lnTo>
                  <a:lnTo>
                    <a:pt x="6560" y="11464"/>
                  </a:lnTo>
                  <a:lnTo>
                    <a:pt x="9489" y="11464"/>
                  </a:lnTo>
                  <a:lnTo>
                    <a:pt x="9489" y="17832"/>
                  </a:lnTo>
                  <a:lnTo>
                    <a:pt x="16049" y="17832"/>
                  </a:lnTo>
                  <a:lnTo>
                    <a:pt x="16049" y="7515"/>
                  </a:lnTo>
                  <a:lnTo>
                    <a:pt x="80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3627700" y="319425"/>
              <a:ext cx="525400" cy="450050"/>
            </a:xfrm>
            <a:custGeom>
              <a:avLst/>
              <a:gdLst/>
              <a:ahLst/>
              <a:cxnLst/>
              <a:rect l="l" t="t" r="r" b="b"/>
              <a:pathLst>
                <a:path w="21016" h="18002" extrusionOk="0">
                  <a:moveTo>
                    <a:pt x="8980" y="1635"/>
                  </a:moveTo>
                  <a:cubicBezTo>
                    <a:pt x="15603" y="1635"/>
                    <a:pt x="18851" y="9595"/>
                    <a:pt x="14202" y="14244"/>
                  </a:cubicBezTo>
                  <a:cubicBezTo>
                    <a:pt x="12701" y="15745"/>
                    <a:pt x="10855" y="16416"/>
                    <a:pt x="9043" y="16416"/>
                  </a:cubicBezTo>
                  <a:cubicBezTo>
                    <a:pt x="5242" y="16416"/>
                    <a:pt x="1592" y="13464"/>
                    <a:pt x="1592" y="9022"/>
                  </a:cubicBezTo>
                  <a:cubicBezTo>
                    <a:pt x="1592" y="4883"/>
                    <a:pt x="4904" y="1635"/>
                    <a:pt x="8980" y="1635"/>
                  </a:cubicBezTo>
                  <a:close/>
                  <a:moveTo>
                    <a:pt x="9054" y="0"/>
                  </a:moveTo>
                  <a:cubicBezTo>
                    <a:pt x="4432" y="0"/>
                    <a:pt x="0" y="3593"/>
                    <a:pt x="0" y="9022"/>
                  </a:cubicBezTo>
                  <a:cubicBezTo>
                    <a:pt x="0" y="13926"/>
                    <a:pt x="4012" y="18001"/>
                    <a:pt x="8980" y="18001"/>
                  </a:cubicBezTo>
                  <a:cubicBezTo>
                    <a:pt x="17004" y="18001"/>
                    <a:pt x="21016" y="8322"/>
                    <a:pt x="15348" y="2654"/>
                  </a:cubicBezTo>
                  <a:cubicBezTo>
                    <a:pt x="13515" y="821"/>
                    <a:pt x="11263" y="0"/>
                    <a:pt x="9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3778950" y="401675"/>
              <a:ext cx="101900" cy="235650"/>
            </a:xfrm>
            <a:custGeom>
              <a:avLst/>
              <a:gdLst/>
              <a:ahLst/>
              <a:cxnLst/>
              <a:rect l="l" t="t" r="r" b="b"/>
              <a:pathLst>
                <a:path w="4076" h="9426" extrusionOk="0">
                  <a:moveTo>
                    <a:pt x="2484" y="1"/>
                  </a:moveTo>
                  <a:lnTo>
                    <a:pt x="2484" y="5668"/>
                  </a:lnTo>
                  <a:lnTo>
                    <a:pt x="0" y="8279"/>
                  </a:lnTo>
                  <a:lnTo>
                    <a:pt x="1146" y="9426"/>
                  </a:lnTo>
                  <a:lnTo>
                    <a:pt x="4076" y="6305"/>
                  </a:lnTo>
                  <a:lnTo>
                    <a:pt x="4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a:off x="2650150" y="1654650"/>
              <a:ext cx="173550" cy="173575"/>
            </a:xfrm>
            <a:custGeom>
              <a:avLst/>
              <a:gdLst/>
              <a:ahLst/>
              <a:cxnLst/>
              <a:rect l="l" t="t" r="r" b="b"/>
              <a:pathLst>
                <a:path w="6942" h="6943" extrusionOk="0">
                  <a:moveTo>
                    <a:pt x="2675" y="1"/>
                  </a:moveTo>
                  <a:lnTo>
                    <a:pt x="2675" y="2676"/>
                  </a:lnTo>
                  <a:lnTo>
                    <a:pt x="0" y="2676"/>
                  </a:lnTo>
                  <a:lnTo>
                    <a:pt x="0" y="4268"/>
                  </a:lnTo>
                  <a:lnTo>
                    <a:pt x="2675" y="4268"/>
                  </a:lnTo>
                  <a:lnTo>
                    <a:pt x="2675" y="6942"/>
                  </a:lnTo>
                  <a:lnTo>
                    <a:pt x="4267" y="6942"/>
                  </a:lnTo>
                  <a:lnTo>
                    <a:pt x="4267" y="4268"/>
                  </a:lnTo>
                  <a:lnTo>
                    <a:pt x="6942" y="4268"/>
                  </a:lnTo>
                  <a:lnTo>
                    <a:pt x="6942" y="2676"/>
                  </a:lnTo>
                  <a:lnTo>
                    <a:pt x="4267" y="2676"/>
                  </a:lnTo>
                  <a:lnTo>
                    <a:pt x="42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4"/>
            <p:cNvSpPr/>
            <p:nvPr/>
          </p:nvSpPr>
          <p:spPr>
            <a:xfrm>
              <a:off x="1094650" y="2691125"/>
              <a:ext cx="171975" cy="173550"/>
            </a:xfrm>
            <a:custGeom>
              <a:avLst/>
              <a:gdLst/>
              <a:ahLst/>
              <a:cxnLst/>
              <a:rect l="l" t="t" r="r" b="b"/>
              <a:pathLst>
                <a:path w="6879" h="6942" extrusionOk="0">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4"/>
            <p:cNvSpPr/>
            <p:nvPr/>
          </p:nvSpPr>
          <p:spPr>
            <a:xfrm>
              <a:off x="1723550" y="1665800"/>
              <a:ext cx="151275" cy="151275"/>
            </a:xfrm>
            <a:custGeom>
              <a:avLst/>
              <a:gdLst/>
              <a:ahLst/>
              <a:cxnLst/>
              <a:rect l="l" t="t" r="r" b="b"/>
              <a:pathLst>
                <a:path w="6051" h="6051" extrusionOk="0">
                  <a:moveTo>
                    <a:pt x="1146" y="1"/>
                  </a:moveTo>
                  <a:lnTo>
                    <a:pt x="0" y="1147"/>
                  </a:lnTo>
                  <a:lnTo>
                    <a:pt x="1911" y="3057"/>
                  </a:lnTo>
                  <a:lnTo>
                    <a:pt x="0" y="4904"/>
                  </a:lnTo>
                  <a:lnTo>
                    <a:pt x="1146" y="6051"/>
                  </a:lnTo>
                  <a:lnTo>
                    <a:pt x="3057" y="4140"/>
                  </a:lnTo>
                  <a:lnTo>
                    <a:pt x="4904" y="6051"/>
                  </a:lnTo>
                  <a:lnTo>
                    <a:pt x="6050" y="4904"/>
                  </a:lnTo>
                  <a:lnTo>
                    <a:pt x="4140" y="3057"/>
                  </a:lnTo>
                  <a:lnTo>
                    <a:pt x="6050" y="1147"/>
                  </a:lnTo>
                  <a:lnTo>
                    <a:pt x="4904" y="1"/>
                  </a:lnTo>
                  <a:lnTo>
                    <a:pt x="3057" y="1911"/>
                  </a:lnTo>
                  <a:lnTo>
                    <a:pt x="11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a:off x="6334250" y="436700"/>
              <a:ext cx="149700" cy="151275"/>
            </a:xfrm>
            <a:custGeom>
              <a:avLst/>
              <a:gdLst/>
              <a:ahLst/>
              <a:cxnLst/>
              <a:rect l="l" t="t" r="r" b="b"/>
              <a:pathLst>
                <a:path w="5988" h="6051" extrusionOk="0">
                  <a:moveTo>
                    <a:pt x="1084" y="1"/>
                  </a:moveTo>
                  <a:lnTo>
                    <a:pt x="1" y="1147"/>
                  </a:lnTo>
                  <a:lnTo>
                    <a:pt x="1848" y="3057"/>
                  </a:lnTo>
                  <a:lnTo>
                    <a:pt x="1" y="4904"/>
                  </a:lnTo>
                  <a:lnTo>
                    <a:pt x="1084" y="6051"/>
                  </a:lnTo>
                  <a:lnTo>
                    <a:pt x="2994" y="4140"/>
                  </a:lnTo>
                  <a:lnTo>
                    <a:pt x="4905" y="6051"/>
                  </a:lnTo>
                  <a:lnTo>
                    <a:pt x="5987" y="4904"/>
                  </a:lnTo>
                  <a:lnTo>
                    <a:pt x="4140" y="3057"/>
                  </a:lnTo>
                  <a:lnTo>
                    <a:pt x="5987" y="1147"/>
                  </a:lnTo>
                  <a:lnTo>
                    <a:pt x="4905" y="1"/>
                  </a:lnTo>
                  <a:lnTo>
                    <a:pt x="2994" y="1911"/>
                  </a:ln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4"/>
            <p:cNvSpPr/>
            <p:nvPr/>
          </p:nvSpPr>
          <p:spPr>
            <a:xfrm>
              <a:off x="6866025" y="2581250"/>
              <a:ext cx="149675" cy="151275"/>
            </a:xfrm>
            <a:custGeom>
              <a:avLst/>
              <a:gdLst/>
              <a:ahLst/>
              <a:cxnLst/>
              <a:rect l="l" t="t" r="r" b="b"/>
              <a:pathLst>
                <a:path w="5987" h="6051" extrusionOk="0">
                  <a:moveTo>
                    <a:pt x="1083" y="1"/>
                  </a:moveTo>
                  <a:lnTo>
                    <a:pt x="0" y="1147"/>
                  </a:lnTo>
                  <a:lnTo>
                    <a:pt x="1847" y="3058"/>
                  </a:lnTo>
                  <a:lnTo>
                    <a:pt x="0" y="4905"/>
                  </a:lnTo>
                  <a:lnTo>
                    <a:pt x="1083" y="6051"/>
                  </a:lnTo>
                  <a:lnTo>
                    <a:pt x="2994" y="4140"/>
                  </a:lnTo>
                  <a:lnTo>
                    <a:pt x="4840" y="6051"/>
                  </a:lnTo>
                  <a:lnTo>
                    <a:pt x="5987" y="4905"/>
                  </a:lnTo>
                  <a:lnTo>
                    <a:pt x="4076" y="3058"/>
                  </a:lnTo>
                  <a:lnTo>
                    <a:pt x="5987" y="1147"/>
                  </a:lnTo>
                  <a:lnTo>
                    <a:pt x="4840" y="1"/>
                  </a:lnTo>
                  <a:lnTo>
                    <a:pt x="2994" y="1911"/>
                  </a:lnTo>
                  <a:lnTo>
                    <a:pt x="10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4"/>
            <p:cNvSpPr/>
            <p:nvPr/>
          </p:nvSpPr>
          <p:spPr>
            <a:xfrm>
              <a:off x="1094650" y="2971325"/>
              <a:ext cx="171975" cy="173550"/>
            </a:xfrm>
            <a:custGeom>
              <a:avLst/>
              <a:gdLst/>
              <a:ahLst/>
              <a:cxnLst/>
              <a:rect l="l" t="t" r="r" b="b"/>
              <a:pathLst>
                <a:path w="6879" h="6942" extrusionOk="0">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2409725" y="1654650"/>
              <a:ext cx="171975" cy="173575"/>
            </a:xfrm>
            <a:custGeom>
              <a:avLst/>
              <a:gdLst/>
              <a:ahLst/>
              <a:cxnLst/>
              <a:rect l="l" t="t" r="r" b="b"/>
              <a:pathLst>
                <a:path w="6879" h="6943" extrusionOk="0">
                  <a:moveTo>
                    <a:pt x="2612" y="1"/>
                  </a:moveTo>
                  <a:lnTo>
                    <a:pt x="2612" y="2676"/>
                  </a:lnTo>
                  <a:lnTo>
                    <a:pt x="1" y="2676"/>
                  </a:lnTo>
                  <a:lnTo>
                    <a:pt x="1" y="4268"/>
                  </a:lnTo>
                  <a:lnTo>
                    <a:pt x="2612" y="4268"/>
                  </a:lnTo>
                  <a:lnTo>
                    <a:pt x="2612" y="6942"/>
                  </a:lnTo>
                  <a:lnTo>
                    <a:pt x="4204" y="6942"/>
                  </a:lnTo>
                  <a:lnTo>
                    <a:pt x="4204" y="4268"/>
                  </a:lnTo>
                  <a:lnTo>
                    <a:pt x="6879" y="4268"/>
                  </a:lnTo>
                  <a:lnTo>
                    <a:pt x="6879" y="2676"/>
                  </a:lnTo>
                  <a:lnTo>
                    <a:pt x="4204" y="2676"/>
                  </a:lnTo>
                  <a:lnTo>
                    <a:pt x="42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a:off x="4450800" y="4440825"/>
              <a:ext cx="1246650" cy="250000"/>
            </a:xfrm>
            <a:custGeom>
              <a:avLst/>
              <a:gdLst/>
              <a:ahLst/>
              <a:cxnLst/>
              <a:rect l="l" t="t" r="r" b="b"/>
              <a:pathLst>
                <a:path w="49866" h="10000" extrusionOk="0">
                  <a:moveTo>
                    <a:pt x="38975" y="1529"/>
                  </a:moveTo>
                  <a:lnTo>
                    <a:pt x="38975" y="4140"/>
                  </a:lnTo>
                  <a:lnTo>
                    <a:pt x="13438" y="4140"/>
                  </a:lnTo>
                  <a:lnTo>
                    <a:pt x="13438" y="1529"/>
                  </a:lnTo>
                  <a:close/>
                  <a:moveTo>
                    <a:pt x="40568" y="2039"/>
                  </a:moveTo>
                  <a:lnTo>
                    <a:pt x="43943" y="3758"/>
                  </a:lnTo>
                  <a:lnTo>
                    <a:pt x="43943" y="6114"/>
                  </a:lnTo>
                  <a:lnTo>
                    <a:pt x="40568" y="7834"/>
                  </a:lnTo>
                  <a:lnTo>
                    <a:pt x="40568" y="2039"/>
                  </a:lnTo>
                  <a:close/>
                  <a:moveTo>
                    <a:pt x="38975" y="5732"/>
                  </a:moveTo>
                  <a:lnTo>
                    <a:pt x="38975" y="8343"/>
                  </a:lnTo>
                  <a:lnTo>
                    <a:pt x="13438" y="8343"/>
                  </a:lnTo>
                  <a:lnTo>
                    <a:pt x="13438" y="5732"/>
                  </a:lnTo>
                  <a:close/>
                  <a:moveTo>
                    <a:pt x="3694" y="1"/>
                  </a:moveTo>
                  <a:cubicBezTo>
                    <a:pt x="1657" y="1"/>
                    <a:pt x="1" y="1593"/>
                    <a:pt x="1" y="3631"/>
                  </a:cubicBezTo>
                  <a:lnTo>
                    <a:pt x="1" y="6305"/>
                  </a:lnTo>
                  <a:cubicBezTo>
                    <a:pt x="1" y="8343"/>
                    <a:pt x="1657" y="9999"/>
                    <a:pt x="3694" y="9999"/>
                  </a:cubicBezTo>
                  <a:lnTo>
                    <a:pt x="39803" y="9999"/>
                  </a:lnTo>
                  <a:cubicBezTo>
                    <a:pt x="39931" y="9999"/>
                    <a:pt x="40058" y="9935"/>
                    <a:pt x="40122" y="9872"/>
                  </a:cubicBezTo>
                  <a:lnTo>
                    <a:pt x="49865" y="4968"/>
                  </a:lnTo>
                  <a:lnTo>
                    <a:pt x="40122" y="64"/>
                  </a:lnTo>
                  <a:cubicBezTo>
                    <a:pt x="40058" y="1"/>
                    <a:pt x="39931" y="1"/>
                    <a:pt x="39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4"/>
            <p:cNvSpPr/>
            <p:nvPr/>
          </p:nvSpPr>
          <p:spPr>
            <a:xfrm>
              <a:off x="3118225" y="1673750"/>
              <a:ext cx="1514100" cy="135375"/>
            </a:xfrm>
            <a:custGeom>
              <a:avLst/>
              <a:gdLst/>
              <a:ahLst/>
              <a:cxnLst/>
              <a:rect l="l" t="t" r="r" b="b"/>
              <a:pathLst>
                <a:path w="60564" h="5415" extrusionOk="0">
                  <a:moveTo>
                    <a:pt x="55851" y="1"/>
                  </a:moveTo>
                  <a:lnTo>
                    <a:pt x="55851" y="1912"/>
                  </a:lnTo>
                  <a:lnTo>
                    <a:pt x="1083" y="1912"/>
                  </a:lnTo>
                  <a:cubicBezTo>
                    <a:pt x="0" y="1912"/>
                    <a:pt x="0" y="3504"/>
                    <a:pt x="1083" y="3504"/>
                  </a:cubicBezTo>
                  <a:lnTo>
                    <a:pt x="55851" y="3504"/>
                  </a:lnTo>
                  <a:lnTo>
                    <a:pt x="55851" y="5414"/>
                  </a:lnTo>
                  <a:lnTo>
                    <a:pt x="60564" y="2676"/>
                  </a:lnTo>
                  <a:lnTo>
                    <a:pt x="558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a:off x="1349400" y="323650"/>
              <a:ext cx="2101600" cy="616175"/>
            </a:xfrm>
            <a:custGeom>
              <a:avLst/>
              <a:gdLst/>
              <a:ahLst/>
              <a:cxnLst/>
              <a:rect l="l" t="t" r="r" b="b"/>
              <a:pathLst>
                <a:path w="84064" h="24647" extrusionOk="0">
                  <a:moveTo>
                    <a:pt x="23563" y="1"/>
                  </a:moveTo>
                  <a:lnTo>
                    <a:pt x="23563" y="2357"/>
                  </a:lnTo>
                  <a:lnTo>
                    <a:pt x="7897" y="2357"/>
                  </a:lnTo>
                  <a:cubicBezTo>
                    <a:pt x="3503" y="2357"/>
                    <a:pt x="0" y="5860"/>
                    <a:pt x="0" y="10254"/>
                  </a:cubicBezTo>
                  <a:lnTo>
                    <a:pt x="0" y="23882"/>
                  </a:lnTo>
                  <a:cubicBezTo>
                    <a:pt x="0" y="24265"/>
                    <a:pt x="383" y="24647"/>
                    <a:pt x="828" y="24647"/>
                  </a:cubicBezTo>
                  <a:cubicBezTo>
                    <a:pt x="1274" y="24647"/>
                    <a:pt x="1593" y="24265"/>
                    <a:pt x="1593" y="23882"/>
                  </a:cubicBezTo>
                  <a:lnTo>
                    <a:pt x="1593" y="10190"/>
                  </a:lnTo>
                  <a:cubicBezTo>
                    <a:pt x="1593" y="6751"/>
                    <a:pt x="4395" y="3949"/>
                    <a:pt x="7897" y="3949"/>
                  </a:cubicBezTo>
                  <a:lnTo>
                    <a:pt x="23563" y="3949"/>
                  </a:lnTo>
                  <a:lnTo>
                    <a:pt x="23563" y="6369"/>
                  </a:lnTo>
                  <a:lnTo>
                    <a:pt x="29868" y="6369"/>
                  </a:lnTo>
                  <a:lnTo>
                    <a:pt x="29868" y="3949"/>
                  </a:lnTo>
                  <a:lnTo>
                    <a:pt x="79414" y="3949"/>
                  </a:lnTo>
                  <a:lnTo>
                    <a:pt x="79414" y="5860"/>
                  </a:lnTo>
                  <a:lnTo>
                    <a:pt x="84063" y="3185"/>
                  </a:lnTo>
                  <a:lnTo>
                    <a:pt x="79414" y="447"/>
                  </a:lnTo>
                  <a:lnTo>
                    <a:pt x="79414" y="2357"/>
                  </a:lnTo>
                  <a:lnTo>
                    <a:pt x="29868" y="2357"/>
                  </a:lnTo>
                  <a:lnTo>
                    <a:pt x="298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p:nvPr/>
          </p:nvSpPr>
          <p:spPr>
            <a:xfrm>
              <a:off x="5823200" y="713725"/>
              <a:ext cx="843825" cy="1111300"/>
            </a:xfrm>
            <a:custGeom>
              <a:avLst/>
              <a:gdLst/>
              <a:ahLst/>
              <a:cxnLst/>
              <a:rect l="l" t="t" r="r" b="b"/>
              <a:pathLst>
                <a:path w="33753" h="44452" extrusionOk="0">
                  <a:moveTo>
                    <a:pt x="0" y="1"/>
                  </a:moveTo>
                  <a:lnTo>
                    <a:pt x="0" y="6305"/>
                  </a:lnTo>
                  <a:lnTo>
                    <a:pt x="6305" y="6305"/>
                  </a:lnTo>
                  <a:lnTo>
                    <a:pt x="6305" y="3885"/>
                  </a:lnTo>
                  <a:lnTo>
                    <a:pt x="24264" y="3885"/>
                  </a:lnTo>
                  <a:cubicBezTo>
                    <a:pt x="27576" y="3885"/>
                    <a:pt x="30250" y="6560"/>
                    <a:pt x="30314" y="9935"/>
                  </a:cubicBezTo>
                  <a:lnTo>
                    <a:pt x="30314" y="39803"/>
                  </a:lnTo>
                  <a:lnTo>
                    <a:pt x="28403" y="39803"/>
                  </a:lnTo>
                  <a:lnTo>
                    <a:pt x="31078" y="44452"/>
                  </a:lnTo>
                  <a:lnTo>
                    <a:pt x="33753" y="39803"/>
                  </a:lnTo>
                  <a:lnTo>
                    <a:pt x="31906" y="39803"/>
                  </a:lnTo>
                  <a:lnTo>
                    <a:pt x="31906" y="9935"/>
                  </a:lnTo>
                  <a:cubicBezTo>
                    <a:pt x="31842" y="5796"/>
                    <a:pt x="28467" y="2357"/>
                    <a:pt x="24264" y="2357"/>
                  </a:cubicBezTo>
                  <a:lnTo>
                    <a:pt x="6305" y="2357"/>
                  </a:lnTo>
                  <a:lnTo>
                    <a:pt x="63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4"/>
            <p:cNvSpPr/>
            <p:nvPr/>
          </p:nvSpPr>
          <p:spPr>
            <a:xfrm>
              <a:off x="924300" y="661175"/>
              <a:ext cx="135350" cy="314875"/>
            </a:xfrm>
            <a:custGeom>
              <a:avLst/>
              <a:gdLst/>
              <a:ahLst/>
              <a:cxnLst/>
              <a:rect l="l" t="t" r="r" b="b"/>
              <a:pathLst>
                <a:path w="5414" h="12595" extrusionOk="0">
                  <a:moveTo>
                    <a:pt x="2676" y="1"/>
                  </a:moveTo>
                  <a:lnTo>
                    <a:pt x="1" y="4714"/>
                  </a:lnTo>
                  <a:lnTo>
                    <a:pt x="1911" y="4714"/>
                  </a:lnTo>
                  <a:lnTo>
                    <a:pt x="1911" y="11783"/>
                  </a:lnTo>
                  <a:cubicBezTo>
                    <a:pt x="1911" y="12324"/>
                    <a:pt x="2309" y="12594"/>
                    <a:pt x="2707" y="12594"/>
                  </a:cubicBezTo>
                  <a:cubicBezTo>
                    <a:pt x="3105" y="12594"/>
                    <a:pt x="3503" y="12324"/>
                    <a:pt x="3503" y="11783"/>
                  </a:cubicBezTo>
                  <a:lnTo>
                    <a:pt x="3503" y="4714"/>
                  </a:lnTo>
                  <a:lnTo>
                    <a:pt x="5414" y="4714"/>
                  </a:lnTo>
                  <a:lnTo>
                    <a:pt x="26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4"/>
            <p:cNvSpPr/>
            <p:nvPr/>
          </p:nvSpPr>
          <p:spPr>
            <a:xfrm>
              <a:off x="1782450" y="3907475"/>
              <a:ext cx="135350" cy="315250"/>
            </a:xfrm>
            <a:custGeom>
              <a:avLst/>
              <a:gdLst/>
              <a:ahLst/>
              <a:cxnLst/>
              <a:rect l="l" t="t" r="r" b="b"/>
              <a:pathLst>
                <a:path w="5414" h="12610" extrusionOk="0">
                  <a:moveTo>
                    <a:pt x="2739" y="1"/>
                  </a:moveTo>
                  <a:cubicBezTo>
                    <a:pt x="2293" y="1"/>
                    <a:pt x="1911" y="383"/>
                    <a:pt x="1911" y="828"/>
                  </a:cubicBezTo>
                  <a:lnTo>
                    <a:pt x="1911" y="7897"/>
                  </a:lnTo>
                  <a:lnTo>
                    <a:pt x="0" y="7897"/>
                  </a:lnTo>
                  <a:lnTo>
                    <a:pt x="2739" y="12610"/>
                  </a:lnTo>
                  <a:lnTo>
                    <a:pt x="5414" y="7897"/>
                  </a:lnTo>
                  <a:lnTo>
                    <a:pt x="3503" y="7897"/>
                  </a:lnTo>
                  <a:lnTo>
                    <a:pt x="3503" y="828"/>
                  </a:lnTo>
                  <a:cubicBezTo>
                    <a:pt x="3503" y="383"/>
                    <a:pt x="3121" y="1"/>
                    <a:pt x="2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p:nvPr/>
          </p:nvSpPr>
          <p:spPr>
            <a:xfrm>
              <a:off x="1113775" y="661175"/>
              <a:ext cx="133750" cy="314875"/>
            </a:xfrm>
            <a:custGeom>
              <a:avLst/>
              <a:gdLst/>
              <a:ahLst/>
              <a:cxnLst/>
              <a:rect l="l" t="t" r="r" b="b"/>
              <a:pathLst>
                <a:path w="5350" h="12595" extrusionOk="0">
                  <a:moveTo>
                    <a:pt x="2675" y="1"/>
                  </a:moveTo>
                  <a:lnTo>
                    <a:pt x="0" y="4714"/>
                  </a:lnTo>
                  <a:lnTo>
                    <a:pt x="1911" y="4714"/>
                  </a:lnTo>
                  <a:lnTo>
                    <a:pt x="1847" y="11783"/>
                  </a:lnTo>
                  <a:cubicBezTo>
                    <a:pt x="1847" y="12324"/>
                    <a:pt x="2245" y="12594"/>
                    <a:pt x="2643" y="12594"/>
                  </a:cubicBezTo>
                  <a:cubicBezTo>
                    <a:pt x="3041" y="12594"/>
                    <a:pt x="3439" y="12324"/>
                    <a:pt x="3439" y="11783"/>
                  </a:cubicBezTo>
                  <a:lnTo>
                    <a:pt x="3439" y="4714"/>
                  </a:lnTo>
                  <a:lnTo>
                    <a:pt x="5350" y="4714"/>
                  </a:lnTo>
                  <a:lnTo>
                    <a:pt x="26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4"/>
            <p:cNvSpPr/>
            <p:nvPr/>
          </p:nvSpPr>
          <p:spPr>
            <a:xfrm>
              <a:off x="1782450" y="2181650"/>
              <a:ext cx="135350" cy="1668525"/>
            </a:xfrm>
            <a:custGeom>
              <a:avLst/>
              <a:gdLst/>
              <a:ahLst/>
              <a:cxnLst/>
              <a:rect l="l" t="t" r="r" b="b"/>
              <a:pathLst>
                <a:path w="5414" h="66741" extrusionOk="0">
                  <a:moveTo>
                    <a:pt x="2739" y="0"/>
                  </a:moveTo>
                  <a:lnTo>
                    <a:pt x="0" y="4649"/>
                  </a:lnTo>
                  <a:lnTo>
                    <a:pt x="1911" y="4649"/>
                  </a:lnTo>
                  <a:lnTo>
                    <a:pt x="1911" y="65977"/>
                  </a:lnTo>
                  <a:cubicBezTo>
                    <a:pt x="1911" y="66486"/>
                    <a:pt x="2309" y="66741"/>
                    <a:pt x="2707" y="66741"/>
                  </a:cubicBezTo>
                  <a:cubicBezTo>
                    <a:pt x="3105" y="66741"/>
                    <a:pt x="3503" y="66486"/>
                    <a:pt x="3503" y="65977"/>
                  </a:cubicBezTo>
                  <a:lnTo>
                    <a:pt x="3503" y="4649"/>
                  </a:lnTo>
                  <a:lnTo>
                    <a:pt x="5414" y="4649"/>
                  </a:lnTo>
                  <a:lnTo>
                    <a:pt x="27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4"/>
            <p:cNvSpPr/>
            <p:nvPr/>
          </p:nvSpPr>
          <p:spPr>
            <a:xfrm>
              <a:off x="5576425" y="4885025"/>
              <a:ext cx="1047625" cy="159225"/>
            </a:xfrm>
            <a:custGeom>
              <a:avLst/>
              <a:gdLst/>
              <a:ahLst/>
              <a:cxnLst/>
              <a:rect l="l" t="t" r="r" b="b"/>
              <a:pathLst>
                <a:path w="41905" h="6369" extrusionOk="0">
                  <a:moveTo>
                    <a:pt x="25092" y="1"/>
                  </a:moveTo>
                  <a:lnTo>
                    <a:pt x="25092" y="2357"/>
                  </a:lnTo>
                  <a:lnTo>
                    <a:pt x="1019" y="2357"/>
                  </a:lnTo>
                  <a:cubicBezTo>
                    <a:pt x="0" y="2357"/>
                    <a:pt x="0" y="3949"/>
                    <a:pt x="1019" y="3949"/>
                  </a:cubicBezTo>
                  <a:lnTo>
                    <a:pt x="25092" y="3949"/>
                  </a:lnTo>
                  <a:lnTo>
                    <a:pt x="25092" y="6369"/>
                  </a:lnTo>
                  <a:lnTo>
                    <a:pt x="31397" y="6369"/>
                  </a:lnTo>
                  <a:lnTo>
                    <a:pt x="31397" y="3949"/>
                  </a:lnTo>
                  <a:lnTo>
                    <a:pt x="37256" y="3949"/>
                  </a:lnTo>
                  <a:lnTo>
                    <a:pt x="37256" y="5859"/>
                  </a:lnTo>
                  <a:lnTo>
                    <a:pt x="41904" y="3185"/>
                  </a:lnTo>
                  <a:lnTo>
                    <a:pt x="37256" y="446"/>
                  </a:lnTo>
                  <a:lnTo>
                    <a:pt x="37256" y="2357"/>
                  </a:lnTo>
                  <a:lnTo>
                    <a:pt x="31397" y="2357"/>
                  </a:lnTo>
                  <a:lnTo>
                    <a:pt x="31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4"/>
            <p:cNvSpPr/>
            <p:nvPr/>
          </p:nvSpPr>
          <p:spPr>
            <a:xfrm>
              <a:off x="5523875" y="5074475"/>
              <a:ext cx="1100175" cy="157650"/>
            </a:xfrm>
            <a:custGeom>
              <a:avLst/>
              <a:gdLst/>
              <a:ahLst/>
              <a:cxnLst/>
              <a:rect l="l" t="t" r="r" b="b"/>
              <a:pathLst>
                <a:path w="44007" h="6306" extrusionOk="0">
                  <a:moveTo>
                    <a:pt x="1" y="1"/>
                  </a:moveTo>
                  <a:lnTo>
                    <a:pt x="1" y="6306"/>
                  </a:lnTo>
                  <a:lnTo>
                    <a:pt x="6306" y="6306"/>
                  </a:lnTo>
                  <a:lnTo>
                    <a:pt x="6306" y="3949"/>
                  </a:lnTo>
                  <a:lnTo>
                    <a:pt x="39358" y="3949"/>
                  </a:lnTo>
                  <a:lnTo>
                    <a:pt x="39358" y="5860"/>
                  </a:lnTo>
                  <a:lnTo>
                    <a:pt x="44006" y="3121"/>
                  </a:lnTo>
                  <a:lnTo>
                    <a:pt x="39358" y="447"/>
                  </a:lnTo>
                  <a:lnTo>
                    <a:pt x="39358" y="2357"/>
                  </a:lnTo>
                  <a:lnTo>
                    <a:pt x="6306" y="2357"/>
                  </a:lnTo>
                  <a:lnTo>
                    <a:pt x="63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2408625" y="5020350"/>
              <a:ext cx="1230225" cy="393850"/>
            </a:xfrm>
            <a:custGeom>
              <a:avLst/>
              <a:gdLst/>
              <a:ahLst/>
              <a:cxnLst/>
              <a:rect l="l" t="t" r="r" b="b"/>
              <a:pathLst>
                <a:path w="49209" h="15754" extrusionOk="0">
                  <a:moveTo>
                    <a:pt x="46534" y="1"/>
                  </a:moveTo>
                  <a:lnTo>
                    <a:pt x="43796" y="4650"/>
                  </a:lnTo>
                  <a:lnTo>
                    <a:pt x="45706" y="4650"/>
                  </a:lnTo>
                  <a:lnTo>
                    <a:pt x="45706" y="8725"/>
                  </a:lnTo>
                  <a:cubicBezTo>
                    <a:pt x="45706" y="10381"/>
                    <a:pt x="44369" y="11719"/>
                    <a:pt x="42713" y="11719"/>
                  </a:cubicBezTo>
                  <a:lnTo>
                    <a:pt x="32651" y="11719"/>
                  </a:lnTo>
                  <a:lnTo>
                    <a:pt x="32651" y="9235"/>
                  </a:lnTo>
                  <a:lnTo>
                    <a:pt x="26346" y="9235"/>
                  </a:lnTo>
                  <a:lnTo>
                    <a:pt x="26346" y="11719"/>
                  </a:lnTo>
                  <a:lnTo>
                    <a:pt x="6859" y="11719"/>
                  </a:lnTo>
                  <a:cubicBezTo>
                    <a:pt x="6497" y="9847"/>
                    <a:pt x="5018" y="8948"/>
                    <a:pt x="3536" y="8948"/>
                  </a:cubicBezTo>
                  <a:cubicBezTo>
                    <a:pt x="1892" y="8948"/>
                    <a:pt x="243" y="10054"/>
                    <a:pt x="109" y="12164"/>
                  </a:cubicBezTo>
                  <a:cubicBezTo>
                    <a:pt x="0" y="14441"/>
                    <a:pt x="1778" y="15754"/>
                    <a:pt x="3558" y="15754"/>
                  </a:cubicBezTo>
                  <a:cubicBezTo>
                    <a:pt x="4915" y="15754"/>
                    <a:pt x="6272" y="14991"/>
                    <a:pt x="6795" y="13311"/>
                  </a:cubicBezTo>
                  <a:lnTo>
                    <a:pt x="26346" y="13311"/>
                  </a:lnTo>
                  <a:lnTo>
                    <a:pt x="26346" y="15540"/>
                  </a:lnTo>
                  <a:lnTo>
                    <a:pt x="32651" y="15540"/>
                  </a:lnTo>
                  <a:lnTo>
                    <a:pt x="32651" y="13311"/>
                  </a:lnTo>
                  <a:lnTo>
                    <a:pt x="42650" y="13311"/>
                  </a:lnTo>
                  <a:cubicBezTo>
                    <a:pt x="45261" y="13311"/>
                    <a:pt x="47298" y="11273"/>
                    <a:pt x="47298" y="8725"/>
                  </a:cubicBezTo>
                  <a:lnTo>
                    <a:pt x="47298" y="4650"/>
                  </a:lnTo>
                  <a:lnTo>
                    <a:pt x="49209" y="4650"/>
                  </a:lnTo>
                  <a:lnTo>
                    <a:pt x="465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4"/>
            <p:cNvSpPr/>
            <p:nvPr/>
          </p:nvSpPr>
          <p:spPr>
            <a:xfrm>
              <a:off x="819225" y="2831225"/>
              <a:ext cx="197450" cy="168025"/>
            </a:xfrm>
            <a:custGeom>
              <a:avLst/>
              <a:gdLst/>
              <a:ahLst/>
              <a:cxnLst/>
              <a:rect l="l" t="t" r="r" b="b"/>
              <a:pathLst>
                <a:path w="7898" h="6721" extrusionOk="0">
                  <a:moveTo>
                    <a:pt x="4522" y="0"/>
                  </a:moveTo>
                  <a:cubicBezTo>
                    <a:pt x="1465" y="0"/>
                    <a:pt x="1" y="3630"/>
                    <a:pt x="2102" y="5732"/>
                  </a:cubicBezTo>
                  <a:cubicBezTo>
                    <a:pt x="2805" y="6414"/>
                    <a:pt x="3663" y="6721"/>
                    <a:pt x="4501" y="6721"/>
                  </a:cubicBezTo>
                  <a:cubicBezTo>
                    <a:pt x="6242" y="6721"/>
                    <a:pt x="7897" y="5396"/>
                    <a:pt x="7897" y="3375"/>
                  </a:cubicBezTo>
                  <a:cubicBezTo>
                    <a:pt x="7897" y="1465"/>
                    <a:pt x="6369" y="0"/>
                    <a:pt x="4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p:nvPr/>
          </p:nvSpPr>
          <p:spPr>
            <a:xfrm>
              <a:off x="860625" y="1842525"/>
              <a:ext cx="619350" cy="135350"/>
            </a:xfrm>
            <a:custGeom>
              <a:avLst/>
              <a:gdLst/>
              <a:ahLst/>
              <a:cxnLst/>
              <a:rect l="l" t="t" r="r" b="b"/>
              <a:pathLst>
                <a:path w="24774" h="5414" extrusionOk="0">
                  <a:moveTo>
                    <a:pt x="4713" y="0"/>
                  </a:moveTo>
                  <a:lnTo>
                    <a:pt x="0" y="2739"/>
                  </a:lnTo>
                  <a:lnTo>
                    <a:pt x="4713" y="5414"/>
                  </a:lnTo>
                  <a:lnTo>
                    <a:pt x="4713" y="3503"/>
                  </a:lnTo>
                  <a:lnTo>
                    <a:pt x="23946" y="3503"/>
                  </a:lnTo>
                  <a:cubicBezTo>
                    <a:pt x="24391" y="3503"/>
                    <a:pt x="24774" y="3185"/>
                    <a:pt x="24774" y="2739"/>
                  </a:cubicBezTo>
                  <a:cubicBezTo>
                    <a:pt x="24774" y="2293"/>
                    <a:pt x="24391" y="1911"/>
                    <a:pt x="23946" y="1911"/>
                  </a:cubicBezTo>
                  <a:lnTo>
                    <a:pt x="4713" y="1911"/>
                  </a:lnTo>
                  <a:lnTo>
                    <a:pt x="47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6060425" y="4273650"/>
              <a:ext cx="627300" cy="495175"/>
            </a:xfrm>
            <a:custGeom>
              <a:avLst/>
              <a:gdLst/>
              <a:ahLst/>
              <a:cxnLst/>
              <a:rect l="l" t="t" r="r" b="b"/>
              <a:pathLst>
                <a:path w="25092" h="19807" extrusionOk="0">
                  <a:moveTo>
                    <a:pt x="5031" y="1"/>
                  </a:moveTo>
                  <a:cubicBezTo>
                    <a:pt x="2229" y="1"/>
                    <a:pt x="0" y="2230"/>
                    <a:pt x="0" y="5032"/>
                  </a:cubicBezTo>
                  <a:lnTo>
                    <a:pt x="0" y="14776"/>
                  </a:lnTo>
                  <a:cubicBezTo>
                    <a:pt x="0" y="17578"/>
                    <a:pt x="2229" y="19807"/>
                    <a:pt x="5031" y="19807"/>
                  </a:cubicBezTo>
                  <a:lnTo>
                    <a:pt x="20124" y="19807"/>
                  </a:lnTo>
                  <a:cubicBezTo>
                    <a:pt x="22863" y="19807"/>
                    <a:pt x="25092" y="17578"/>
                    <a:pt x="25092" y="14776"/>
                  </a:cubicBezTo>
                  <a:lnTo>
                    <a:pt x="25092" y="5032"/>
                  </a:lnTo>
                  <a:cubicBezTo>
                    <a:pt x="25092" y="2230"/>
                    <a:pt x="22863" y="1"/>
                    <a:pt x="20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6033350" y="2694300"/>
              <a:ext cx="97150" cy="98725"/>
            </a:xfrm>
            <a:custGeom>
              <a:avLst/>
              <a:gdLst/>
              <a:ahLst/>
              <a:cxnLst/>
              <a:rect l="l" t="t" r="r" b="b"/>
              <a:pathLst>
                <a:path w="3886" h="3949" extrusionOk="0">
                  <a:moveTo>
                    <a:pt x="1" y="0"/>
                  </a:moveTo>
                  <a:lnTo>
                    <a:pt x="1" y="3949"/>
                  </a:lnTo>
                  <a:lnTo>
                    <a:pt x="3885" y="3949"/>
                  </a:lnTo>
                  <a:lnTo>
                    <a:pt x="38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4"/>
            <p:cNvSpPr/>
            <p:nvPr/>
          </p:nvSpPr>
          <p:spPr>
            <a:xfrm>
              <a:off x="6162325" y="2694300"/>
              <a:ext cx="98725" cy="98725"/>
            </a:xfrm>
            <a:custGeom>
              <a:avLst/>
              <a:gdLst/>
              <a:ahLst/>
              <a:cxnLst/>
              <a:rect l="l" t="t" r="r" b="b"/>
              <a:pathLst>
                <a:path w="3949" h="3949" extrusionOk="0">
                  <a:moveTo>
                    <a:pt x="0" y="0"/>
                  </a:moveTo>
                  <a:lnTo>
                    <a:pt x="0" y="3949"/>
                  </a:lnTo>
                  <a:lnTo>
                    <a:pt x="3948" y="3949"/>
                  </a:lnTo>
                  <a:lnTo>
                    <a:pt x="39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6033350" y="2820075"/>
              <a:ext cx="97150" cy="98725"/>
            </a:xfrm>
            <a:custGeom>
              <a:avLst/>
              <a:gdLst/>
              <a:ahLst/>
              <a:cxnLst/>
              <a:rect l="l" t="t" r="r" b="b"/>
              <a:pathLst>
                <a:path w="3886" h="3949" extrusionOk="0">
                  <a:moveTo>
                    <a:pt x="1" y="0"/>
                  </a:moveTo>
                  <a:lnTo>
                    <a:pt x="1" y="3949"/>
                  </a:lnTo>
                  <a:lnTo>
                    <a:pt x="3885" y="3949"/>
                  </a:lnTo>
                  <a:lnTo>
                    <a:pt x="38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p:nvPr/>
          </p:nvSpPr>
          <p:spPr>
            <a:xfrm>
              <a:off x="6162325" y="2820075"/>
              <a:ext cx="98725" cy="98725"/>
            </a:xfrm>
            <a:custGeom>
              <a:avLst/>
              <a:gdLst/>
              <a:ahLst/>
              <a:cxnLst/>
              <a:rect l="l" t="t" r="r" b="b"/>
              <a:pathLst>
                <a:path w="3949" h="3949" extrusionOk="0">
                  <a:moveTo>
                    <a:pt x="0" y="0"/>
                  </a:moveTo>
                  <a:lnTo>
                    <a:pt x="0" y="3949"/>
                  </a:lnTo>
                  <a:lnTo>
                    <a:pt x="3948" y="3949"/>
                  </a:lnTo>
                  <a:lnTo>
                    <a:pt x="39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6076350" y="3681400"/>
              <a:ext cx="176750" cy="455375"/>
            </a:xfrm>
            <a:custGeom>
              <a:avLst/>
              <a:gdLst/>
              <a:ahLst/>
              <a:cxnLst/>
              <a:rect l="l" t="t" r="r" b="b"/>
              <a:pathLst>
                <a:path w="7070" h="18215" extrusionOk="0">
                  <a:moveTo>
                    <a:pt x="0" y="0"/>
                  </a:moveTo>
                  <a:cubicBezTo>
                    <a:pt x="0" y="2866"/>
                    <a:pt x="1911" y="4777"/>
                    <a:pt x="3503" y="6305"/>
                  </a:cubicBezTo>
                  <a:cubicBezTo>
                    <a:pt x="4522" y="7324"/>
                    <a:pt x="5413" y="8279"/>
                    <a:pt x="5541" y="9107"/>
                  </a:cubicBezTo>
                  <a:cubicBezTo>
                    <a:pt x="5413" y="9935"/>
                    <a:pt x="4522" y="10890"/>
                    <a:pt x="3503" y="11846"/>
                  </a:cubicBezTo>
                  <a:cubicBezTo>
                    <a:pt x="1911" y="13438"/>
                    <a:pt x="0" y="15348"/>
                    <a:pt x="0" y="18214"/>
                  </a:cubicBezTo>
                  <a:lnTo>
                    <a:pt x="1592" y="18214"/>
                  </a:lnTo>
                  <a:cubicBezTo>
                    <a:pt x="1592" y="16049"/>
                    <a:pt x="3121" y="14520"/>
                    <a:pt x="4585" y="13056"/>
                  </a:cubicBezTo>
                  <a:cubicBezTo>
                    <a:pt x="5859" y="11846"/>
                    <a:pt x="7005" y="10636"/>
                    <a:pt x="7069" y="9235"/>
                  </a:cubicBezTo>
                  <a:lnTo>
                    <a:pt x="7069" y="9107"/>
                  </a:lnTo>
                  <a:lnTo>
                    <a:pt x="7069" y="9044"/>
                  </a:lnTo>
                  <a:cubicBezTo>
                    <a:pt x="7005" y="7579"/>
                    <a:pt x="5859" y="6433"/>
                    <a:pt x="4585" y="5223"/>
                  </a:cubicBezTo>
                  <a:cubicBezTo>
                    <a:pt x="3121" y="3694"/>
                    <a:pt x="1592" y="2166"/>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6270575" y="3679800"/>
              <a:ext cx="178350" cy="456975"/>
            </a:xfrm>
            <a:custGeom>
              <a:avLst/>
              <a:gdLst/>
              <a:ahLst/>
              <a:cxnLst/>
              <a:rect l="l" t="t" r="r" b="b"/>
              <a:pathLst>
                <a:path w="7134" h="18279" extrusionOk="0">
                  <a:moveTo>
                    <a:pt x="5541" y="1"/>
                  </a:moveTo>
                  <a:cubicBezTo>
                    <a:pt x="5541" y="2230"/>
                    <a:pt x="4013" y="3758"/>
                    <a:pt x="2484" y="5223"/>
                  </a:cubicBezTo>
                  <a:cubicBezTo>
                    <a:pt x="1274" y="6433"/>
                    <a:pt x="128" y="7643"/>
                    <a:pt x="1" y="9044"/>
                  </a:cubicBezTo>
                  <a:lnTo>
                    <a:pt x="1" y="9171"/>
                  </a:lnTo>
                  <a:lnTo>
                    <a:pt x="1" y="9235"/>
                  </a:lnTo>
                  <a:cubicBezTo>
                    <a:pt x="128" y="10700"/>
                    <a:pt x="1274" y="11846"/>
                    <a:pt x="2484" y="13056"/>
                  </a:cubicBezTo>
                  <a:cubicBezTo>
                    <a:pt x="4013" y="14521"/>
                    <a:pt x="5541" y="16113"/>
                    <a:pt x="5541" y="18278"/>
                  </a:cubicBezTo>
                  <a:lnTo>
                    <a:pt x="7133" y="18278"/>
                  </a:lnTo>
                  <a:cubicBezTo>
                    <a:pt x="7133" y="15412"/>
                    <a:pt x="5159" y="13502"/>
                    <a:pt x="3631" y="11910"/>
                  </a:cubicBezTo>
                  <a:cubicBezTo>
                    <a:pt x="2612" y="10891"/>
                    <a:pt x="1656" y="9935"/>
                    <a:pt x="1593" y="9108"/>
                  </a:cubicBezTo>
                  <a:cubicBezTo>
                    <a:pt x="1656" y="8280"/>
                    <a:pt x="2612" y="7388"/>
                    <a:pt x="3631" y="6369"/>
                  </a:cubicBezTo>
                  <a:cubicBezTo>
                    <a:pt x="5223" y="4777"/>
                    <a:pt x="7133" y="2867"/>
                    <a:pt x="7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6170275" y="3772150"/>
              <a:ext cx="184700" cy="116250"/>
            </a:xfrm>
            <a:custGeom>
              <a:avLst/>
              <a:gdLst/>
              <a:ahLst/>
              <a:cxnLst/>
              <a:rect l="l" t="t" r="r" b="b"/>
              <a:pathLst>
                <a:path w="7388" h="4650" extrusionOk="0">
                  <a:moveTo>
                    <a:pt x="1" y="0"/>
                  </a:moveTo>
                  <a:cubicBezTo>
                    <a:pt x="574" y="637"/>
                    <a:pt x="1274" y="1338"/>
                    <a:pt x="1975" y="1975"/>
                  </a:cubicBezTo>
                  <a:cubicBezTo>
                    <a:pt x="2548" y="2548"/>
                    <a:pt x="3057" y="3248"/>
                    <a:pt x="3439" y="4013"/>
                  </a:cubicBezTo>
                  <a:cubicBezTo>
                    <a:pt x="3567" y="4204"/>
                    <a:pt x="3630" y="4458"/>
                    <a:pt x="3694" y="4649"/>
                  </a:cubicBezTo>
                  <a:cubicBezTo>
                    <a:pt x="3694" y="4586"/>
                    <a:pt x="3758" y="4458"/>
                    <a:pt x="3758" y="4395"/>
                  </a:cubicBezTo>
                  <a:cubicBezTo>
                    <a:pt x="3885" y="4013"/>
                    <a:pt x="4076" y="3694"/>
                    <a:pt x="4267" y="3376"/>
                  </a:cubicBezTo>
                  <a:cubicBezTo>
                    <a:pt x="4713" y="2803"/>
                    <a:pt x="5159" y="2229"/>
                    <a:pt x="5668" y="1720"/>
                  </a:cubicBezTo>
                  <a:cubicBezTo>
                    <a:pt x="6242" y="1147"/>
                    <a:pt x="6878" y="574"/>
                    <a:pt x="7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6132075" y="3928175"/>
              <a:ext cx="261125" cy="208600"/>
            </a:xfrm>
            <a:custGeom>
              <a:avLst/>
              <a:gdLst/>
              <a:ahLst/>
              <a:cxnLst/>
              <a:rect l="l" t="t" r="r" b="b"/>
              <a:pathLst>
                <a:path w="10445" h="8344" extrusionOk="0">
                  <a:moveTo>
                    <a:pt x="5222" y="0"/>
                  </a:moveTo>
                  <a:cubicBezTo>
                    <a:pt x="5222" y="4522"/>
                    <a:pt x="828" y="6496"/>
                    <a:pt x="191" y="6751"/>
                  </a:cubicBezTo>
                  <a:cubicBezTo>
                    <a:pt x="64" y="7260"/>
                    <a:pt x="0" y="7770"/>
                    <a:pt x="0" y="8343"/>
                  </a:cubicBezTo>
                  <a:lnTo>
                    <a:pt x="10444" y="8343"/>
                  </a:lnTo>
                  <a:cubicBezTo>
                    <a:pt x="10444" y="7770"/>
                    <a:pt x="10444" y="7260"/>
                    <a:pt x="10317" y="6751"/>
                  </a:cubicBezTo>
                  <a:cubicBezTo>
                    <a:pt x="10317" y="6751"/>
                    <a:pt x="5222" y="4840"/>
                    <a:pt x="5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p:nvPr/>
          </p:nvSpPr>
          <p:spPr>
            <a:xfrm>
              <a:off x="6262625" y="3928175"/>
              <a:ext cx="25" cy="25"/>
            </a:xfrm>
            <a:custGeom>
              <a:avLst/>
              <a:gdLst/>
              <a:ahLst/>
              <a:cxnLst/>
              <a:rect l="l" t="t" r="r" b="b"/>
              <a:pathLst>
                <a:path w="1" h="1" extrusionOk="0">
                  <a:moveTo>
                    <a:pt x="0" y="0"/>
                  </a:move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6036550" y="3628850"/>
              <a:ext cx="447400" cy="39825"/>
            </a:xfrm>
            <a:custGeom>
              <a:avLst/>
              <a:gdLst/>
              <a:ahLst/>
              <a:cxnLst/>
              <a:rect l="l" t="t" r="r" b="b"/>
              <a:pathLst>
                <a:path w="17896" h="1593" extrusionOk="0">
                  <a:moveTo>
                    <a:pt x="0" y="1"/>
                  </a:moveTo>
                  <a:lnTo>
                    <a:pt x="0" y="1593"/>
                  </a:lnTo>
                  <a:lnTo>
                    <a:pt x="17895" y="1593"/>
                  </a:lnTo>
                  <a:lnTo>
                    <a:pt x="17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6036550" y="4149475"/>
              <a:ext cx="447400" cy="39825"/>
            </a:xfrm>
            <a:custGeom>
              <a:avLst/>
              <a:gdLst/>
              <a:ahLst/>
              <a:cxnLst/>
              <a:rect l="l" t="t" r="r" b="b"/>
              <a:pathLst>
                <a:path w="17896" h="1593" extrusionOk="0">
                  <a:moveTo>
                    <a:pt x="0" y="1"/>
                  </a:moveTo>
                  <a:lnTo>
                    <a:pt x="0" y="1593"/>
                  </a:lnTo>
                  <a:lnTo>
                    <a:pt x="17895" y="1593"/>
                  </a:lnTo>
                  <a:lnTo>
                    <a:pt x="17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6163900" y="2121150"/>
              <a:ext cx="122575" cy="176750"/>
            </a:xfrm>
            <a:custGeom>
              <a:avLst/>
              <a:gdLst/>
              <a:ahLst/>
              <a:cxnLst/>
              <a:rect l="l" t="t" r="r" b="b"/>
              <a:pathLst>
                <a:path w="4903" h="7070" extrusionOk="0">
                  <a:moveTo>
                    <a:pt x="2357" y="1274"/>
                  </a:moveTo>
                  <a:cubicBezTo>
                    <a:pt x="2930" y="1274"/>
                    <a:pt x="3312" y="1720"/>
                    <a:pt x="3312" y="2293"/>
                  </a:cubicBezTo>
                  <a:cubicBezTo>
                    <a:pt x="3312" y="2802"/>
                    <a:pt x="2930" y="3312"/>
                    <a:pt x="2357" y="3312"/>
                  </a:cubicBezTo>
                  <a:lnTo>
                    <a:pt x="1593" y="3312"/>
                  </a:lnTo>
                  <a:lnTo>
                    <a:pt x="1593" y="1274"/>
                  </a:lnTo>
                  <a:close/>
                  <a:moveTo>
                    <a:pt x="1" y="0"/>
                  </a:moveTo>
                  <a:lnTo>
                    <a:pt x="1" y="7069"/>
                  </a:lnTo>
                  <a:lnTo>
                    <a:pt x="1593" y="7069"/>
                  </a:lnTo>
                  <a:lnTo>
                    <a:pt x="1593" y="4522"/>
                  </a:lnTo>
                  <a:lnTo>
                    <a:pt x="2675" y="4522"/>
                  </a:lnTo>
                  <a:cubicBezTo>
                    <a:pt x="2710" y="4524"/>
                    <a:pt x="2743" y="4524"/>
                    <a:pt x="2777" y="4524"/>
                  </a:cubicBezTo>
                  <a:cubicBezTo>
                    <a:pt x="3942" y="4524"/>
                    <a:pt x="4903" y="3469"/>
                    <a:pt x="4841" y="2293"/>
                  </a:cubicBezTo>
                  <a:cubicBezTo>
                    <a:pt x="4841" y="1019"/>
                    <a:pt x="3885" y="0"/>
                    <a:pt x="2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6302425" y="2121150"/>
              <a:ext cx="138525" cy="176750"/>
            </a:xfrm>
            <a:custGeom>
              <a:avLst/>
              <a:gdLst/>
              <a:ahLst/>
              <a:cxnLst/>
              <a:rect l="l" t="t" r="r" b="b"/>
              <a:pathLst>
                <a:path w="5541" h="7070" extrusionOk="0">
                  <a:moveTo>
                    <a:pt x="0" y="0"/>
                  </a:moveTo>
                  <a:lnTo>
                    <a:pt x="0" y="7069"/>
                  </a:lnTo>
                  <a:lnTo>
                    <a:pt x="1592" y="7069"/>
                  </a:lnTo>
                  <a:lnTo>
                    <a:pt x="1592" y="4267"/>
                  </a:lnTo>
                  <a:lnTo>
                    <a:pt x="3885" y="4267"/>
                  </a:lnTo>
                  <a:lnTo>
                    <a:pt x="3885" y="7069"/>
                  </a:lnTo>
                  <a:lnTo>
                    <a:pt x="5541" y="7069"/>
                  </a:lnTo>
                  <a:lnTo>
                    <a:pt x="5541" y="0"/>
                  </a:lnTo>
                  <a:lnTo>
                    <a:pt x="3885" y="0"/>
                  </a:lnTo>
                  <a:lnTo>
                    <a:pt x="3885" y="2802"/>
                  </a:lnTo>
                  <a:lnTo>
                    <a:pt x="1592" y="2802"/>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6472775" y="2121150"/>
              <a:ext cx="121025" cy="176750"/>
            </a:xfrm>
            <a:custGeom>
              <a:avLst/>
              <a:gdLst/>
              <a:ahLst/>
              <a:cxnLst/>
              <a:rect l="l" t="t" r="r" b="b"/>
              <a:pathLst>
                <a:path w="4841" h="7070" extrusionOk="0">
                  <a:moveTo>
                    <a:pt x="2357" y="1274"/>
                  </a:moveTo>
                  <a:cubicBezTo>
                    <a:pt x="2930" y="1274"/>
                    <a:pt x="3312" y="1720"/>
                    <a:pt x="3312" y="2293"/>
                  </a:cubicBezTo>
                  <a:cubicBezTo>
                    <a:pt x="3312" y="2802"/>
                    <a:pt x="2930" y="3312"/>
                    <a:pt x="2357" y="3312"/>
                  </a:cubicBezTo>
                  <a:lnTo>
                    <a:pt x="1529" y="3312"/>
                  </a:lnTo>
                  <a:lnTo>
                    <a:pt x="1529" y="1274"/>
                  </a:lnTo>
                  <a:close/>
                  <a:moveTo>
                    <a:pt x="0" y="0"/>
                  </a:moveTo>
                  <a:lnTo>
                    <a:pt x="0" y="7069"/>
                  </a:lnTo>
                  <a:lnTo>
                    <a:pt x="1529" y="7069"/>
                  </a:lnTo>
                  <a:lnTo>
                    <a:pt x="1529" y="4522"/>
                  </a:lnTo>
                  <a:lnTo>
                    <a:pt x="2612" y="4522"/>
                  </a:lnTo>
                  <a:cubicBezTo>
                    <a:pt x="2647" y="4524"/>
                    <a:pt x="2683" y="4524"/>
                    <a:pt x="2718" y="4524"/>
                  </a:cubicBezTo>
                  <a:cubicBezTo>
                    <a:pt x="3938" y="4524"/>
                    <a:pt x="4839" y="3469"/>
                    <a:pt x="4777" y="2293"/>
                  </a:cubicBezTo>
                  <a:cubicBezTo>
                    <a:pt x="4840" y="1083"/>
                    <a:pt x="3822" y="64"/>
                    <a:pt x="2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1688525" y="661175"/>
              <a:ext cx="92350" cy="178350"/>
            </a:xfrm>
            <a:custGeom>
              <a:avLst/>
              <a:gdLst/>
              <a:ahLst/>
              <a:cxnLst/>
              <a:rect l="l" t="t" r="r" b="b"/>
              <a:pathLst>
                <a:path w="3694" h="7134" extrusionOk="0">
                  <a:moveTo>
                    <a:pt x="2102" y="1"/>
                  </a:moveTo>
                  <a:lnTo>
                    <a:pt x="2102" y="4268"/>
                  </a:lnTo>
                  <a:cubicBezTo>
                    <a:pt x="2102" y="5032"/>
                    <a:pt x="2102" y="5669"/>
                    <a:pt x="955" y="5669"/>
                  </a:cubicBezTo>
                  <a:cubicBezTo>
                    <a:pt x="573" y="5669"/>
                    <a:pt x="191" y="5478"/>
                    <a:pt x="0" y="5159"/>
                  </a:cubicBezTo>
                  <a:lnTo>
                    <a:pt x="0" y="7006"/>
                  </a:lnTo>
                  <a:cubicBezTo>
                    <a:pt x="319" y="7134"/>
                    <a:pt x="637" y="7134"/>
                    <a:pt x="955" y="7134"/>
                  </a:cubicBezTo>
                  <a:cubicBezTo>
                    <a:pt x="2675" y="7134"/>
                    <a:pt x="3694" y="6433"/>
                    <a:pt x="3694" y="4395"/>
                  </a:cubicBezTo>
                  <a:lnTo>
                    <a:pt x="36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flipH="1">
              <a:off x="1461393" y="1206602"/>
              <a:ext cx="147728" cy="176750"/>
            </a:xfrm>
            <a:custGeom>
              <a:avLst/>
              <a:gdLst/>
              <a:ahLst/>
              <a:cxnLst/>
              <a:rect l="l" t="t" r="r" b="b"/>
              <a:pathLst>
                <a:path w="5478" h="7070" extrusionOk="0">
                  <a:moveTo>
                    <a:pt x="0" y="1"/>
                  </a:moveTo>
                  <a:lnTo>
                    <a:pt x="0" y="7069"/>
                  </a:lnTo>
                  <a:lnTo>
                    <a:pt x="1529" y="7069"/>
                  </a:lnTo>
                  <a:lnTo>
                    <a:pt x="1529" y="4267"/>
                  </a:lnTo>
                  <a:lnTo>
                    <a:pt x="3821" y="4267"/>
                  </a:lnTo>
                  <a:lnTo>
                    <a:pt x="3821" y="7069"/>
                  </a:lnTo>
                  <a:lnTo>
                    <a:pt x="5477" y="7069"/>
                  </a:lnTo>
                  <a:lnTo>
                    <a:pt x="5477" y="1"/>
                  </a:lnTo>
                  <a:lnTo>
                    <a:pt x="3821" y="1"/>
                  </a:lnTo>
                  <a:lnTo>
                    <a:pt x="3821" y="2866"/>
                  </a:lnTo>
                  <a:lnTo>
                    <a:pt x="1529" y="2866"/>
                  </a:lnTo>
                  <a:lnTo>
                    <a:pt x="1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flipH="1">
              <a:off x="1291396" y="1206602"/>
              <a:ext cx="151153" cy="176750"/>
            </a:xfrm>
            <a:custGeom>
              <a:avLst/>
              <a:gdLst/>
              <a:ahLst/>
              <a:cxnLst/>
              <a:rect l="l" t="t" r="r" b="b"/>
              <a:pathLst>
                <a:path w="5605" h="7070" extrusionOk="0">
                  <a:moveTo>
                    <a:pt x="1" y="1"/>
                  </a:moveTo>
                  <a:lnTo>
                    <a:pt x="1" y="1465"/>
                  </a:lnTo>
                  <a:lnTo>
                    <a:pt x="2038" y="1465"/>
                  </a:lnTo>
                  <a:lnTo>
                    <a:pt x="2038" y="7069"/>
                  </a:lnTo>
                  <a:lnTo>
                    <a:pt x="3567" y="7069"/>
                  </a:lnTo>
                  <a:lnTo>
                    <a:pt x="3567" y="1465"/>
                  </a:lnTo>
                  <a:lnTo>
                    <a:pt x="5605" y="1465"/>
                  </a:lnTo>
                  <a:lnTo>
                    <a:pt x="56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flipH="1">
              <a:off x="1037205" y="1206602"/>
              <a:ext cx="252497" cy="176750"/>
            </a:xfrm>
            <a:custGeom>
              <a:avLst/>
              <a:gdLst/>
              <a:ahLst/>
              <a:cxnLst/>
              <a:rect l="l" t="t" r="r" b="b"/>
              <a:pathLst>
                <a:path w="9363" h="7070" extrusionOk="0">
                  <a:moveTo>
                    <a:pt x="1402" y="1"/>
                  </a:moveTo>
                  <a:lnTo>
                    <a:pt x="0" y="7069"/>
                  </a:lnTo>
                  <a:lnTo>
                    <a:pt x="1720" y="7069"/>
                  </a:lnTo>
                  <a:lnTo>
                    <a:pt x="2548" y="2229"/>
                  </a:lnTo>
                  <a:lnTo>
                    <a:pt x="3949" y="7069"/>
                  </a:lnTo>
                  <a:lnTo>
                    <a:pt x="5477" y="7069"/>
                  </a:lnTo>
                  <a:lnTo>
                    <a:pt x="6815" y="2229"/>
                  </a:lnTo>
                  <a:lnTo>
                    <a:pt x="7643" y="7069"/>
                  </a:lnTo>
                  <a:lnTo>
                    <a:pt x="9362" y="7069"/>
                  </a:lnTo>
                  <a:lnTo>
                    <a:pt x="8025" y="1"/>
                  </a:lnTo>
                  <a:lnTo>
                    <a:pt x="6178" y="1"/>
                  </a:lnTo>
                  <a:lnTo>
                    <a:pt x="4713" y="4968"/>
                  </a:lnTo>
                  <a:lnTo>
                    <a:pt x="32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flipH="1">
              <a:off x="908417" y="1206602"/>
              <a:ext cx="109946" cy="176750"/>
            </a:xfrm>
            <a:custGeom>
              <a:avLst/>
              <a:gdLst/>
              <a:ahLst/>
              <a:cxnLst/>
              <a:rect l="l" t="t" r="r" b="b"/>
              <a:pathLst>
                <a:path w="4077" h="7070" extrusionOk="0">
                  <a:moveTo>
                    <a:pt x="1" y="1"/>
                  </a:moveTo>
                  <a:lnTo>
                    <a:pt x="1" y="7069"/>
                  </a:lnTo>
                  <a:lnTo>
                    <a:pt x="4076" y="7069"/>
                  </a:lnTo>
                  <a:lnTo>
                    <a:pt x="4076" y="5668"/>
                  </a:lnTo>
                  <a:lnTo>
                    <a:pt x="1529" y="5668"/>
                  </a:lnTo>
                  <a:lnTo>
                    <a:pt x="1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2245750" y="4830900"/>
              <a:ext cx="162425" cy="211775"/>
            </a:xfrm>
            <a:custGeom>
              <a:avLst/>
              <a:gdLst/>
              <a:ahLst/>
              <a:cxnLst/>
              <a:rect l="l" t="t" r="r" b="b"/>
              <a:pathLst>
                <a:path w="6497" h="8471" extrusionOk="0">
                  <a:moveTo>
                    <a:pt x="6496" y="0"/>
                  </a:moveTo>
                  <a:lnTo>
                    <a:pt x="0" y="3057"/>
                  </a:lnTo>
                  <a:lnTo>
                    <a:pt x="0" y="5413"/>
                  </a:lnTo>
                  <a:lnTo>
                    <a:pt x="6496" y="8470"/>
                  </a:lnTo>
                  <a:lnTo>
                    <a:pt x="6496" y="6560"/>
                  </a:lnTo>
                  <a:lnTo>
                    <a:pt x="1402" y="4267"/>
                  </a:lnTo>
                  <a:lnTo>
                    <a:pt x="6496" y="1911"/>
                  </a:lnTo>
                  <a:lnTo>
                    <a:pt x="64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2433625" y="4727400"/>
              <a:ext cx="207000" cy="380550"/>
            </a:xfrm>
            <a:custGeom>
              <a:avLst/>
              <a:gdLst/>
              <a:ahLst/>
              <a:cxnLst/>
              <a:rect l="l" t="t" r="r" b="b"/>
              <a:pathLst>
                <a:path w="8280" h="15222" extrusionOk="0">
                  <a:moveTo>
                    <a:pt x="6114" y="1"/>
                  </a:moveTo>
                  <a:lnTo>
                    <a:pt x="0" y="15221"/>
                  </a:lnTo>
                  <a:lnTo>
                    <a:pt x="2165" y="15221"/>
                  </a:lnTo>
                  <a:lnTo>
                    <a:pt x="82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2661300" y="4830900"/>
              <a:ext cx="164000" cy="211775"/>
            </a:xfrm>
            <a:custGeom>
              <a:avLst/>
              <a:gdLst/>
              <a:ahLst/>
              <a:cxnLst/>
              <a:rect l="l" t="t" r="r" b="b"/>
              <a:pathLst>
                <a:path w="6560" h="8471" extrusionOk="0">
                  <a:moveTo>
                    <a:pt x="0" y="0"/>
                  </a:moveTo>
                  <a:lnTo>
                    <a:pt x="0" y="1911"/>
                  </a:lnTo>
                  <a:lnTo>
                    <a:pt x="5095" y="4267"/>
                  </a:lnTo>
                  <a:lnTo>
                    <a:pt x="0" y="6560"/>
                  </a:lnTo>
                  <a:lnTo>
                    <a:pt x="0" y="8470"/>
                  </a:lnTo>
                  <a:lnTo>
                    <a:pt x="6559" y="5413"/>
                  </a:lnTo>
                  <a:lnTo>
                    <a:pt x="6559" y="305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ctrTitle"/>
          </p:nvPr>
        </p:nvSpPr>
        <p:spPr>
          <a:xfrm>
            <a:off x="447925" y="487150"/>
            <a:ext cx="31296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Clients</a:t>
            </a:r>
            <a:endParaRPr>
              <a:solidFill>
                <a:schemeClr val="accent1"/>
              </a:solidFill>
            </a:endParaRPr>
          </a:p>
        </p:txBody>
      </p:sp>
      <p:pic>
        <p:nvPicPr>
          <p:cNvPr id="138" name="Google Shape;138;p19"/>
          <p:cNvPicPr preferRelativeResize="0"/>
          <p:nvPr/>
        </p:nvPicPr>
        <p:blipFill>
          <a:blip r:embed="rId3">
            <a:alphaModFix/>
          </a:blip>
          <a:stretch>
            <a:fillRect/>
          </a:stretch>
        </p:blipFill>
        <p:spPr>
          <a:xfrm>
            <a:off x="447925" y="1489975"/>
            <a:ext cx="1829165" cy="2744428"/>
          </a:xfrm>
          <a:prstGeom prst="rect">
            <a:avLst/>
          </a:prstGeom>
          <a:noFill/>
          <a:ln>
            <a:noFill/>
          </a:ln>
        </p:spPr>
      </p:pic>
      <p:pic>
        <p:nvPicPr>
          <p:cNvPr id="139" name="Google Shape;139;p19"/>
          <p:cNvPicPr preferRelativeResize="0"/>
          <p:nvPr/>
        </p:nvPicPr>
        <p:blipFill>
          <a:blip r:embed="rId4">
            <a:alphaModFix/>
          </a:blip>
          <a:stretch>
            <a:fillRect/>
          </a:stretch>
        </p:blipFill>
        <p:spPr>
          <a:xfrm>
            <a:off x="2601024" y="1489964"/>
            <a:ext cx="1829175" cy="2721087"/>
          </a:xfrm>
          <a:prstGeom prst="rect">
            <a:avLst/>
          </a:prstGeom>
          <a:noFill/>
          <a:ln>
            <a:noFill/>
          </a:ln>
        </p:spPr>
      </p:pic>
      <p:sp>
        <p:nvSpPr>
          <p:cNvPr id="140" name="Google Shape;140;p19"/>
          <p:cNvSpPr txBox="1"/>
          <p:nvPr/>
        </p:nvSpPr>
        <p:spPr>
          <a:xfrm>
            <a:off x="483363" y="4415375"/>
            <a:ext cx="1758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a:solidFill>
                  <a:schemeClr val="lt1"/>
                </a:solidFill>
                <a:latin typeface="Roboto"/>
                <a:ea typeface="Roboto"/>
                <a:cs typeface="Roboto"/>
                <a:sym typeface="Roboto"/>
              </a:rPr>
              <a:t>José R. Díaz Aquino</a:t>
            </a:r>
            <a:endParaRPr>
              <a:solidFill>
                <a:schemeClr val="lt1"/>
              </a:solidFill>
              <a:latin typeface="Roboto"/>
              <a:ea typeface="Roboto"/>
              <a:cs typeface="Roboto"/>
              <a:sym typeface="Roboto"/>
            </a:endParaRPr>
          </a:p>
        </p:txBody>
      </p:sp>
      <p:sp>
        <p:nvSpPr>
          <p:cNvPr id="141" name="Google Shape;141;p19"/>
          <p:cNvSpPr txBox="1"/>
          <p:nvPr/>
        </p:nvSpPr>
        <p:spPr>
          <a:xfrm>
            <a:off x="2636450" y="4377750"/>
            <a:ext cx="1758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a:solidFill>
                  <a:schemeClr val="lt1"/>
                </a:solidFill>
                <a:latin typeface="Roboto"/>
                <a:ea typeface="Roboto"/>
                <a:cs typeface="Roboto"/>
                <a:sym typeface="Roboto"/>
              </a:rPr>
              <a:t>Dr. Andy Wang</a:t>
            </a:r>
            <a:endParaRPr b="1">
              <a:solidFill>
                <a:schemeClr val="lt1"/>
              </a:solidFill>
              <a:latin typeface="Roboto"/>
              <a:ea typeface="Roboto"/>
              <a:cs typeface="Roboto"/>
              <a:sym typeface="Roboto"/>
            </a:endParaRPr>
          </a:p>
        </p:txBody>
      </p:sp>
      <p:sp>
        <p:nvSpPr>
          <p:cNvPr id="142" name="Google Shape;142;p19"/>
          <p:cNvSpPr txBox="1"/>
          <p:nvPr/>
        </p:nvSpPr>
        <p:spPr>
          <a:xfrm>
            <a:off x="4754125" y="1791488"/>
            <a:ext cx="4101900" cy="2141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r>
              <a:rPr lang="es" sz="1800" b="1">
                <a:solidFill>
                  <a:schemeClr val="lt1"/>
                </a:solidFill>
                <a:latin typeface="Roboto"/>
                <a:ea typeface="Roboto"/>
                <a:cs typeface="Roboto"/>
                <a:sym typeface="Roboto"/>
              </a:rPr>
              <a:t>Mr. José R. Díaz Aquino</a:t>
            </a:r>
            <a:r>
              <a:rPr lang="es" sz="1800">
                <a:solidFill>
                  <a:schemeClr val="lt1"/>
                </a:solidFill>
                <a:latin typeface="Roboto"/>
                <a:ea typeface="Roboto"/>
                <a:cs typeface="Roboto"/>
                <a:sym typeface="Roboto"/>
              </a:rPr>
              <a:t>, Program Director, CEIAS Career Development</a:t>
            </a:r>
            <a:endParaRPr sz="1800">
              <a:solidFill>
                <a:schemeClr val="lt1"/>
              </a:solidFill>
              <a:latin typeface="Roboto"/>
              <a:ea typeface="Roboto"/>
              <a:cs typeface="Roboto"/>
              <a:sym typeface="Roboto"/>
            </a:endParaRPr>
          </a:p>
          <a:p>
            <a:pPr marL="0" lvl="0" indent="0" algn="l" rtl="0">
              <a:lnSpc>
                <a:spcPct val="100000"/>
              </a:lnSpc>
              <a:spcBef>
                <a:spcPts val="1200"/>
              </a:spcBef>
              <a:spcAft>
                <a:spcPts val="0"/>
              </a:spcAft>
              <a:buClr>
                <a:schemeClr val="dk1"/>
              </a:buClr>
              <a:buSzPts val="1100"/>
              <a:buFont typeface="Arial"/>
              <a:buNone/>
            </a:pPr>
            <a:r>
              <a:rPr lang="es" sz="1800" b="1">
                <a:solidFill>
                  <a:schemeClr val="lt1"/>
                </a:solidFill>
                <a:latin typeface="Roboto"/>
                <a:ea typeface="Roboto"/>
                <a:cs typeface="Roboto"/>
                <a:sym typeface="Roboto"/>
              </a:rPr>
              <a:t>Dr. Andy Wang</a:t>
            </a:r>
            <a:r>
              <a:rPr lang="es" sz="1800">
                <a:solidFill>
                  <a:schemeClr val="lt1"/>
                </a:solidFill>
                <a:latin typeface="Roboto"/>
                <a:ea typeface="Roboto"/>
                <a:cs typeface="Roboto"/>
                <a:sym typeface="Roboto"/>
              </a:rPr>
              <a:t>, Dean and Professor</a:t>
            </a:r>
            <a:endParaRPr sz="1800">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s" sz="1800">
                <a:solidFill>
                  <a:schemeClr val="lt1"/>
                </a:solidFill>
                <a:latin typeface="Roboto"/>
                <a:ea typeface="Roboto"/>
                <a:cs typeface="Roboto"/>
                <a:sym typeface="Roboto"/>
              </a:rPr>
              <a:t>College of Engineering, Informatics, and Applied Sciences</a:t>
            </a:r>
            <a:endParaRPr sz="1800">
              <a:solidFill>
                <a:schemeClr val="lt1"/>
              </a:solidFill>
              <a:latin typeface="Roboto"/>
              <a:ea typeface="Roboto"/>
              <a:cs typeface="Roboto"/>
              <a:sym typeface="Roboto"/>
            </a:endParaRPr>
          </a:p>
          <a:p>
            <a:pPr marL="0" lvl="0" indent="0" algn="l" rtl="0">
              <a:lnSpc>
                <a:spcPct val="115000"/>
              </a:lnSpc>
              <a:spcBef>
                <a:spcPts val="1200"/>
              </a:spcBef>
              <a:spcAft>
                <a:spcPts val="1200"/>
              </a:spcAft>
              <a:buNone/>
            </a:pPr>
            <a:endParaRPr>
              <a:solidFill>
                <a:schemeClr val="lt1"/>
              </a:solidFill>
              <a:latin typeface="Roboto"/>
              <a:ea typeface="Roboto"/>
              <a:cs typeface="Roboto"/>
              <a:sym typeface="Roboto"/>
            </a:endParaRPr>
          </a:p>
        </p:txBody>
      </p:sp>
      <p:sp>
        <p:nvSpPr>
          <p:cNvPr id="143" name="Google Shape;14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2</a:t>
            </a:fld>
            <a:endParaRPr/>
          </a:p>
        </p:txBody>
      </p:sp>
      <p:cxnSp>
        <p:nvCxnSpPr>
          <p:cNvPr id="144" name="Google Shape;144;p19"/>
          <p:cNvCxnSpPr/>
          <p:nvPr/>
        </p:nvCxnSpPr>
        <p:spPr>
          <a:xfrm>
            <a:off x="369600" y="1133300"/>
            <a:ext cx="8520600" cy="0"/>
          </a:xfrm>
          <a:prstGeom prst="straightConnector1">
            <a:avLst/>
          </a:prstGeom>
          <a:noFill/>
          <a:ln w="9525" cap="flat" cmpd="sng">
            <a:solidFill>
              <a:srgbClr val="48FFD5"/>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subTitle" idx="1"/>
          </p:nvPr>
        </p:nvSpPr>
        <p:spPr>
          <a:xfrm>
            <a:off x="4341625" y="1076825"/>
            <a:ext cx="4410300" cy="3528300"/>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lt1"/>
              </a:buClr>
              <a:buSzPts val="1500"/>
              <a:buChar char="●"/>
            </a:pPr>
            <a:r>
              <a:rPr lang="es" sz="1500">
                <a:solidFill>
                  <a:schemeClr val="lt1"/>
                </a:solidFill>
                <a:latin typeface="Roboto"/>
                <a:ea typeface="Roboto"/>
                <a:cs typeface="Roboto"/>
                <a:sym typeface="Roboto"/>
              </a:rPr>
              <a:t>Dean - head of a school or administration division in a university</a:t>
            </a:r>
            <a:endParaRPr sz="1500">
              <a:solidFill>
                <a:schemeClr val="lt1"/>
              </a:solidFill>
              <a:latin typeface="Roboto"/>
              <a:ea typeface="Roboto"/>
              <a:cs typeface="Roboto"/>
              <a:sym typeface="Roboto"/>
            </a:endParaRPr>
          </a:p>
          <a:p>
            <a:pPr marL="457200" lvl="0" indent="-323850" algn="l" rtl="0">
              <a:lnSpc>
                <a:spcPct val="115000"/>
              </a:lnSpc>
              <a:spcBef>
                <a:spcPts val="1000"/>
              </a:spcBef>
              <a:spcAft>
                <a:spcPts val="0"/>
              </a:spcAft>
              <a:buClr>
                <a:schemeClr val="lt1"/>
              </a:buClr>
              <a:buSzPts val="1500"/>
              <a:buFont typeface="Arial"/>
              <a:buChar char="●"/>
            </a:pPr>
            <a:r>
              <a:rPr lang="es" sz="1500">
                <a:solidFill>
                  <a:schemeClr val="lt1"/>
                </a:solidFill>
                <a:latin typeface="Roboto"/>
                <a:ea typeface="Roboto"/>
                <a:cs typeface="Roboto"/>
                <a:sym typeface="Roboto"/>
              </a:rPr>
              <a:t>Career Development Director -  Directs and manages the university’s career services </a:t>
            </a:r>
            <a:endParaRPr sz="1500">
              <a:solidFill>
                <a:schemeClr val="lt1"/>
              </a:solidFill>
              <a:latin typeface="Roboto"/>
              <a:ea typeface="Roboto"/>
              <a:cs typeface="Roboto"/>
              <a:sym typeface="Roboto"/>
            </a:endParaRPr>
          </a:p>
          <a:p>
            <a:pPr marL="457200" lvl="0" indent="-323850" algn="l" rtl="0">
              <a:lnSpc>
                <a:spcPct val="115000"/>
              </a:lnSpc>
              <a:spcBef>
                <a:spcPts val="1000"/>
              </a:spcBef>
              <a:spcAft>
                <a:spcPts val="0"/>
              </a:spcAft>
              <a:buClr>
                <a:schemeClr val="lt1"/>
              </a:buClr>
              <a:buSzPts val="1500"/>
              <a:buFont typeface="Arial"/>
              <a:buChar char="●"/>
            </a:pPr>
            <a:r>
              <a:rPr lang="es" sz="1500">
                <a:solidFill>
                  <a:schemeClr val="lt1"/>
                </a:solidFill>
                <a:latin typeface="Roboto"/>
                <a:ea typeface="Roboto"/>
                <a:cs typeface="Roboto"/>
                <a:sym typeface="Roboto"/>
              </a:rPr>
              <a:t>Chairman of the Board - aids in defining the board’s responsibilities and setting the strategic direction for the institution</a:t>
            </a:r>
            <a:endParaRPr sz="1500">
              <a:solidFill>
                <a:schemeClr val="lt1"/>
              </a:solidFill>
              <a:latin typeface="Roboto"/>
              <a:ea typeface="Roboto"/>
              <a:cs typeface="Roboto"/>
              <a:sym typeface="Roboto"/>
            </a:endParaRPr>
          </a:p>
          <a:p>
            <a:pPr marL="457200" lvl="0" indent="-323850" algn="l" rtl="0">
              <a:lnSpc>
                <a:spcPct val="115000"/>
              </a:lnSpc>
              <a:spcBef>
                <a:spcPts val="1000"/>
              </a:spcBef>
              <a:spcAft>
                <a:spcPts val="0"/>
              </a:spcAft>
              <a:buClr>
                <a:schemeClr val="lt1"/>
              </a:buClr>
              <a:buSzPts val="1500"/>
              <a:buFont typeface="Roboto"/>
              <a:buChar char="●"/>
            </a:pPr>
            <a:r>
              <a:rPr lang="es" sz="1500">
                <a:solidFill>
                  <a:schemeClr val="lt1"/>
                </a:solidFill>
                <a:latin typeface="Roboto"/>
                <a:ea typeface="Roboto"/>
                <a:cs typeface="Roboto"/>
                <a:sym typeface="Roboto"/>
              </a:rPr>
              <a:t>Faculty - professors and advisors</a:t>
            </a:r>
            <a:endParaRPr sz="1500">
              <a:solidFill>
                <a:schemeClr val="lt1"/>
              </a:solidFill>
              <a:latin typeface="Roboto"/>
              <a:ea typeface="Roboto"/>
              <a:cs typeface="Roboto"/>
              <a:sym typeface="Roboto"/>
            </a:endParaRPr>
          </a:p>
          <a:p>
            <a:pPr marL="457200" lvl="0" indent="-323850" algn="l" rtl="0">
              <a:lnSpc>
                <a:spcPct val="115000"/>
              </a:lnSpc>
              <a:spcBef>
                <a:spcPts val="1000"/>
              </a:spcBef>
              <a:spcAft>
                <a:spcPts val="1000"/>
              </a:spcAft>
              <a:buClr>
                <a:schemeClr val="lt1"/>
              </a:buClr>
              <a:buSzPts val="1500"/>
              <a:buFont typeface="Arial"/>
              <a:buChar char="●"/>
            </a:pPr>
            <a:r>
              <a:rPr lang="es" sz="1500" b="1">
                <a:solidFill>
                  <a:schemeClr val="lt1"/>
                </a:solidFill>
                <a:latin typeface="Roboto"/>
                <a:ea typeface="Roboto"/>
                <a:cs typeface="Roboto"/>
                <a:sym typeface="Roboto"/>
              </a:rPr>
              <a:t>Goal:</a:t>
            </a:r>
            <a:r>
              <a:rPr lang="es" sz="1500">
                <a:solidFill>
                  <a:schemeClr val="lt1"/>
                </a:solidFill>
                <a:latin typeface="Roboto"/>
                <a:ea typeface="Roboto"/>
                <a:cs typeface="Roboto"/>
                <a:sym typeface="Roboto"/>
              </a:rPr>
              <a:t> By 2026, all students should have external learning experiences (work in something related to their major outside of the classroom.</a:t>
            </a:r>
            <a:endParaRPr sz="1500">
              <a:solidFill>
                <a:schemeClr val="lt1"/>
              </a:solidFill>
            </a:endParaRPr>
          </a:p>
        </p:txBody>
      </p:sp>
      <p:sp>
        <p:nvSpPr>
          <p:cNvPr id="150" name="Google Shape;150;p20"/>
          <p:cNvSpPr txBox="1">
            <a:spLocks noGrp="1"/>
          </p:cNvSpPr>
          <p:nvPr>
            <p:ph type="ctrTitle"/>
          </p:nvPr>
        </p:nvSpPr>
        <p:spPr>
          <a:xfrm>
            <a:off x="255950" y="159725"/>
            <a:ext cx="35304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Workflow</a:t>
            </a:r>
            <a:endParaRPr>
              <a:solidFill>
                <a:schemeClr val="lt1"/>
              </a:solidFill>
            </a:endParaRPr>
          </a:p>
        </p:txBody>
      </p:sp>
      <p:sp>
        <p:nvSpPr>
          <p:cNvPr id="151" name="Google Shape;15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solidFill>
                  <a:srgbClr val="FFFFFF"/>
                </a:solidFill>
              </a:rPr>
              <a:t>3</a:t>
            </a:fld>
            <a:endParaRPr>
              <a:solidFill>
                <a:srgbClr val="FFFFFF"/>
              </a:solidFill>
            </a:endParaRPr>
          </a:p>
        </p:txBody>
      </p:sp>
      <p:cxnSp>
        <p:nvCxnSpPr>
          <p:cNvPr id="152" name="Google Shape;152;p20"/>
          <p:cNvCxnSpPr/>
          <p:nvPr/>
        </p:nvCxnSpPr>
        <p:spPr>
          <a:xfrm>
            <a:off x="311700" y="823213"/>
            <a:ext cx="8520600" cy="0"/>
          </a:xfrm>
          <a:prstGeom prst="straightConnector1">
            <a:avLst/>
          </a:prstGeom>
          <a:noFill/>
          <a:ln w="9525" cap="flat" cmpd="sng">
            <a:solidFill>
              <a:schemeClr val="accent1"/>
            </a:solidFill>
            <a:prstDash val="solid"/>
            <a:round/>
            <a:headEnd type="none" w="med" len="med"/>
            <a:tailEnd type="none" w="med" len="med"/>
          </a:ln>
        </p:spPr>
      </p:cxnSp>
      <p:sp>
        <p:nvSpPr>
          <p:cNvPr id="153" name="Google Shape;153;p20"/>
          <p:cNvSpPr/>
          <p:nvPr/>
        </p:nvSpPr>
        <p:spPr>
          <a:xfrm>
            <a:off x="255958" y="4049350"/>
            <a:ext cx="1359300" cy="3921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Students</a:t>
            </a:r>
            <a:endParaRPr b="1">
              <a:solidFill>
                <a:schemeClr val="dk1"/>
              </a:solidFill>
              <a:latin typeface="Roboto"/>
              <a:ea typeface="Roboto"/>
              <a:cs typeface="Roboto"/>
              <a:sym typeface="Roboto"/>
            </a:endParaRPr>
          </a:p>
        </p:txBody>
      </p:sp>
      <p:grpSp>
        <p:nvGrpSpPr>
          <p:cNvPr id="154" name="Google Shape;154;p20"/>
          <p:cNvGrpSpPr/>
          <p:nvPr/>
        </p:nvGrpSpPr>
        <p:grpSpPr>
          <a:xfrm>
            <a:off x="525370" y="1221449"/>
            <a:ext cx="3719214" cy="3528396"/>
            <a:chOff x="3802948" y="2529304"/>
            <a:chExt cx="7695457" cy="3289266"/>
          </a:xfrm>
        </p:grpSpPr>
        <p:sp>
          <p:nvSpPr>
            <p:cNvPr id="155" name="Google Shape;155;p20"/>
            <p:cNvSpPr/>
            <p:nvPr/>
          </p:nvSpPr>
          <p:spPr>
            <a:xfrm>
              <a:off x="3802948" y="2529304"/>
              <a:ext cx="2922600" cy="442500"/>
            </a:xfrm>
            <a:prstGeom prst="roundRect">
              <a:avLst>
                <a:gd name="adj" fmla="val 50000"/>
              </a:avLst>
            </a:prstGeom>
            <a:solidFill>
              <a:srgbClr val="29F7C8">
                <a:alpha val="849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Dean</a:t>
              </a:r>
              <a:endParaRPr b="1">
                <a:solidFill>
                  <a:schemeClr val="dk1"/>
                </a:solidFill>
                <a:latin typeface="Roboto"/>
                <a:ea typeface="Roboto"/>
                <a:cs typeface="Roboto"/>
                <a:sym typeface="Roboto"/>
              </a:endParaRPr>
            </a:p>
          </p:txBody>
        </p:sp>
        <p:sp>
          <p:nvSpPr>
            <p:cNvPr id="156" name="Google Shape;156;p20"/>
            <p:cNvSpPr/>
            <p:nvPr/>
          </p:nvSpPr>
          <p:spPr>
            <a:xfrm>
              <a:off x="5497144" y="3428974"/>
              <a:ext cx="3322500" cy="565500"/>
            </a:xfrm>
            <a:prstGeom prst="roundRect">
              <a:avLst>
                <a:gd name="adj" fmla="val 50000"/>
              </a:avLst>
            </a:prstGeom>
            <a:solidFill>
              <a:srgbClr val="869FB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sz="1300" b="1">
                  <a:solidFill>
                    <a:schemeClr val="dk1"/>
                  </a:solidFill>
                  <a:latin typeface="Roboto"/>
                  <a:ea typeface="Roboto"/>
                  <a:cs typeface="Roboto"/>
                  <a:sym typeface="Roboto"/>
                </a:rPr>
                <a:t>Career Development Director</a:t>
              </a:r>
              <a:endParaRPr sz="1300" b="1">
                <a:solidFill>
                  <a:schemeClr val="dk1"/>
                </a:solidFill>
                <a:latin typeface="Roboto"/>
                <a:ea typeface="Roboto"/>
                <a:cs typeface="Roboto"/>
                <a:sym typeface="Roboto"/>
              </a:endParaRPr>
            </a:p>
          </p:txBody>
        </p:sp>
        <p:sp>
          <p:nvSpPr>
            <p:cNvPr id="157" name="Google Shape;157;p20"/>
            <p:cNvSpPr/>
            <p:nvPr/>
          </p:nvSpPr>
          <p:spPr>
            <a:xfrm>
              <a:off x="8575805" y="5376070"/>
              <a:ext cx="2922600" cy="442500"/>
            </a:xfrm>
            <a:prstGeom prst="roundRect">
              <a:avLst>
                <a:gd name="adj" fmla="val 50000"/>
              </a:avLst>
            </a:prstGeom>
            <a:solidFill>
              <a:srgbClr val="CFD9E0"/>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Faculty</a:t>
              </a:r>
              <a:endParaRPr b="1">
                <a:solidFill>
                  <a:schemeClr val="dk1"/>
                </a:solidFill>
                <a:latin typeface="Roboto"/>
                <a:ea typeface="Roboto"/>
                <a:cs typeface="Roboto"/>
                <a:sym typeface="Roboto"/>
              </a:endParaRPr>
            </a:p>
          </p:txBody>
        </p:sp>
        <p:sp>
          <p:nvSpPr>
            <p:cNvPr id="158" name="Google Shape;158;p20"/>
            <p:cNvSpPr/>
            <p:nvPr/>
          </p:nvSpPr>
          <p:spPr>
            <a:xfrm>
              <a:off x="7111338" y="4328689"/>
              <a:ext cx="2922600" cy="442500"/>
            </a:xfrm>
            <a:prstGeom prst="roundRect">
              <a:avLst>
                <a:gd name="adj" fmla="val 50000"/>
              </a:avLst>
            </a:prstGeom>
            <a:solidFill>
              <a:srgbClr val="AADDF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Chairman</a:t>
              </a:r>
              <a:endParaRPr b="1">
                <a:solidFill>
                  <a:schemeClr val="dk1"/>
                </a:solidFill>
                <a:latin typeface="Roboto"/>
                <a:ea typeface="Roboto"/>
                <a:cs typeface="Roboto"/>
                <a:sym typeface="Roboto"/>
              </a:endParaRPr>
            </a:p>
          </p:txBody>
        </p:sp>
        <p:cxnSp>
          <p:nvCxnSpPr>
            <p:cNvPr id="159" name="Google Shape;159;p20"/>
            <p:cNvCxnSpPr>
              <a:stCxn id="155" idx="2"/>
              <a:endCxn id="156" idx="0"/>
            </p:cNvCxnSpPr>
            <p:nvPr/>
          </p:nvCxnSpPr>
          <p:spPr>
            <a:xfrm rot="-5400000" flipH="1">
              <a:off x="5982748" y="2253304"/>
              <a:ext cx="457200" cy="18942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60" name="Google Shape;160;p20"/>
            <p:cNvCxnSpPr>
              <a:stCxn id="156" idx="2"/>
              <a:endCxn id="158" idx="0"/>
            </p:cNvCxnSpPr>
            <p:nvPr/>
          </p:nvCxnSpPr>
          <p:spPr>
            <a:xfrm rot="-5400000" flipH="1">
              <a:off x="7698394" y="3454474"/>
              <a:ext cx="334200" cy="1414200"/>
            </a:xfrm>
            <a:prstGeom prst="bentConnector3">
              <a:avLst>
                <a:gd name="adj1" fmla="val 50002"/>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61" name="Google Shape;161;p20"/>
            <p:cNvCxnSpPr>
              <a:stCxn id="157" idx="0"/>
              <a:endCxn id="158" idx="2"/>
            </p:cNvCxnSpPr>
            <p:nvPr/>
          </p:nvCxnSpPr>
          <p:spPr>
            <a:xfrm rot="5400000" flipH="1">
              <a:off x="9002405" y="4341370"/>
              <a:ext cx="604800" cy="1464600"/>
            </a:xfrm>
            <a:prstGeom prst="bentConnector3">
              <a:avLst>
                <a:gd name="adj1" fmla="val 5000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ctrTitle"/>
          </p:nvPr>
        </p:nvSpPr>
        <p:spPr>
          <a:xfrm>
            <a:off x="513800" y="333075"/>
            <a:ext cx="56010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A0DDFB"/>
                </a:solidFill>
              </a:rPr>
              <a:t>Problem</a:t>
            </a:r>
            <a:endParaRPr>
              <a:solidFill>
                <a:srgbClr val="A0DDFB"/>
              </a:solidFill>
            </a:endParaRPr>
          </a:p>
        </p:txBody>
      </p:sp>
      <p:sp>
        <p:nvSpPr>
          <p:cNvPr id="167" name="Google Shape;167;p21"/>
          <p:cNvSpPr txBox="1"/>
          <p:nvPr/>
        </p:nvSpPr>
        <p:spPr>
          <a:xfrm>
            <a:off x="4233125" y="1134100"/>
            <a:ext cx="4657500" cy="2847600"/>
          </a:xfrm>
          <a:prstGeom prst="rect">
            <a:avLst/>
          </a:prstGeom>
          <a:noFill/>
          <a:ln>
            <a:noFill/>
          </a:ln>
        </p:spPr>
        <p:txBody>
          <a:bodyPr spcFirstLastPara="1" wrap="square" lIns="91425" tIns="91425" rIns="91425" bIns="91425" anchor="t" anchorCtr="0">
            <a:spAutoFit/>
          </a:bodyPr>
          <a:lstStyle/>
          <a:p>
            <a:pPr marL="457200" lvl="0" indent="-349250" algn="l" rtl="0">
              <a:lnSpc>
                <a:spcPct val="200000"/>
              </a:lnSpc>
              <a:spcBef>
                <a:spcPts val="1200"/>
              </a:spcBef>
              <a:spcAft>
                <a:spcPts val="0"/>
              </a:spcAft>
              <a:buClr>
                <a:schemeClr val="lt1"/>
              </a:buClr>
              <a:buSzPts val="1900"/>
              <a:buFont typeface="Roboto"/>
              <a:buChar char="●"/>
            </a:pPr>
            <a:r>
              <a:rPr lang="es" sz="1500">
                <a:solidFill>
                  <a:schemeClr val="lt1"/>
                </a:solidFill>
                <a:latin typeface="Roboto"/>
                <a:ea typeface="Roboto"/>
                <a:cs typeface="Roboto"/>
                <a:sym typeface="Roboto"/>
              </a:rPr>
              <a:t>Disconnect between the students and the clients </a:t>
            </a:r>
            <a:endParaRPr sz="1500">
              <a:solidFill>
                <a:schemeClr val="lt1"/>
              </a:solidFill>
              <a:latin typeface="Roboto"/>
              <a:ea typeface="Roboto"/>
              <a:cs typeface="Roboto"/>
              <a:sym typeface="Roboto"/>
            </a:endParaRPr>
          </a:p>
          <a:p>
            <a:pPr marL="457200" lvl="0" indent="-323850" algn="l" rtl="0">
              <a:lnSpc>
                <a:spcPct val="200000"/>
              </a:lnSpc>
              <a:spcBef>
                <a:spcPts val="0"/>
              </a:spcBef>
              <a:spcAft>
                <a:spcPts val="0"/>
              </a:spcAft>
              <a:buClr>
                <a:schemeClr val="lt1"/>
              </a:buClr>
              <a:buSzPts val="1500"/>
              <a:buFont typeface="Roboto"/>
              <a:buChar char="●"/>
            </a:pPr>
            <a:r>
              <a:rPr lang="es" sz="1500">
                <a:solidFill>
                  <a:schemeClr val="lt1"/>
                </a:solidFill>
                <a:latin typeface="Roboto"/>
                <a:ea typeface="Roboto"/>
                <a:cs typeface="Roboto"/>
                <a:sym typeface="Roboto"/>
              </a:rPr>
              <a:t>Timing of data collection</a:t>
            </a:r>
            <a:endParaRPr sz="1500">
              <a:solidFill>
                <a:schemeClr val="lt1"/>
              </a:solidFill>
              <a:latin typeface="Roboto"/>
              <a:ea typeface="Roboto"/>
              <a:cs typeface="Roboto"/>
              <a:sym typeface="Roboto"/>
            </a:endParaRPr>
          </a:p>
          <a:p>
            <a:pPr marL="457200" lvl="0" indent="-323850" algn="l" rtl="0">
              <a:lnSpc>
                <a:spcPct val="200000"/>
              </a:lnSpc>
              <a:spcBef>
                <a:spcPts val="0"/>
              </a:spcBef>
              <a:spcAft>
                <a:spcPts val="0"/>
              </a:spcAft>
              <a:buClr>
                <a:schemeClr val="lt1"/>
              </a:buClr>
              <a:buSzPts val="1500"/>
              <a:buFont typeface="Roboto"/>
              <a:buChar char="●"/>
            </a:pPr>
            <a:r>
              <a:rPr lang="es" sz="1500">
                <a:solidFill>
                  <a:schemeClr val="lt1"/>
                </a:solidFill>
                <a:latin typeface="Roboto"/>
                <a:ea typeface="Roboto"/>
                <a:cs typeface="Roboto"/>
                <a:sym typeface="Roboto"/>
              </a:rPr>
              <a:t>Lack of information on students career success outside of the classroom</a:t>
            </a:r>
            <a:endParaRPr sz="1500">
              <a:solidFill>
                <a:schemeClr val="lt1"/>
              </a:solidFill>
              <a:latin typeface="Roboto"/>
              <a:ea typeface="Roboto"/>
              <a:cs typeface="Roboto"/>
              <a:sym typeface="Roboto"/>
            </a:endParaRPr>
          </a:p>
          <a:p>
            <a:pPr marL="457200" lvl="0" indent="-323850" algn="l" rtl="0">
              <a:lnSpc>
                <a:spcPct val="200000"/>
              </a:lnSpc>
              <a:spcBef>
                <a:spcPts val="0"/>
              </a:spcBef>
              <a:spcAft>
                <a:spcPts val="0"/>
              </a:spcAft>
              <a:buClr>
                <a:schemeClr val="lt1"/>
              </a:buClr>
              <a:buSzPts val="1500"/>
              <a:buFont typeface="Roboto"/>
              <a:buChar char="●"/>
            </a:pPr>
            <a:r>
              <a:rPr lang="es" sz="1500">
                <a:solidFill>
                  <a:schemeClr val="lt1"/>
                </a:solidFill>
                <a:latin typeface="Roboto"/>
                <a:ea typeface="Roboto"/>
                <a:cs typeface="Roboto"/>
                <a:sym typeface="Roboto"/>
              </a:rPr>
              <a:t>No data visualization</a:t>
            </a:r>
            <a:endParaRPr sz="1500">
              <a:solidFill>
                <a:schemeClr val="lt1"/>
              </a:solidFill>
              <a:latin typeface="Roboto"/>
              <a:ea typeface="Roboto"/>
              <a:cs typeface="Roboto"/>
              <a:sym typeface="Roboto"/>
            </a:endParaRPr>
          </a:p>
        </p:txBody>
      </p:sp>
      <p:sp>
        <p:nvSpPr>
          <p:cNvPr id="168" name="Google Shape;168;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4</a:t>
            </a:fld>
            <a:endParaRPr/>
          </a:p>
        </p:txBody>
      </p:sp>
      <p:sp>
        <p:nvSpPr>
          <p:cNvPr id="169" name="Google Shape;169;p21"/>
          <p:cNvSpPr/>
          <p:nvPr/>
        </p:nvSpPr>
        <p:spPr>
          <a:xfrm>
            <a:off x="255958" y="4049350"/>
            <a:ext cx="1359300" cy="3921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Students</a:t>
            </a:r>
            <a:endParaRPr b="1">
              <a:solidFill>
                <a:schemeClr val="dk1"/>
              </a:solidFill>
              <a:latin typeface="Roboto"/>
              <a:ea typeface="Roboto"/>
              <a:cs typeface="Roboto"/>
              <a:sym typeface="Roboto"/>
            </a:endParaRPr>
          </a:p>
        </p:txBody>
      </p:sp>
      <p:grpSp>
        <p:nvGrpSpPr>
          <p:cNvPr id="170" name="Google Shape;170;p21"/>
          <p:cNvGrpSpPr/>
          <p:nvPr/>
        </p:nvGrpSpPr>
        <p:grpSpPr>
          <a:xfrm>
            <a:off x="513920" y="1374674"/>
            <a:ext cx="3719214" cy="3528396"/>
            <a:chOff x="3802948" y="2529304"/>
            <a:chExt cx="7695457" cy="3289266"/>
          </a:xfrm>
        </p:grpSpPr>
        <p:sp>
          <p:nvSpPr>
            <p:cNvPr id="171" name="Google Shape;171;p21"/>
            <p:cNvSpPr/>
            <p:nvPr/>
          </p:nvSpPr>
          <p:spPr>
            <a:xfrm>
              <a:off x="3802948" y="2529304"/>
              <a:ext cx="2922600" cy="442500"/>
            </a:xfrm>
            <a:prstGeom prst="roundRect">
              <a:avLst>
                <a:gd name="adj" fmla="val 50000"/>
              </a:avLst>
            </a:prstGeom>
            <a:solidFill>
              <a:srgbClr val="29F7C8">
                <a:alpha val="849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Dean</a:t>
              </a:r>
              <a:endParaRPr b="1">
                <a:solidFill>
                  <a:schemeClr val="dk1"/>
                </a:solidFill>
                <a:latin typeface="Roboto"/>
                <a:ea typeface="Roboto"/>
                <a:cs typeface="Roboto"/>
                <a:sym typeface="Roboto"/>
              </a:endParaRPr>
            </a:p>
          </p:txBody>
        </p:sp>
        <p:sp>
          <p:nvSpPr>
            <p:cNvPr id="172" name="Google Shape;172;p21"/>
            <p:cNvSpPr/>
            <p:nvPr/>
          </p:nvSpPr>
          <p:spPr>
            <a:xfrm>
              <a:off x="5497144" y="3428974"/>
              <a:ext cx="3322500" cy="565500"/>
            </a:xfrm>
            <a:prstGeom prst="roundRect">
              <a:avLst>
                <a:gd name="adj" fmla="val 50000"/>
              </a:avLst>
            </a:prstGeom>
            <a:solidFill>
              <a:srgbClr val="869FB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sz="1300" b="1">
                  <a:solidFill>
                    <a:schemeClr val="dk1"/>
                  </a:solidFill>
                  <a:latin typeface="Roboto"/>
                  <a:ea typeface="Roboto"/>
                  <a:cs typeface="Roboto"/>
                  <a:sym typeface="Roboto"/>
                </a:rPr>
                <a:t>Career Development Director</a:t>
              </a:r>
              <a:endParaRPr sz="1300" b="1">
                <a:solidFill>
                  <a:schemeClr val="dk1"/>
                </a:solidFill>
                <a:latin typeface="Roboto"/>
                <a:ea typeface="Roboto"/>
                <a:cs typeface="Roboto"/>
                <a:sym typeface="Roboto"/>
              </a:endParaRPr>
            </a:p>
          </p:txBody>
        </p:sp>
        <p:sp>
          <p:nvSpPr>
            <p:cNvPr id="173" name="Google Shape;173;p21"/>
            <p:cNvSpPr/>
            <p:nvPr/>
          </p:nvSpPr>
          <p:spPr>
            <a:xfrm>
              <a:off x="8575805" y="5376070"/>
              <a:ext cx="2922600" cy="442500"/>
            </a:xfrm>
            <a:prstGeom prst="roundRect">
              <a:avLst>
                <a:gd name="adj" fmla="val 50000"/>
              </a:avLst>
            </a:prstGeom>
            <a:solidFill>
              <a:srgbClr val="CFD9E0"/>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Faculty</a:t>
              </a:r>
              <a:endParaRPr b="1">
                <a:solidFill>
                  <a:schemeClr val="dk1"/>
                </a:solidFill>
                <a:latin typeface="Roboto"/>
                <a:ea typeface="Roboto"/>
                <a:cs typeface="Roboto"/>
                <a:sym typeface="Roboto"/>
              </a:endParaRPr>
            </a:p>
          </p:txBody>
        </p:sp>
        <p:sp>
          <p:nvSpPr>
            <p:cNvPr id="174" name="Google Shape;174;p21"/>
            <p:cNvSpPr/>
            <p:nvPr/>
          </p:nvSpPr>
          <p:spPr>
            <a:xfrm>
              <a:off x="7111338" y="4328689"/>
              <a:ext cx="2922600" cy="442500"/>
            </a:xfrm>
            <a:prstGeom prst="roundRect">
              <a:avLst>
                <a:gd name="adj" fmla="val 50000"/>
              </a:avLst>
            </a:prstGeom>
            <a:solidFill>
              <a:srgbClr val="AADDF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Chairman</a:t>
              </a:r>
              <a:endParaRPr b="1">
                <a:solidFill>
                  <a:schemeClr val="dk1"/>
                </a:solidFill>
                <a:latin typeface="Roboto"/>
                <a:ea typeface="Roboto"/>
                <a:cs typeface="Roboto"/>
                <a:sym typeface="Roboto"/>
              </a:endParaRPr>
            </a:p>
          </p:txBody>
        </p:sp>
        <p:cxnSp>
          <p:nvCxnSpPr>
            <p:cNvPr id="175" name="Google Shape;175;p21"/>
            <p:cNvCxnSpPr>
              <a:stCxn id="171" idx="2"/>
              <a:endCxn id="172" idx="0"/>
            </p:cNvCxnSpPr>
            <p:nvPr/>
          </p:nvCxnSpPr>
          <p:spPr>
            <a:xfrm rot="-5400000" flipH="1">
              <a:off x="5982748" y="2253304"/>
              <a:ext cx="457200" cy="18942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76" name="Google Shape;176;p21"/>
            <p:cNvCxnSpPr>
              <a:stCxn id="172" idx="2"/>
              <a:endCxn id="174" idx="0"/>
            </p:cNvCxnSpPr>
            <p:nvPr/>
          </p:nvCxnSpPr>
          <p:spPr>
            <a:xfrm rot="-5400000" flipH="1">
              <a:off x="7698394" y="3454474"/>
              <a:ext cx="334200" cy="1414200"/>
            </a:xfrm>
            <a:prstGeom prst="bentConnector3">
              <a:avLst>
                <a:gd name="adj1" fmla="val 50002"/>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77" name="Google Shape;177;p21"/>
            <p:cNvCxnSpPr>
              <a:stCxn id="173" idx="0"/>
              <a:endCxn id="174" idx="2"/>
            </p:cNvCxnSpPr>
            <p:nvPr/>
          </p:nvCxnSpPr>
          <p:spPr>
            <a:xfrm rot="5400000" flipH="1">
              <a:off x="9002405" y="4341370"/>
              <a:ext cx="604800" cy="1464600"/>
            </a:xfrm>
            <a:prstGeom prst="bentConnector3">
              <a:avLst>
                <a:gd name="adj1" fmla="val 5000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grpSp>
      <p:cxnSp>
        <p:nvCxnSpPr>
          <p:cNvPr id="178" name="Google Shape;178;p21"/>
          <p:cNvCxnSpPr>
            <a:stCxn id="169" idx="0"/>
            <a:endCxn id="171" idx="1"/>
          </p:cNvCxnSpPr>
          <p:nvPr/>
        </p:nvCxnSpPr>
        <p:spPr>
          <a:xfrm rot="10800000">
            <a:off x="513808" y="1612150"/>
            <a:ext cx="421800" cy="2437200"/>
          </a:xfrm>
          <a:prstGeom prst="straightConnector1">
            <a:avLst/>
          </a:prstGeom>
          <a:noFill/>
          <a:ln w="9525" cap="flat" cmpd="sng">
            <a:solidFill>
              <a:srgbClr val="FFFFFF"/>
            </a:solidFill>
            <a:prstDash val="dash"/>
            <a:round/>
            <a:headEnd type="none" w="med" len="med"/>
            <a:tailEnd type="none" w="med" len="med"/>
          </a:ln>
        </p:spPr>
      </p:cxnSp>
      <p:cxnSp>
        <p:nvCxnSpPr>
          <p:cNvPr id="179" name="Google Shape;179;p21"/>
          <p:cNvCxnSpPr>
            <a:stCxn id="169" idx="0"/>
            <a:endCxn id="172" idx="1"/>
          </p:cNvCxnSpPr>
          <p:nvPr/>
        </p:nvCxnSpPr>
        <p:spPr>
          <a:xfrm rot="10800000" flipH="1">
            <a:off x="935608" y="2642950"/>
            <a:ext cx="397200" cy="1406400"/>
          </a:xfrm>
          <a:prstGeom prst="straightConnector1">
            <a:avLst/>
          </a:prstGeom>
          <a:noFill/>
          <a:ln w="9525" cap="flat" cmpd="sng">
            <a:solidFill>
              <a:srgbClr val="FFFFFF"/>
            </a:solidFill>
            <a:prstDash val="dash"/>
            <a:round/>
            <a:headEnd type="none" w="med" len="med"/>
            <a:tailEnd type="none" w="med" len="med"/>
          </a:ln>
        </p:spPr>
      </p:cxnSp>
      <p:sp>
        <p:nvSpPr>
          <p:cNvPr id="180" name="Google Shape;180;p21"/>
          <p:cNvSpPr/>
          <p:nvPr/>
        </p:nvSpPr>
        <p:spPr>
          <a:xfrm>
            <a:off x="380000" y="2814775"/>
            <a:ext cx="1111200" cy="919800"/>
          </a:xfrm>
          <a:prstGeom prst="noSmoking">
            <a:avLst>
              <a:gd name="adj" fmla="val 18750"/>
            </a:avLst>
          </a:prstGeom>
          <a:solidFill>
            <a:srgbClr val="EA9999">
              <a:alpha val="86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 name="Google Shape;181;p21"/>
          <p:cNvCxnSpPr/>
          <p:nvPr/>
        </p:nvCxnSpPr>
        <p:spPr>
          <a:xfrm>
            <a:off x="311700" y="939675"/>
            <a:ext cx="8520600" cy="0"/>
          </a:xfrm>
          <a:prstGeom prst="straightConnector1">
            <a:avLst/>
          </a:prstGeom>
          <a:noFill/>
          <a:ln w="9525" cap="flat" cmpd="sng">
            <a:solidFill>
              <a:srgbClr val="48FFD5"/>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a:spLocks noGrp="1"/>
          </p:cNvSpPr>
          <p:nvPr>
            <p:ph type="ctrTitle" idx="6"/>
          </p:nvPr>
        </p:nvSpPr>
        <p:spPr>
          <a:xfrm>
            <a:off x="1990050" y="199825"/>
            <a:ext cx="5163900" cy="46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chemeClr val="accent1"/>
                </a:solidFill>
              </a:rPr>
              <a:t>Solution</a:t>
            </a:r>
            <a:endParaRPr>
              <a:solidFill>
                <a:schemeClr val="accent1"/>
              </a:solidFill>
            </a:endParaRPr>
          </a:p>
        </p:txBody>
      </p:sp>
      <p:sp>
        <p:nvSpPr>
          <p:cNvPr id="187" name="Google Shape;187;p22"/>
          <p:cNvSpPr txBox="1">
            <a:spLocks noGrp="1"/>
          </p:cNvSpPr>
          <p:nvPr>
            <p:ph type="subTitle" idx="2"/>
          </p:nvPr>
        </p:nvSpPr>
        <p:spPr>
          <a:xfrm>
            <a:off x="2182470" y="4293933"/>
            <a:ext cx="14052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Easy user interface to find information at glance</a:t>
            </a:r>
            <a:endParaRPr/>
          </a:p>
        </p:txBody>
      </p:sp>
      <p:sp>
        <p:nvSpPr>
          <p:cNvPr id="188" name="Google Shape;188;p22"/>
          <p:cNvSpPr txBox="1">
            <a:spLocks noGrp="1"/>
          </p:cNvSpPr>
          <p:nvPr>
            <p:ph type="subTitle" idx="1"/>
          </p:nvPr>
        </p:nvSpPr>
        <p:spPr>
          <a:xfrm>
            <a:off x="2245572" y="2106337"/>
            <a:ext cx="1203600" cy="7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A secure login verification with user groups</a:t>
            </a:r>
            <a:endParaRPr/>
          </a:p>
          <a:p>
            <a:pPr marL="0" lvl="0" indent="0" algn="ctr"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p22"/>
          <p:cNvSpPr txBox="1">
            <a:spLocks noGrp="1"/>
          </p:cNvSpPr>
          <p:nvPr>
            <p:ph type="subTitle" idx="3"/>
          </p:nvPr>
        </p:nvSpPr>
        <p:spPr>
          <a:xfrm>
            <a:off x="511531" y="4295271"/>
            <a:ext cx="1405200" cy="76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Easily filtered data graphs for users to examine</a:t>
            </a:r>
            <a:endParaRPr/>
          </a:p>
        </p:txBody>
      </p:sp>
      <p:sp>
        <p:nvSpPr>
          <p:cNvPr id="190" name="Google Shape;190;p22"/>
          <p:cNvSpPr txBox="1">
            <a:spLocks noGrp="1"/>
          </p:cNvSpPr>
          <p:nvPr>
            <p:ph type="ctrTitle"/>
          </p:nvPr>
        </p:nvSpPr>
        <p:spPr>
          <a:xfrm>
            <a:off x="2186143" y="2070825"/>
            <a:ext cx="1322400" cy="10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SECURE LOGIN</a:t>
            </a:r>
            <a:endParaRPr/>
          </a:p>
        </p:txBody>
      </p:sp>
      <p:sp>
        <p:nvSpPr>
          <p:cNvPr id="191" name="Google Shape;191;p22"/>
          <p:cNvSpPr txBox="1">
            <a:spLocks noGrp="1"/>
          </p:cNvSpPr>
          <p:nvPr>
            <p:ph type="ctrTitle" idx="4"/>
          </p:nvPr>
        </p:nvSpPr>
        <p:spPr>
          <a:xfrm>
            <a:off x="2075458" y="4151090"/>
            <a:ext cx="1544100" cy="1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ACCESSIBILITY</a:t>
            </a:r>
            <a:endParaRPr/>
          </a:p>
        </p:txBody>
      </p:sp>
      <p:sp>
        <p:nvSpPr>
          <p:cNvPr id="192" name="Google Shape;192;p22"/>
          <p:cNvSpPr txBox="1">
            <a:spLocks noGrp="1"/>
          </p:cNvSpPr>
          <p:nvPr>
            <p:ph type="ctrTitle" idx="5"/>
          </p:nvPr>
        </p:nvSpPr>
        <p:spPr>
          <a:xfrm>
            <a:off x="442103" y="4247286"/>
            <a:ext cx="1544100" cy="14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DATA VISUALIZATION</a:t>
            </a:r>
            <a:endParaRPr/>
          </a:p>
        </p:txBody>
      </p:sp>
      <p:sp>
        <p:nvSpPr>
          <p:cNvPr id="193" name="Google Shape;193;p22"/>
          <p:cNvSpPr/>
          <p:nvPr/>
        </p:nvSpPr>
        <p:spPr>
          <a:xfrm>
            <a:off x="2530422" y="1433900"/>
            <a:ext cx="634164" cy="450190"/>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p:nvPr/>
        </p:nvSpPr>
        <p:spPr>
          <a:xfrm>
            <a:off x="2748069" y="1518398"/>
            <a:ext cx="197719" cy="224982"/>
          </a:xfrm>
          <a:custGeom>
            <a:avLst/>
            <a:gdLst/>
            <a:ahLst/>
            <a:cxnLst/>
            <a:rect l="l" t="t" r="r" b="b"/>
            <a:pathLst>
              <a:path w="156609" h="208800" extrusionOk="0">
                <a:moveTo>
                  <a:pt x="78289" y="26096"/>
                </a:moveTo>
                <a:cubicBezTo>
                  <a:pt x="97469" y="26096"/>
                  <a:pt x="113061" y="41721"/>
                  <a:pt x="113061" y="60869"/>
                </a:cubicBezTo>
                <a:lnTo>
                  <a:pt x="113061" y="78288"/>
                </a:lnTo>
                <a:lnTo>
                  <a:pt x="43516" y="78288"/>
                </a:lnTo>
                <a:lnTo>
                  <a:pt x="43516" y="60869"/>
                </a:lnTo>
                <a:cubicBezTo>
                  <a:pt x="43516" y="41688"/>
                  <a:pt x="59141" y="26096"/>
                  <a:pt x="78289" y="26096"/>
                </a:cubicBezTo>
                <a:close/>
                <a:moveTo>
                  <a:pt x="78256" y="113060"/>
                </a:moveTo>
                <a:cubicBezTo>
                  <a:pt x="87879" y="113060"/>
                  <a:pt x="95675" y="120857"/>
                  <a:pt x="95675" y="130479"/>
                </a:cubicBezTo>
                <a:cubicBezTo>
                  <a:pt x="95675" y="136123"/>
                  <a:pt x="93000" y="141244"/>
                  <a:pt x="88531" y="144473"/>
                </a:cubicBezTo>
                <a:lnTo>
                  <a:pt x="91304" y="169134"/>
                </a:lnTo>
                <a:cubicBezTo>
                  <a:pt x="91434" y="170374"/>
                  <a:pt x="91043" y="171580"/>
                  <a:pt x="90195" y="172526"/>
                </a:cubicBezTo>
                <a:cubicBezTo>
                  <a:pt x="89379" y="173472"/>
                  <a:pt x="88205" y="173994"/>
                  <a:pt x="86965" y="173994"/>
                </a:cubicBezTo>
                <a:lnTo>
                  <a:pt x="69579" y="173994"/>
                </a:lnTo>
                <a:cubicBezTo>
                  <a:pt x="68340" y="173994"/>
                  <a:pt x="67165" y="173472"/>
                  <a:pt x="66350" y="172526"/>
                </a:cubicBezTo>
                <a:cubicBezTo>
                  <a:pt x="65534" y="171580"/>
                  <a:pt x="65110" y="170374"/>
                  <a:pt x="65241" y="169134"/>
                </a:cubicBezTo>
                <a:lnTo>
                  <a:pt x="67981" y="144473"/>
                </a:lnTo>
                <a:cubicBezTo>
                  <a:pt x="63544" y="141244"/>
                  <a:pt x="60837" y="136123"/>
                  <a:pt x="60837" y="130479"/>
                </a:cubicBezTo>
                <a:cubicBezTo>
                  <a:pt x="60837" y="120889"/>
                  <a:pt x="68633" y="113060"/>
                  <a:pt x="78256" y="113060"/>
                </a:cubicBezTo>
                <a:close/>
                <a:moveTo>
                  <a:pt x="78289" y="0"/>
                </a:moveTo>
                <a:cubicBezTo>
                  <a:pt x="44723" y="0"/>
                  <a:pt x="17420" y="27335"/>
                  <a:pt x="17420" y="60869"/>
                </a:cubicBezTo>
                <a:lnTo>
                  <a:pt x="17420" y="78288"/>
                </a:lnTo>
                <a:lnTo>
                  <a:pt x="4372" y="78288"/>
                </a:lnTo>
                <a:cubicBezTo>
                  <a:pt x="1958" y="78288"/>
                  <a:pt x="1" y="80245"/>
                  <a:pt x="1" y="82659"/>
                </a:cubicBezTo>
                <a:lnTo>
                  <a:pt x="1" y="191413"/>
                </a:lnTo>
                <a:cubicBezTo>
                  <a:pt x="1" y="200971"/>
                  <a:pt x="7797" y="208800"/>
                  <a:pt x="17420" y="208800"/>
                </a:cubicBezTo>
                <a:lnTo>
                  <a:pt x="139222" y="208800"/>
                </a:lnTo>
                <a:cubicBezTo>
                  <a:pt x="148780" y="208800"/>
                  <a:pt x="156609" y="201036"/>
                  <a:pt x="156609" y="191413"/>
                </a:cubicBezTo>
                <a:lnTo>
                  <a:pt x="156609" y="82659"/>
                </a:lnTo>
                <a:cubicBezTo>
                  <a:pt x="156576" y="80245"/>
                  <a:pt x="154619" y="78288"/>
                  <a:pt x="152205" y="78288"/>
                </a:cubicBezTo>
                <a:lnTo>
                  <a:pt x="139157" y="78288"/>
                </a:lnTo>
                <a:lnTo>
                  <a:pt x="139157" y="60869"/>
                </a:lnTo>
                <a:cubicBezTo>
                  <a:pt x="139157" y="27335"/>
                  <a:pt x="111854" y="0"/>
                  <a:pt x="78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22"/>
          <p:cNvGrpSpPr/>
          <p:nvPr/>
        </p:nvGrpSpPr>
        <p:grpSpPr>
          <a:xfrm>
            <a:off x="1010674" y="3364483"/>
            <a:ext cx="406603" cy="328123"/>
            <a:chOff x="4294923" y="2439811"/>
            <a:chExt cx="1334436" cy="967914"/>
          </a:xfrm>
        </p:grpSpPr>
        <p:grpSp>
          <p:nvGrpSpPr>
            <p:cNvPr id="196" name="Google Shape;196;p22"/>
            <p:cNvGrpSpPr/>
            <p:nvPr/>
          </p:nvGrpSpPr>
          <p:grpSpPr>
            <a:xfrm>
              <a:off x="4960455" y="2469658"/>
              <a:ext cx="668904" cy="885524"/>
              <a:chOff x="4960455" y="2469658"/>
              <a:chExt cx="668904" cy="885524"/>
            </a:xfrm>
          </p:grpSpPr>
          <p:sp>
            <p:nvSpPr>
              <p:cNvPr id="197" name="Google Shape;197;p22"/>
              <p:cNvSpPr/>
              <p:nvPr/>
            </p:nvSpPr>
            <p:spPr>
              <a:xfrm>
                <a:off x="4960455" y="3257057"/>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2"/>
              <p:cNvSpPr/>
              <p:nvPr/>
            </p:nvSpPr>
            <p:spPr>
              <a:xfrm>
                <a:off x="4960455" y="3099584"/>
                <a:ext cx="668904" cy="98124"/>
              </a:xfrm>
              <a:custGeom>
                <a:avLst/>
                <a:gdLst/>
                <a:ahLst/>
                <a:cxnLst/>
                <a:rect l="l" t="t" r="r" b="b"/>
                <a:pathLst>
                  <a:path w="42851" h="6286" extrusionOk="0">
                    <a:moveTo>
                      <a:pt x="0" y="0"/>
                    </a:moveTo>
                    <a:lnTo>
                      <a:pt x="0" y="6285"/>
                    </a:lnTo>
                    <a:lnTo>
                      <a:pt x="42851" y="6285"/>
                    </a:lnTo>
                    <a:lnTo>
                      <a:pt x="42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2"/>
              <p:cNvSpPr/>
              <p:nvPr/>
            </p:nvSpPr>
            <p:spPr>
              <a:xfrm>
                <a:off x="4960455" y="2942094"/>
                <a:ext cx="668904" cy="98124"/>
              </a:xfrm>
              <a:custGeom>
                <a:avLst/>
                <a:gdLst/>
                <a:ahLst/>
                <a:cxnLst/>
                <a:rect l="l" t="t" r="r" b="b"/>
                <a:pathLst>
                  <a:path w="42851" h="6286" extrusionOk="0">
                    <a:moveTo>
                      <a:pt x="0" y="1"/>
                    </a:moveTo>
                    <a:lnTo>
                      <a:pt x="0" y="6286"/>
                    </a:lnTo>
                    <a:lnTo>
                      <a:pt x="42851" y="6286"/>
                    </a:lnTo>
                    <a:lnTo>
                      <a:pt x="42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p:nvPr/>
            </p:nvSpPr>
            <p:spPr>
              <a:xfrm>
                <a:off x="4960455" y="2784621"/>
                <a:ext cx="618094" cy="98124"/>
              </a:xfrm>
              <a:custGeom>
                <a:avLst/>
                <a:gdLst/>
                <a:ahLst/>
                <a:cxnLst/>
                <a:rect l="l" t="t" r="r" b="b"/>
                <a:pathLst>
                  <a:path w="39596" h="6286" extrusionOk="0">
                    <a:moveTo>
                      <a:pt x="0" y="0"/>
                    </a:moveTo>
                    <a:lnTo>
                      <a:pt x="0" y="6285"/>
                    </a:lnTo>
                    <a:lnTo>
                      <a:pt x="39596" y="6285"/>
                    </a:lnTo>
                    <a:lnTo>
                      <a:pt x="395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2"/>
              <p:cNvSpPr/>
              <p:nvPr/>
            </p:nvSpPr>
            <p:spPr>
              <a:xfrm>
                <a:off x="4960455" y="2627131"/>
                <a:ext cx="516519" cy="98140"/>
              </a:xfrm>
              <a:custGeom>
                <a:avLst/>
                <a:gdLst/>
                <a:ahLst/>
                <a:cxnLst/>
                <a:rect l="l" t="t" r="r" b="b"/>
                <a:pathLst>
                  <a:path w="33089" h="6287" extrusionOk="0">
                    <a:moveTo>
                      <a:pt x="0" y="1"/>
                    </a:moveTo>
                    <a:lnTo>
                      <a:pt x="0" y="6286"/>
                    </a:lnTo>
                    <a:lnTo>
                      <a:pt x="33089" y="6286"/>
                    </a:lnTo>
                    <a:lnTo>
                      <a:pt x="330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4960455" y="2469658"/>
                <a:ext cx="313293" cy="98078"/>
              </a:xfrm>
              <a:custGeom>
                <a:avLst/>
                <a:gdLst/>
                <a:ahLst/>
                <a:cxnLst/>
                <a:rect l="l" t="t" r="r" b="b"/>
                <a:pathLst>
                  <a:path w="20070" h="6283" extrusionOk="0">
                    <a:moveTo>
                      <a:pt x="0" y="1"/>
                    </a:moveTo>
                    <a:lnTo>
                      <a:pt x="0" y="6283"/>
                    </a:lnTo>
                    <a:lnTo>
                      <a:pt x="20069" y="6283"/>
                    </a:lnTo>
                    <a:lnTo>
                      <a:pt x="20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2"/>
            <p:cNvGrpSpPr/>
            <p:nvPr/>
          </p:nvGrpSpPr>
          <p:grpSpPr>
            <a:xfrm>
              <a:off x="4294923" y="2469658"/>
              <a:ext cx="668951" cy="885524"/>
              <a:chOff x="4294923" y="2469658"/>
              <a:chExt cx="668951" cy="885524"/>
            </a:xfrm>
          </p:grpSpPr>
          <p:sp>
            <p:nvSpPr>
              <p:cNvPr id="204" name="Google Shape;204;p22"/>
              <p:cNvSpPr/>
              <p:nvPr/>
            </p:nvSpPr>
            <p:spPr>
              <a:xfrm>
                <a:off x="4294923" y="3257057"/>
                <a:ext cx="668951" cy="98124"/>
              </a:xfrm>
              <a:custGeom>
                <a:avLst/>
                <a:gdLst/>
                <a:ahLst/>
                <a:cxnLst/>
                <a:rect l="l" t="t" r="r" b="b"/>
                <a:pathLst>
                  <a:path w="42854" h="6286" extrusionOk="0">
                    <a:moveTo>
                      <a:pt x="0" y="1"/>
                    </a:moveTo>
                    <a:lnTo>
                      <a:pt x="0" y="6286"/>
                    </a:lnTo>
                    <a:lnTo>
                      <a:pt x="42854" y="6286"/>
                    </a:lnTo>
                    <a:lnTo>
                      <a:pt x="428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a:off x="4294923" y="3099584"/>
                <a:ext cx="668951" cy="98124"/>
              </a:xfrm>
              <a:custGeom>
                <a:avLst/>
                <a:gdLst/>
                <a:ahLst/>
                <a:cxnLst/>
                <a:rect l="l" t="t" r="r" b="b"/>
                <a:pathLst>
                  <a:path w="42854" h="6286" extrusionOk="0">
                    <a:moveTo>
                      <a:pt x="0" y="0"/>
                    </a:moveTo>
                    <a:lnTo>
                      <a:pt x="0" y="6285"/>
                    </a:lnTo>
                    <a:lnTo>
                      <a:pt x="42854" y="6285"/>
                    </a:lnTo>
                    <a:lnTo>
                      <a:pt x="42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4294923" y="2942094"/>
                <a:ext cx="668951" cy="98124"/>
              </a:xfrm>
              <a:custGeom>
                <a:avLst/>
                <a:gdLst/>
                <a:ahLst/>
                <a:cxnLst/>
                <a:rect l="l" t="t" r="r" b="b"/>
                <a:pathLst>
                  <a:path w="42854" h="6286" extrusionOk="0">
                    <a:moveTo>
                      <a:pt x="0" y="1"/>
                    </a:moveTo>
                    <a:lnTo>
                      <a:pt x="0" y="6286"/>
                    </a:lnTo>
                    <a:lnTo>
                      <a:pt x="42854" y="6286"/>
                    </a:lnTo>
                    <a:lnTo>
                      <a:pt x="428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p:nvPr/>
            </p:nvSpPr>
            <p:spPr>
              <a:xfrm>
                <a:off x="4447355" y="2784621"/>
                <a:ext cx="516519" cy="98124"/>
              </a:xfrm>
              <a:custGeom>
                <a:avLst/>
                <a:gdLst/>
                <a:ahLst/>
                <a:cxnLst/>
                <a:rect l="l" t="t" r="r" b="b"/>
                <a:pathLst>
                  <a:path w="33089" h="6286" extrusionOk="0">
                    <a:moveTo>
                      <a:pt x="0" y="0"/>
                    </a:moveTo>
                    <a:lnTo>
                      <a:pt x="0" y="6285"/>
                    </a:lnTo>
                    <a:lnTo>
                      <a:pt x="33089" y="6285"/>
                    </a:lnTo>
                    <a:lnTo>
                      <a:pt x="330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a:off x="4548960" y="2627131"/>
                <a:ext cx="414914" cy="98140"/>
              </a:xfrm>
              <a:custGeom>
                <a:avLst/>
                <a:gdLst/>
                <a:ahLst/>
                <a:cxnLst/>
                <a:rect l="l" t="t" r="r" b="b"/>
                <a:pathLst>
                  <a:path w="26580" h="6287" extrusionOk="0">
                    <a:moveTo>
                      <a:pt x="1" y="1"/>
                    </a:moveTo>
                    <a:lnTo>
                      <a:pt x="1" y="6286"/>
                    </a:lnTo>
                    <a:lnTo>
                      <a:pt x="26580" y="6286"/>
                    </a:lnTo>
                    <a:lnTo>
                      <a:pt x="26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a:off x="4650534" y="2469658"/>
                <a:ext cx="313340" cy="98078"/>
              </a:xfrm>
              <a:custGeom>
                <a:avLst/>
                <a:gdLst/>
                <a:ahLst/>
                <a:cxnLst/>
                <a:rect l="l" t="t" r="r" b="b"/>
                <a:pathLst>
                  <a:path w="20073" h="6283" extrusionOk="0">
                    <a:moveTo>
                      <a:pt x="1" y="1"/>
                    </a:moveTo>
                    <a:lnTo>
                      <a:pt x="1" y="6283"/>
                    </a:lnTo>
                    <a:lnTo>
                      <a:pt x="20073" y="6283"/>
                    </a:lnTo>
                    <a:lnTo>
                      <a:pt x="200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22"/>
            <p:cNvSpPr/>
            <p:nvPr/>
          </p:nvSpPr>
          <p:spPr>
            <a:xfrm>
              <a:off x="4963437" y="2439811"/>
              <a:ext cx="16" cy="967914"/>
            </a:xfrm>
            <a:custGeom>
              <a:avLst/>
              <a:gdLst/>
              <a:ahLst/>
              <a:cxnLst/>
              <a:rect l="l" t="t" r="r" b="b"/>
              <a:pathLst>
                <a:path w="1" h="62006" fill="none" extrusionOk="0">
                  <a:moveTo>
                    <a:pt x="1" y="0"/>
                  </a:moveTo>
                  <a:lnTo>
                    <a:pt x="1" y="62006"/>
                  </a:lnTo>
                </a:path>
              </a:pathLst>
            </a:custGeom>
            <a:solidFill>
              <a:schemeClr val="accent3"/>
            </a:solidFill>
            <a:ln w="9525" cap="flat" cmpd="sng">
              <a:solidFill>
                <a:srgbClr val="F2F2F2"/>
              </a:solidFill>
              <a:prstDash val="solid"/>
              <a:miter lim="2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2"/>
          <p:cNvSpPr/>
          <p:nvPr/>
        </p:nvSpPr>
        <p:spPr>
          <a:xfrm>
            <a:off x="843999" y="3274515"/>
            <a:ext cx="739946" cy="607975"/>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22"/>
          <p:cNvGrpSpPr/>
          <p:nvPr/>
        </p:nvGrpSpPr>
        <p:grpSpPr>
          <a:xfrm>
            <a:off x="1114550" y="1509460"/>
            <a:ext cx="335159" cy="238298"/>
            <a:chOff x="-62890750" y="3747425"/>
            <a:chExt cx="330825" cy="317900"/>
          </a:xfrm>
        </p:grpSpPr>
        <p:sp>
          <p:nvSpPr>
            <p:cNvPr id="213" name="Google Shape;213;p22"/>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2"/>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2"/>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2"/>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22"/>
          <p:cNvSpPr/>
          <p:nvPr/>
        </p:nvSpPr>
        <p:spPr>
          <a:xfrm>
            <a:off x="965226" y="1431638"/>
            <a:ext cx="634164" cy="450190"/>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2"/>
          <p:cNvSpPr txBox="1">
            <a:spLocks noGrp="1"/>
          </p:cNvSpPr>
          <p:nvPr>
            <p:ph type="subTitle" idx="1"/>
          </p:nvPr>
        </p:nvSpPr>
        <p:spPr>
          <a:xfrm>
            <a:off x="368438" y="2140198"/>
            <a:ext cx="1691400" cy="74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chemeClr val="lt1"/>
                </a:solidFill>
              </a:rPr>
              <a:t>Data retrieval, normalization, and storing </a:t>
            </a:r>
            <a:endParaRPr/>
          </a:p>
        </p:txBody>
      </p:sp>
      <p:sp>
        <p:nvSpPr>
          <p:cNvPr id="229" name="Google Shape;229;p22"/>
          <p:cNvSpPr txBox="1">
            <a:spLocks noGrp="1"/>
          </p:cNvSpPr>
          <p:nvPr>
            <p:ph type="ctrTitle"/>
          </p:nvPr>
        </p:nvSpPr>
        <p:spPr>
          <a:xfrm>
            <a:off x="368443" y="2097718"/>
            <a:ext cx="1817700" cy="12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DATA RETRIEVAL </a:t>
            </a:r>
            <a:endParaRPr/>
          </a:p>
        </p:txBody>
      </p:sp>
      <p:grpSp>
        <p:nvGrpSpPr>
          <p:cNvPr id="230" name="Google Shape;230;p22"/>
          <p:cNvGrpSpPr/>
          <p:nvPr/>
        </p:nvGrpSpPr>
        <p:grpSpPr>
          <a:xfrm>
            <a:off x="2711974" y="3362321"/>
            <a:ext cx="345932" cy="326592"/>
            <a:chOff x="583100" y="3982600"/>
            <a:chExt cx="296175" cy="296175"/>
          </a:xfrm>
        </p:grpSpPr>
        <p:sp>
          <p:nvSpPr>
            <p:cNvPr id="231" name="Google Shape;231;p22"/>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2"/>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2"/>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2"/>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2"/>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2"/>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2"/>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2"/>
          <p:cNvSpPr/>
          <p:nvPr/>
        </p:nvSpPr>
        <p:spPr>
          <a:xfrm>
            <a:off x="2515017" y="3274502"/>
            <a:ext cx="739946" cy="605352"/>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5</a:t>
            </a:fld>
            <a:endParaRPr/>
          </a:p>
        </p:txBody>
      </p:sp>
      <p:sp>
        <p:nvSpPr>
          <p:cNvPr id="240" name="Google Shape;240;p22"/>
          <p:cNvSpPr/>
          <p:nvPr/>
        </p:nvSpPr>
        <p:spPr>
          <a:xfrm>
            <a:off x="4352725" y="3885676"/>
            <a:ext cx="1493100" cy="4638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Students</a:t>
            </a:r>
            <a:endParaRPr b="1">
              <a:solidFill>
                <a:schemeClr val="dk1"/>
              </a:solidFill>
              <a:latin typeface="Roboto"/>
              <a:ea typeface="Roboto"/>
              <a:cs typeface="Roboto"/>
              <a:sym typeface="Roboto"/>
            </a:endParaRPr>
          </a:p>
        </p:txBody>
      </p:sp>
      <p:cxnSp>
        <p:nvCxnSpPr>
          <p:cNvPr id="241" name="Google Shape;241;p22"/>
          <p:cNvCxnSpPr>
            <a:stCxn id="240" idx="0"/>
            <a:endCxn id="242" idx="1"/>
          </p:cNvCxnSpPr>
          <p:nvPr/>
        </p:nvCxnSpPr>
        <p:spPr>
          <a:xfrm rot="10800000">
            <a:off x="4852075" y="1347376"/>
            <a:ext cx="247200" cy="2538300"/>
          </a:xfrm>
          <a:prstGeom prst="straightConnector1">
            <a:avLst/>
          </a:prstGeom>
          <a:noFill/>
          <a:ln w="9525" cap="flat" cmpd="sng">
            <a:solidFill>
              <a:srgbClr val="F2F2F2"/>
            </a:solidFill>
            <a:prstDash val="solid"/>
            <a:round/>
            <a:headEnd type="none" w="med" len="med"/>
            <a:tailEnd type="none" w="med" len="med"/>
          </a:ln>
        </p:spPr>
      </p:cxnSp>
      <p:cxnSp>
        <p:nvCxnSpPr>
          <p:cNvPr id="243" name="Google Shape;243;p22"/>
          <p:cNvCxnSpPr>
            <a:stCxn id="240" idx="0"/>
            <a:endCxn id="244" idx="1"/>
          </p:cNvCxnSpPr>
          <p:nvPr/>
        </p:nvCxnSpPr>
        <p:spPr>
          <a:xfrm rot="10800000" flipH="1">
            <a:off x="5099275" y="2378476"/>
            <a:ext cx="571500" cy="1507200"/>
          </a:xfrm>
          <a:prstGeom prst="straightConnector1">
            <a:avLst/>
          </a:prstGeom>
          <a:noFill/>
          <a:ln w="9525" cap="flat" cmpd="sng">
            <a:solidFill>
              <a:schemeClr val="lt1"/>
            </a:solidFill>
            <a:prstDash val="solid"/>
            <a:round/>
            <a:headEnd type="none" w="med" len="med"/>
            <a:tailEnd type="none" w="med" len="med"/>
          </a:ln>
        </p:spPr>
      </p:cxnSp>
      <p:sp>
        <p:nvSpPr>
          <p:cNvPr id="245" name="Google Shape;245;p22"/>
          <p:cNvSpPr txBox="1"/>
          <p:nvPr/>
        </p:nvSpPr>
        <p:spPr>
          <a:xfrm>
            <a:off x="286375" y="769363"/>
            <a:ext cx="3461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700" u="sng">
                <a:solidFill>
                  <a:schemeClr val="lt1"/>
                </a:solidFill>
                <a:latin typeface="Roboto Light"/>
                <a:ea typeface="Roboto Light"/>
                <a:cs typeface="Roboto Light"/>
                <a:sym typeface="Roboto Light"/>
              </a:rPr>
              <a:t>Web Application</a:t>
            </a:r>
            <a:endParaRPr sz="1700" u="sng">
              <a:solidFill>
                <a:schemeClr val="lt1"/>
              </a:solidFill>
              <a:latin typeface="Roboto Light"/>
              <a:ea typeface="Roboto Light"/>
              <a:cs typeface="Roboto Light"/>
              <a:sym typeface="Roboto Light"/>
            </a:endParaRPr>
          </a:p>
        </p:txBody>
      </p:sp>
      <p:grpSp>
        <p:nvGrpSpPr>
          <p:cNvPr id="246" name="Google Shape;246;p22"/>
          <p:cNvGrpSpPr/>
          <p:nvPr/>
        </p:nvGrpSpPr>
        <p:grpSpPr>
          <a:xfrm>
            <a:off x="4852070" y="1109962"/>
            <a:ext cx="3719214" cy="3528396"/>
            <a:chOff x="3802948" y="2529304"/>
            <a:chExt cx="7695457" cy="3289266"/>
          </a:xfrm>
        </p:grpSpPr>
        <p:sp>
          <p:nvSpPr>
            <p:cNvPr id="242" name="Google Shape;242;p22"/>
            <p:cNvSpPr/>
            <p:nvPr/>
          </p:nvSpPr>
          <p:spPr>
            <a:xfrm>
              <a:off x="3802948" y="2529304"/>
              <a:ext cx="2922600" cy="442500"/>
            </a:xfrm>
            <a:prstGeom prst="roundRect">
              <a:avLst>
                <a:gd name="adj" fmla="val 50000"/>
              </a:avLst>
            </a:prstGeom>
            <a:solidFill>
              <a:srgbClr val="29F7C8">
                <a:alpha val="849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Dean</a:t>
              </a:r>
              <a:endParaRPr b="1">
                <a:solidFill>
                  <a:schemeClr val="dk1"/>
                </a:solidFill>
                <a:latin typeface="Roboto"/>
                <a:ea typeface="Roboto"/>
                <a:cs typeface="Roboto"/>
                <a:sym typeface="Roboto"/>
              </a:endParaRPr>
            </a:p>
          </p:txBody>
        </p:sp>
        <p:sp>
          <p:nvSpPr>
            <p:cNvPr id="244" name="Google Shape;244;p22"/>
            <p:cNvSpPr/>
            <p:nvPr/>
          </p:nvSpPr>
          <p:spPr>
            <a:xfrm>
              <a:off x="5497144" y="3428974"/>
              <a:ext cx="3322500" cy="565500"/>
            </a:xfrm>
            <a:prstGeom prst="roundRect">
              <a:avLst>
                <a:gd name="adj" fmla="val 50000"/>
              </a:avLst>
            </a:prstGeom>
            <a:solidFill>
              <a:srgbClr val="869FB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sz="1300" b="1">
                  <a:solidFill>
                    <a:schemeClr val="dk1"/>
                  </a:solidFill>
                  <a:latin typeface="Roboto"/>
                  <a:ea typeface="Roboto"/>
                  <a:cs typeface="Roboto"/>
                  <a:sym typeface="Roboto"/>
                </a:rPr>
                <a:t>Career Development Director</a:t>
              </a:r>
              <a:endParaRPr sz="1300" b="1">
                <a:solidFill>
                  <a:schemeClr val="dk1"/>
                </a:solidFill>
                <a:latin typeface="Roboto"/>
                <a:ea typeface="Roboto"/>
                <a:cs typeface="Roboto"/>
                <a:sym typeface="Roboto"/>
              </a:endParaRPr>
            </a:p>
          </p:txBody>
        </p:sp>
        <p:sp>
          <p:nvSpPr>
            <p:cNvPr id="247" name="Google Shape;247;p22"/>
            <p:cNvSpPr/>
            <p:nvPr/>
          </p:nvSpPr>
          <p:spPr>
            <a:xfrm>
              <a:off x="8575805" y="5376070"/>
              <a:ext cx="2922600" cy="442500"/>
            </a:xfrm>
            <a:prstGeom prst="roundRect">
              <a:avLst>
                <a:gd name="adj" fmla="val 50000"/>
              </a:avLst>
            </a:prstGeom>
            <a:solidFill>
              <a:srgbClr val="CFD9E0"/>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Faculty</a:t>
              </a:r>
              <a:endParaRPr b="1">
                <a:solidFill>
                  <a:schemeClr val="dk1"/>
                </a:solidFill>
                <a:latin typeface="Roboto"/>
                <a:ea typeface="Roboto"/>
                <a:cs typeface="Roboto"/>
                <a:sym typeface="Roboto"/>
              </a:endParaRPr>
            </a:p>
          </p:txBody>
        </p:sp>
        <p:sp>
          <p:nvSpPr>
            <p:cNvPr id="248" name="Google Shape;248;p22"/>
            <p:cNvSpPr/>
            <p:nvPr/>
          </p:nvSpPr>
          <p:spPr>
            <a:xfrm>
              <a:off x="7111338" y="4328689"/>
              <a:ext cx="2922600" cy="442500"/>
            </a:xfrm>
            <a:prstGeom prst="roundRect">
              <a:avLst>
                <a:gd name="adj" fmla="val 50000"/>
              </a:avLst>
            </a:prstGeom>
            <a:solidFill>
              <a:srgbClr val="AADDF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Chairman</a:t>
              </a:r>
              <a:endParaRPr b="1">
                <a:solidFill>
                  <a:schemeClr val="dk1"/>
                </a:solidFill>
                <a:latin typeface="Roboto"/>
                <a:ea typeface="Roboto"/>
                <a:cs typeface="Roboto"/>
                <a:sym typeface="Roboto"/>
              </a:endParaRPr>
            </a:p>
          </p:txBody>
        </p:sp>
        <p:cxnSp>
          <p:nvCxnSpPr>
            <p:cNvPr id="249" name="Google Shape;249;p22"/>
            <p:cNvCxnSpPr>
              <a:stCxn id="242" idx="2"/>
              <a:endCxn id="244" idx="0"/>
            </p:cNvCxnSpPr>
            <p:nvPr/>
          </p:nvCxnSpPr>
          <p:spPr>
            <a:xfrm rot="-5400000" flipH="1">
              <a:off x="5982748" y="2253304"/>
              <a:ext cx="457200" cy="18942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250" name="Google Shape;250;p22"/>
            <p:cNvCxnSpPr>
              <a:stCxn id="244" idx="2"/>
              <a:endCxn id="248" idx="0"/>
            </p:cNvCxnSpPr>
            <p:nvPr/>
          </p:nvCxnSpPr>
          <p:spPr>
            <a:xfrm rot="-5400000" flipH="1">
              <a:off x="7698394" y="3454474"/>
              <a:ext cx="334200" cy="1414200"/>
            </a:xfrm>
            <a:prstGeom prst="bentConnector3">
              <a:avLst>
                <a:gd name="adj1" fmla="val 50002"/>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251" name="Google Shape;251;p22"/>
            <p:cNvCxnSpPr>
              <a:stCxn id="247" idx="0"/>
              <a:endCxn id="248" idx="2"/>
            </p:cNvCxnSpPr>
            <p:nvPr/>
          </p:nvCxnSpPr>
          <p:spPr>
            <a:xfrm rot="5400000" flipH="1">
              <a:off x="9002405" y="4341370"/>
              <a:ext cx="604800" cy="1464600"/>
            </a:xfrm>
            <a:prstGeom prst="bentConnector3">
              <a:avLst>
                <a:gd name="adj1" fmla="val 5000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grpSp>
      <p:cxnSp>
        <p:nvCxnSpPr>
          <p:cNvPr id="252" name="Google Shape;252;p22"/>
          <p:cNvCxnSpPr/>
          <p:nvPr/>
        </p:nvCxnSpPr>
        <p:spPr>
          <a:xfrm>
            <a:off x="423825" y="663625"/>
            <a:ext cx="8520600" cy="0"/>
          </a:xfrm>
          <a:prstGeom prst="straightConnector1">
            <a:avLst/>
          </a:prstGeom>
          <a:noFill/>
          <a:ln w="9525" cap="flat" cmpd="sng">
            <a:solidFill>
              <a:srgbClr val="48FFD5"/>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Key User Requirements Reminder</a:t>
            </a:r>
            <a:endParaRPr/>
          </a:p>
        </p:txBody>
      </p:sp>
      <p:sp>
        <p:nvSpPr>
          <p:cNvPr id="258" name="Google Shape;258;p23"/>
          <p:cNvSpPr txBox="1">
            <a:spLocks noGrp="1"/>
          </p:cNvSpPr>
          <p:nvPr>
            <p:ph type="subTitle" idx="1"/>
          </p:nvPr>
        </p:nvSpPr>
        <p:spPr>
          <a:xfrm>
            <a:off x="6352400" y="3712775"/>
            <a:ext cx="1889400" cy="5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accent1"/>
                </a:solidFill>
              </a:rPr>
              <a:t>Visualize and filter stored student data for analysis</a:t>
            </a:r>
            <a:endParaRPr>
              <a:solidFill>
                <a:schemeClr val="accent1"/>
              </a:solidFill>
            </a:endParaRPr>
          </a:p>
        </p:txBody>
      </p:sp>
      <p:sp>
        <p:nvSpPr>
          <p:cNvPr id="259" name="Google Shape;259;p23"/>
          <p:cNvSpPr txBox="1">
            <a:spLocks noGrp="1"/>
          </p:cNvSpPr>
          <p:nvPr>
            <p:ph type="title" idx="2"/>
          </p:nvPr>
        </p:nvSpPr>
        <p:spPr>
          <a:xfrm>
            <a:off x="5167125" y="1901250"/>
            <a:ext cx="1176900" cy="606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02</a:t>
            </a:r>
            <a:endParaRPr>
              <a:solidFill>
                <a:schemeClr val="accent1"/>
              </a:solidFill>
            </a:endParaRPr>
          </a:p>
        </p:txBody>
      </p:sp>
      <p:sp>
        <p:nvSpPr>
          <p:cNvPr id="260" name="Google Shape;260;p23"/>
          <p:cNvSpPr txBox="1">
            <a:spLocks noGrp="1"/>
          </p:cNvSpPr>
          <p:nvPr>
            <p:ph type="subTitle" idx="3"/>
          </p:nvPr>
        </p:nvSpPr>
        <p:spPr>
          <a:xfrm>
            <a:off x="830075" y="2121575"/>
            <a:ext cx="1889400" cy="502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a:solidFill>
                  <a:schemeClr val="accent1"/>
                </a:solidFill>
              </a:rPr>
              <a:t>Only provide access for authorized users</a:t>
            </a:r>
            <a:endParaRPr>
              <a:solidFill>
                <a:schemeClr val="accent1"/>
              </a:solidFill>
            </a:endParaRPr>
          </a:p>
        </p:txBody>
      </p:sp>
      <p:sp>
        <p:nvSpPr>
          <p:cNvPr id="261" name="Google Shape;261;p23"/>
          <p:cNvSpPr txBox="1">
            <a:spLocks noGrp="1"/>
          </p:cNvSpPr>
          <p:nvPr>
            <p:ph type="title" idx="4"/>
          </p:nvPr>
        </p:nvSpPr>
        <p:spPr>
          <a:xfrm>
            <a:off x="5167113" y="3428775"/>
            <a:ext cx="1176900" cy="606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04</a:t>
            </a:r>
            <a:endParaRPr>
              <a:solidFill>
                <a:schemeClr val="accent1"/>
              </a:solidFill>
            </a:endParaRPr>
          </a:p>
        </p:txBody>
      </p:sp>
      <p:sp>
        <p:nvSpPr>
          <p:cNvPr id="262" name="Google Shape;262;p23"/>
          <p:cNvSpPr txBox="1">
            <a:spLocks noGrp="1"/>
          </p:cNvSpPr>
          <p:nvPr>
            <p:ph type="subTitle" idx="7"/>
          </p:nvPr>
        </p:nvSpPr>
        <p:spPr>
          <a:xfrm>
            <a:off x="6392050" y="2121588"/>
            <a:ext cx="2010000" cy="5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accent1"/>
                </a:solidFill>
              </a:rPr>
              <a:t>Efficiently grab and store fetch Student data from Linkedin, and imported CSVs</a:t>
            </a:r>
            <a:endParaRPr>
              <a:solidFill>
                <a:schemeClr val="accent1"/>
              </a:solidFill>
            </a:endParaRPr>
          </a:p>
        </p:txBody>
      </p:sp>
      <p:sp>
        <p:nvSpPr>
          <p:cNvPr id="263" name="Google Shape;263;p23"/>
          <p:cNvSpPr txBox="1">
            <a:spLocks noGrp="1"/>
          </p:cNvSpPr>
          <p:nvPr>
            <p:ph type="title" idx="8"/>
          </p:nvPr>
        </p:nvSpPr>
        <p:spPr>
          <a:xfrm>
            <a:off x="2827575" y="1901250"/>
            <a:ext cx="11769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01</a:t>
            </a:r>
            <a:endParaRPr>
              <a:solidFill>
                <a:schemeClr val="accent1"/>
              </a:solidFill>
            </a:endParaRPr>
          </a:p>
        </p:txBody>
      </p:sp>
      <p:sp>
        <p:nvSpPr>
          <p:cNvPr id="264" name="Google Shape;264;p23"/>
          <p:cNvSpPr txBox="1">
            <a:spLocks noGrp="1"/>
          </p:cNvSpPr>
          <p:nvPr>
            <p:ph type="subTitle" idx="9"/>
          </p:nvPr>
        </p:nvSpPr>
        <p:spPr>
          <a:xfrm>
            <a:off x="725738" y="3625600"/>
            <a:ext cx="2010000" cy="502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a:solidFill>
                  <a:schemeClr val="accent1"/>
                </a:solidFill>
              </a:rPr>
              <a:t>Unique profiles for each stored student that shows notable professional milestones</a:t>
            </a:r>
            <a:endParaRPr>
              <a:solidFill>
                <a:schemeClr val="accent1"/>
              </a:solidFill>
            </a:endParaRPr>
          </a:p>
        </p:txBody>
      </p:sp>
      <p:sp>
        <p:nvSpPr>
          <p:cNvPr id="265" name="Google Shape;265;p23"/>
          <p:cNvSpPr txBox="1">
            <a:spLocks noGrp="1"/>
          </p:cNvSpPr>
          <p:nvPr>
            <p:ph type="title" idx="13"/>
          </p:nvPr>
        </p:nvSpPr>
        <p:spPr>
          <a:xfrm>
            <a:off x="2827563" y="3376975"/>
            <a:ext cx="11769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03</a:t>
            </a:r>
            <a:endParaRPr>
              <a:solidFill>
                <a:schemeClr val="accent1"/>
              </a:solidFill>
            </a:endParaRPr>
          </a:p>
        </p:txBody>
      </p:sp>
      <p:sp>
        <p:nvSpPr>
          <p:cNvPr id="266" name="Google Shape;266;p23"/>
          <p:cNvSpPr txBox="1">
            <a:spLocks noGrp="1"/>
          </p:cNvSpPr>
          <p:nvPr>
            <p:ph type="ctrTitle" idx="16"/>
          </p:nvPr>
        </p:nvSpPr>
        <p:spPr>
          <a:xfrm>
            <a:off x="6359038" y="2028413"/>
            <a:ext cx="2076000" cy="19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Efficient Student </a:t>
            </a:r>
            <a:endParaRPr/>
          </a:p>
          <a:p>
            <a:pPr marL="0" lvl="0" indent="0" algn="l" rtl="0">
              <a:spcBef>
                <a:spcPts val="0"/>
              </a:spcBef>
              <a:spcAft>
                <a:spcPts val="0"/>
              </a:spcAft>
              <a:buNone/>
            </a:pPr>
            <a:r>
              <a:rPr lang="es"/>
              <a:t>Data Fetcher</a:t>
            </a:r>
            <a:endParaRPr/>
          </a:p>
        </p:txBody>
      </p:sp>
      <p:sp>
        <p:nvSpPr>
          <p:cNvPr id="267" name="Google Shape;267;p23"/>
          <p:cNvSpPr txBox="1">
            <a:spLocks noGrp="1"/>
          </p:cNvSpPr>
          <p:nvPr>
            <p:ph type="ctrTitle" idx="17"/>
          </p:nvPr>
        </p:nvSpPr>
        <p:spPr>
          <a:xfrm>
            <a:off x="643475" y="3553963"/>
            <a:ext cx="2076000" cy="196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s"/>
              <a:t>Searchable</a:t>
            </a:r>
            <a:endParaRPr/>
          </a:p>
          <a:p>
            <a:pPr marL="0" lvl="0" indent="0" algn="r" rtl="0">
              <a:spcBef>
                <a:spcPts val="0"/>
              </a:spcBef>
              <a:spcAft>
                <a:spcPts val="0"/>
              </a:spcAft>
              <a:buClr>
                <a:schemeClr val="dk1"/>
              </a:buClr>
              <a:buSzPts val="1100"/>
              <a:buFont typeface="Arial"/>
              <a:buNone/>
            </a:pPr>
            <a:r>
              <a:rPr lang="es"/>
              <a:t> Student Profiles</a:t>
            </a:r>
            <a:endParaRPr/>
          </a:p>
        </p:txBody>
      </p:sp>
      <p:sp>
        <p:nvSpPr>
          <p:cNvPr id="268" name="Google Shape;268;p23"/>
          <p:cNvSpPr txBox="1">
            <a:spLocks noGrp="1"/>
          </p:cNvSpPr>
          <p:nvPr>
            <p:ph type="ctrTitle" idx="19"/>
          </p:nvPr>
        </p:nvSpPr>
        <p:spPr>
          <a:xfrm>
            <a:off x="6365688" y="3605788"/>
            <a:ext cx="2076000" cy="19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a:t>Data Visualization</a:t>
            </a:r>
            <a:endParaRPr/>
          </a:p>
        </p:txBody>
      </p:sp>
      <p:sp>
        <p:nvSpPr>
          <p:cNvPr id="269" name="Google Shape;269;p23"/>
          <p:cNvSpPr txBox="1">
            <a:spLocks noGrp="1"/>
          </p:cNvSpPr>
          <p:nvPr>
            <p:ph type="ctrTitle" idx="20"/>
          </p:nvPr>
        </p:nvSpPr>
        <p:spPr>
          <a:xfrm>
            <a:off x="692738" y="2028425"/>
            <a:ext cx="2076000" cy="196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s"/>
              <a:t>User Authentication</a:t>
            </a:r>
            <a:endParaRPr/>
          </a:p>
        </p:txBody>
      </p:sp>
      <p:grpSp>
        <p:nvGrpSpPr>
          <p:cNvPr id="270" name="Google Shape;270;p23"/>
          <p:cNvGrpSpPr/>
          <p:nvPr/>
        </p:nvGrpSpPr>
        <p:grpSpPr>
          <a:xfrm>
            <a:off x="5214381" y="2031150"/>
            <a:ext cx="428915" cy="426116"/>
            <a:chOff x="6226275" y="3911538"/>
            <a:chExt cx="900325" cy="894450"/>
          </a:xfrm>
        </p:grpSpPr>
        <p:sp>
          <p:nvSpPr>
            <p:cNvPr id="271" name="Google Shape;271;p23"/>
            <p:cNvSpPr/>
            <p:nvPr/>
          </p:nvSpPr>
          <p:spPr>
            <a:xfrm>
              <a:off x="6355100" y="4405488"/>
              <a:ext cx="87300" cy="116625"/>
            </a:xfrm>
            <a:custGeom>
              <a:avLst/>
              <a:gdLst/>
              <a:ahLst/>
              <a:cxnLst/>
              <a:rect l="l" t="t" r="r" b="b"/>
              <a:pathLst>
                <a:path w="3492" h="4665" extrusionOk="0">
                  <a:moveTo>
                    <a:pt x="1860" y="0"/>
                  </a:moveTo>
                  <a:cubicBezTo>
                    <a:pt x="947" y="1664"/>
                    <a:pt x="360" y="2871"/>
                    <a:pt x="197" y="3197"/>
                  </a:cubicBezTo>
                  <a:cubicBezTo>
                    <a:pt x="1" y="3588"/>
                    <a:pt x="66" y="4078"/>
                    <a:pt x="392" y="4404"/>
                  </a:cubicBezTo>
                  <a:lnTo>
                    <a:pt x="653" y="4665"/>
                  </a:lnTo>
                  <a:cubicBezTo>
                    <a:pt x="1371" y="3784"/>
                    <a:pt x="2252" y="2806"/>
                    <a:pt x="3296" y="1794"/>
                  </a:cubicBezTo>
                  <a:cubicBezTo>
                    <a:pt x="3393" y="1729"/>
                    <a:pt x="3459" y="1664"/>
                    <a:pt x="3491" y="1631"/>
                  </a:cubicBezTo>
                  <a:lnTo>
                    <a:pt x="18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a:off x="6514125" y="4593038"/>
              <a:ext cx="119900" cy="87550"/>
            </a:xfrm>
            <a:custGeom>
              <a:avLst/>
              <a:gdLst/>
              <a:ahLst/>
              <a:cxnLst/>
              <a:rect l="l" t="t" r="r" b="b"/>
              <a:pathLst>
                <a:path w="4796" h="3502" extrusionOk="0">
                  <a:moveTo>
                    <a:pt x="3100" y="1"/>
                  </a:moveTo>
                  <a:cubicBezTo>
                    <a:pt x="2969" y="33"/>
                    <a:pt x="2937" y="131"/>
                    <a:pt x="2839" y="164"/>
                  </a:cubicBezTo>
                  <a:cubicBezTo>
                    <a:pt x="1795" y="1240"/>
                    <a:pt x="849" y="2088"/>
                    <a:pt x="1" y="2806"/>
                  </a:cubicBezTo>
                  <a:lnTo>
                    <a:pt x="360" y="3165"/>
                  </a:lnTo>
                  <a:cubicBezTo>
                    <a:pt x="566" y="3392"/>
                    <a:pt x="838" y="3502"/>
                    <a:pt x="1109" y="3502"/>
                  </a:cubicBezTo>
                  <a:cubicBezTo>
                    <a:pt x="1266" y="3502"/>
                    <a:pt x="1423" y="3465"/>
                    <a:pt x="1567" y="3393"/>
                  </a:cubicBezTo>
                  <a:cubicBezTo>
                    <a:pt x="2121" y="3100"/>
                    <a:pt x="2969" y="2708"/>
                    <a:pt x="4796" y="1697"/>
                  </a:cubicBezTo>
                  <a:lnTo>
                    <a:pt x="3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6330650" y="4455438"/>
              <a:ext cx="258525" cy="246400"/>
            </a:xfrm>
            <a:custGeom>
              <a:avLst/>
              <a:gdLst/>
              <a:ahLst/>
              <a:cxnLst/>
              <a:rect l="l" t="t" r="r" b="b"/>
              <a:pathLst>
                <a:path w="10341" h="9856" extrusionOk="0">
                  <a:moveTo>
                    <a:pt x="8645" y="1"/>
                  </a:moveTo>
                  <a:cubicBezTo>
                    <a:pt x="7689" y="1"/>
                    <a:pt x="6431" y="551"/>
                    <a:pt x="5741" y="1264"/>
                  </a:cubicBezTo>
                  <a:cubicBezTo>
                    <a:pt x="2414" y="4624"/>
                    <a:pt x="881" y="6973"/>
                    <a:pt x="196" y="8375"/>
                  </a:cubicBezTo>
                  <a:cubicBezTo>
                    <a:pt x="0" y="8767"/>
                    <a:pt x="66" y="9256"/>
                    <a:pt x="392" y="9550"/>
                  </a:cubicBezTo>
                  <a:cubicBezTo>
                    <a:pt x="596" y="9754"/>
                    <a:pt x="863" y="9855"/>
                    <a:pt x="1131" y="9855"/>
                  </a:cubicBezTo>
                  <a:cubicBezTo>
                    <a:pt x="1291" y="9855"/>
                    <a:pt x="1452" y="9819"/>
                    <a:pt x="1599" y="9745"/>
                  </a:cubicBezTo>
                  <a:cubicBezTo>
                    <a:pt x="2969" y="9093"/>
                    <a:pt x="5285" y="7592"/>
                    <a:pt x="8677" y="4200"/>
                  </a:cubicBezTo>
                  <a:cubicBezTo>
                    <a:pt x="9819" y="3091"/>
                    <a:pt x="10341" y="1068"/>
                    <a:pt x="9623" y="318"/>
                  </a:cubicBezTo>
                  <a:cubicBezTo>
                    <a:pt x="9392" y="97"/>
                    <a:pt x="9045" y="1"/>
                    <a:pt x="8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6226275" y="4198463"/>
              <a:ext cx="243025" cy="181575"/>
            </a:xfrm>
            <a:custGeom>
              <a:avLst/>
              <a:gdLst/>
              <a:ahLst/>
              <a:cxnLst/>
              <a:rect l="l" t="t" r="r" b="b"/>
              <a:pathLst>
                <a:path w="9721" h="7263" extrusionOk="0">
                  <a:moveTo>
                    <a:pt x="8601" y="1"/>
                  </a:moveTo>
                  <a:cubicBezTo>
                    <a:pt x="7289" y="1"/>
                    <a:pt x="5238" y="662"/>
                    <a:pt x="3392" y="2508"/>
                  </a:cubicBezTo>
                  <a:lnTo>
                    <a:pt x="424" y="5476"/>
                  </a:lnTo>
                  <a:cubicBezTo>
                    <a:pt x="98" y="5802"/>
                    <a:pt x="0" y="6324"/>
                    <a:pt x="261" y="6748"/>
                  </a:cubicBezTo>
                  <a:cubicBezTo>
                    <a:pt x="450" y="7072"/>
                    <a:pt x="818" y="7262"/>
                    <a:pt x="1199" y="7262"/>
                  </a:cubicBezTo>
                  <a:cubicBezTo>
                    <a:pt x="1278" y="7262"/>
                    <a:pt x="1357" y="7254"/>
                    <a:pt x="1435" y="7237"/>
                  </a:cubicBezTo>
                  <a:cubicBezTo>
                    <a:pt x="2549" y="6919"/>
                    <a:pt x="3584" y="6743"/>
                    <a:pt x="4418" y="6743"/>
                  </a:cubicBezTo>
                  <a:cubicBezTo>
                    <a:pt x="4781" y="6743"/>
                    <a:pt x="5105" y="6777"/>
                    <a:pt x="5382" y="6846"/>
                  </a:cubicBezTo>
                  <a:cubicBezTo>
                    <a:pt x="6752" y="4465"/>
                    <a:pt x="8188" y="2247"/>
                    <a:pt x="9721" y="257"/>
                  </a:cubicBezTo>
                  <a:cubicBezTo>
                    <a:pt x="9488" y="95"/>
                    <a:pt x="9097" y="1"/>
                    <a:pt x="8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6656850" y="4568588"/>
              <a:ext cx="188400" cy="237400"/>
            </a:xfrm>
            <a:custGeom>
              <a:avLst/>
              <a:gdLst/>
              <a:ahLst/>
              <a:cxnLst/>
              <a:rect l="l" t="t" r="r" b="b"/>
              <a:pathLst>
                <a:path w="7536" h="9496" extrusionOk="0">
                  <a:moveTo>
                    <a:pt x="7014" y="0"/>
                  </a:moveTo>
                  <a:cubicBezTo>
                    <a:pt x="4763" y="1664"/>
                    <a:pt x="2512" y="3099"/>
                    <a:pt x="392" y="4273"/>
                  </a:cubicBezTo>
                  <a:cubicBezTo>
                    <a:pt x="555" y="5089"/>
                    <a:pt x="457" y="5904"/>
                    <a:pt x="131" y="8253"/>
                  </a:cubicBezTo>
                  <a:cubicBezTo>
                    <a:pt x="0" y="8742"/>
                    <a:pt x="229" y="9166"/>
                    <a:pt x="653" y="9395"/>
                  </a:cubicBezTo>
                  <a:cubicBezTo>
                    <a:pt x="788" y="9463"/>
                    <a:pt x="936" y="9495"/>
                    <a:pt x="1084" y="9495"/>
                  </a:cubicBezTo>
                  <a:cubicBezTo>
                    <a:pt x="1364" y="9495"/>
                    <a:pt x="1647" y="9379"/>
                    <a:pt x="1860" y="9166"/>
                  </a:cubicBezTo>
                  <a:lnTo>
                    <a:pt x="4861" y="6198"/>
                  </a:lnTo>
                  <a:cubicBezTo>
                    <a:pt x="7144" y="3915"/>
                    <a:pt x="7536" y="946"/>
                    <a:pt x="7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6718825" y="4152263"/>
              <a:ext cx="172100" cy="156800"/>
            </a:xfrm>
            <a:custGeom>
              <a:avLst/>
              <a:gdLst/>
              <a:ahLst/>
              <a:cxnLst/>
              <a:rect l="l" t="t" r="r" b="b"/>
              <a:pathLst>
                <a:path w="6884" h="6272" extrusionOk="0">
                  <a:moveTo>
                    <a:pt x="3446" y="1"/>
                  </a:moveTo>
                  <a:cubicBezTo>
                    <a:pt x="2643" y="1"/>
                    <a:pt x="1843" y="311"/>
                    <a:pt x="1240" y="930"/>
                  </a:cubicBezTo>
                  <a:cubicBezTo>
                    <a:pt x="0" y="2137"/>
                    <a:pt x="0" y="4127"/>
                    <a:pt x="1240" y="5367"/>
                  </a:cubicBezTo>
                  <a:cubicBezTo>
                    <a:pt x="1843" y="5970"/>
                    <a:pt x="2643" y="6272"/>
                    <a:pt x="3446" y="6272"/>
                  </a:cubicBezTo>
                  <a:cubicBezTo>
                    <a:pt x="4249" y="6272"/>
                    <a:pt x="5057" y="5970"/>
                    <a:pt x="5676" y="5367"/>
                  </a:cubicBezTo>
                  <a:cubicBezTo>
                    <a:pt x="6883" y="4127"/>
                    <a:pt x="6883" y="2137"/>
                    <a:pt x="5676" y="930"/>
                  </a:cubicBezTo>
                  <a:cubicBezTo>
                    <a:pt x="5057" y="311"/>
                    <a:pt x="4249" y="1"/>
                    <a:pt x="3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6906375" y="3911538"/>
              <a:ext cx="220225" cy="216700"/>
            </a:xfrm>
            <a:custGeom>
              <a:avLst/>
              <a:gdLst/>
              <a:ahLst/>
              <a:cxnLst/>
              <a:rect l="l" t="t" r="r" b="b"/>
              <a:pathLst>
                <a:path w="8809" h="8668" extrusionOk="0">
                  <a:moveTo>
                    <a:pt x="6168" y="0"/>
                  </a:moveTo>
                  <a:cubicBezTo>
                    <a:pt x="4083" y="0"/>
                    <a:pt x="2010" y="335"/>
                    <a:pt x="1" y="969"/>
                  </a:cubicBezTo>
                  <a:cubicBezTo>
                    <a:pt x="197" y="2665"/>
                    <a:pt x="1110" y="4557"/>
                    <a:pt x="2611" y="6058"/>
                  </a:cubicBezTo>
                  <a:cubicBezTo>
                    <a:pt x="4176" y="7624"/>
                    <a:pt x="6068" y="8504"/>
                    <a:pt x="7830" y="8667"/>
                  </a:cubicBezTo>
                  <a:cubicBezTo>
                    <a:pt x="8482" y="6351"/>
                    <a:pt x="8808" y="3774"/>
                    <a:pt x="8613" y="1034"/>
                  </a:cubicBezTo>
                  <a:cubicBezTo>
                    <a:pt x="8580" y="513"/>
                    <a:pt x="8156" y="121"/>
                    <a:pt x="7634" y="56"/>
                  </a:cubicBezTo>
                  <a:cubicBezTo>
                    <a:pt x="7145" y="19"/>
                    <a:pt x="6656"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6429325" y="3953688"/>
              <a:ext cx="655675" cy="654050"/>
            </a:xfrm>
            <a:custGeom>
              <a:avLst/>
              <a:gdLst/>
              <a:ahLst/>
              <a:cxnLst/>
              <a:rect l="l" t="t" r="r" b="b"/>
              <a:pathLst>
                <a:path w="26227" h="26162" extrusionOk="0">
                  <a:moveTo>
                    <a:pt x="14993" y="5823"/>
                  </a:moveTo>
                  <a:cubicBezTo>
                    <a:pt x="16335" y="5823"/>
                    <a:pt x="17680" y="6329"/>
                    <a:pt x="18724" y="7340"/>
                  </a:cubicBezTo>
                  <a:cubicBezTo>
                    <a:pt x="20747" y="9428"/>
                    <a:pt x="20747" y="12723"/>
                    <a:pt x="18724" y="14778"/>
                  </a:cubicBezTo>
                  <a:cubicBezTo>
                    <a:pt x="17697" y="15789"/>
                    <a:pt x="16359" y="16294"/>
                    <a:pt x="15018" y="16294"/>
                  </a:cubicBezTo>
                  <a:cubicBezTo>
                    <a:pt x="13676" y="16294"/>
                    <a:pt x="12331" y="15789"/>
                    <a:pt x="11287" y="14778"/>
                  </a:cubicBezTo>
                  <a:cubicBezTo>
                    <a:pt x="9264" y="12723"/>
                    <a:pt x="9264" y="9428"/>
                    <a:pt x="11287" y="7340"/>
                  </a:cubicBezTo>
                  <a:cubicBezTo>
                    <a:pt x="12314" y="6329"/>
                    <a:pt x="13652" y="5823"/>
                    <a:pt x="14993" y="5823"/>
                  </a:cubicBezTo>
                  <a:close/>
                  <a:moveTo>
                    <a:pt x="17061" y="1"/>
                  </a:moveTo>
                  <a:cubicBezTo>
                    <a:pt x="10765" y="2578"/>
                    <a:pt x="4730" y="8221"/>
                    <a:pt x="0" y="16115"/>
                  </a:cubicBezTo>
                  <a:lnTo>
                    <a:pt x="2382" y="18496"/>
                  </a:lnTo>
                  <a:cubicBezTo>
                    <a:pt x="3146" y="18190"/>
                    <a:pt x="3983" y="17992"/>
                    <a:pt x="4780" y="17992"/>
                  </a:cubicBezTo>
                  <a:cubicBezTo>
                    <a:pt x="5683" y="17992"/>
                    <a:pt x="6536" y="18247"/>
                    <a:pt x="7177" y="18888"/>
                  </a:cubicBezTo>
                  <a:cubicBezTo>
                    <a:pt x="8449" y="20160"/>
                    <a:pt x="8253" y="22117"/>
                    <a:pt x="7601" y="23715"/>
                  </a:cubicBezTo>
                  <a:lnTo>
                    <a:pt x="10047" y="26162"/>
                  </a:lnTo>
                  <a:cubicBezTo>
                    <a:pt x="16115" y="22476"/>
                    <a:pt x="23193" y="16702"/>
                    <a:pt x="26227" y="9037"/>
                  </a:cubicBezTo>
                  <a:cubicBezTo>
                    <a:pt x="24106" y="8743"/>
                    <a:pt x="21986" y="7666"/>
                    <a:pt x="20192" y="5872"/>
                  </a:cubicBezTo>
                  <a:cubicBezTo>
                    <a:pt x="18431" y="4144"/>
                    <a:pt x="17387" y="2056"/>
                    <a:pt x="17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3"/>
          <p:cNvSpPr/>
          <p:nvPr/>
        </p:nvSpPr>
        <p:spPr>
          <a:xfrm>
            <a:off x="3461106" y="3539188"/>
            <a:ext cx="428938" cy="428938"/>
          </a:xfrm>
          <a:custGeom>
            <a:avLst/>
            <a:gdLst/>
            <a:ahLst/>
            <a:cxnLst/>
            <a:rect l="l" t="t" r="r" b="b"/>
            <a:pathLst>
              <a:path w="40939" h="40939" extrusionOk="0">
                <a:moveTo>
                  <a:pt x="30304" y="11246"/>
                </a:moveTo>
                <a:cubicBezTo>
                  <a:pt x="30541" y="11246"/>
                  <a:pt x="30777" y="11336"/>
                  <a:pt x="30957" y="11515"/>
                </a:cubicBezTo>
                <a:lnTo>
                  <a:pt x="32261" y="12820"/>
                </a:lnTo>
                <a:cubicBezTo>
                  <a:pt x="32686" y="13114"/>
                  <a:pt x="32686" y="13701"/>
                  <a:pt x="32294" y="14060"/>
                </a:cubicBezTo>
                <a:lnTo>
                  <a:pt x="17419" y="29522"/>
                </a:lnTo>
                <a:cubicBezTo>
                  <a:pt x="17224" y="29717"/>
                  <a:pt x="17061" y="29783"/>
                  <a:pt x="16767" y="29783"/>
                </a:cubicBezTo>
                <a:cubicBezTo>
                  <a:pt x="16473" y="29783"/>
                  <a:pt x="16212" y="29717"/>
                  <a:pt x="16115" y="29522"/>
                </a:cubicBezTo>
                <a:lnTo>
                  <a:pt x="8840" y="21693"/>
                </a:lnTo>
                <a:lnTo>
                  <a:pt x="8645" y="21497"/>
                </a:lnTo>
                <a:cubicBezTo>
                  <a:pt x="8449" y="21269"/>
                  <a:pt x="8351" y="21040"/>
                  <a:pt x="8351" y="20812"/>
                </a:cubicBezTo>
                <a:cubicBezTo>
                  <a:pt x="8351" y="20616"/>
                  <a:pt x="8449" y="20388"/>
                  <a:pt x="8645" y="20192"/>
                </a:cubicBezTo>
                <a:lnTo>
                  <a:pt x="9949" y="18888"/>
                </a:lnTo>
                <a:cubicBezTo>
                  <a:pt x="10129" y="18692"/>
                  <a:pt x="10365" y="18594"/>
                  <a:pt x="10602" y="18594"/>
                </a:cubicBezTo>
                <a:cubicBezTo>
                  <a:pt x="10838" y="18594"/>
                  <a:pt x="11075" y="18692"/>
                  <a:pt x="11254" y="18888"/>
                </a:cubicBezTo>
                <a:lnTo>
                  <a:pt x="11352" y="18953"/>
                </a:lnTo>
                <a:lnTo>
                  <a:pt x="16441" y="24466"/>
                </a:lnTo>
                <a:cubicBezTo>
                  <a:pt x="16539" y="24563"/>
                  <a:pt x="16653" y="24612"/>
                  <a:pt x="16767" y="24612"/>
                </a:cubicBezTo>
                <a:cubicBezTo>
                  <a:pt x="16881" y="24612"/>
                  <a:pt x="16995" y="24563"/>
                  <a:pt x="17093" y="24466"/>
                </a:cubicBezTo>
                <a:lnTo>
                  <a:pt x="29554" y="11515"/>
                </a:lnTo>
                <a:lnTo>
                  <a:pt x="29652" y="11515"/>
                </a:lnTo>
                <a:cubicBezTo>
                  <a:pt x="29831" y="11336"/>
                  <a:pt x="30068" y="11246"/>
                  <a:pt x="30304" y="11246"/>
                </a:cubicBezTo>
                <a:close/>
                <a:moveTo>
                  <a:pt x="20486" y="1"/>
                </a:moveTo>
                <a:cubicBezTo>
                  <a:pt x="9134" y="1"/>
                  <a:pt x="0" y="9134"/>
                  <a:pt x="0" y="20453"/>
                </a:cubicBezTo>
                <a:cubicBezTo>
                  <a:pt x="0" y="31805"/>
                  <a:pt x="9134" y="40939"/>
                  <a:pt x="20486" y="40939"/>
                </a:cubicBezTo>
                <a:cubicBezTo>
                  <a:pt x="31805" y="40939"/>
                  <a:pt x="40938" y="31805"/>
                  <a:pt x="40938" y="20453"/>
                </a:cubicBezTo>
                <a:cubicBezTo>
                  <a:pt x="40938" y="9134"/>
                  <a:pt x="31870" y="1"/>
                  <a:pt x="204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23"/>
          <p:cNvGrpSpPr/>
          <p:nvPr/>
        </p:nvGrpSpPr>
        <p:grpSpPr>
          <a:xfrm>
            <a:off x="3459095" y="2028414"/>
            <a:ext cx="432964" cy="431586"/>
            <a:chOff x="5812000" y="2553488"/>
            <a:chExt cx="769850" cy="767400"/>
          </a:xfrm>
        </p:grpSpPr>
        <p:sp>
          <p:nvSpPr>
            <p:cNvPr id="281" name="Google Shape;281;p23"/>
            <p:cNvSpPr/>
            <p:nvPr/>
          </p:nvSpPr>
          <p:spPr>
            <a:xfrm>
              <a:off x="5858475" y="2553488"/>
              <a:ext cx="150900" cy="150900"/>
            </a:xfrm>
            <a:custGeom>
              <a:avLst/>
              <a:gdLst/>
              <a:ahLst/>
              <a:cxnLst/>
              <a:rect l="l" t="t" r="r" b="b"/>
              <a:pathLst>
                <a:path w="6036" h="6036" extrusionOk="0">
                  <a:moveTo>
                    <a:pt x="3034" y="1"/>
                  </a:moveTo>
                  <a:cubicBezTo>
                    <a:pt x="1338" y="1"/>
                    <a:pt x="0" y="1338"/>
                    <a:pt x="0" y="3002"/>
                  </a:cubicBezTo>
                  <a:cubicBezTo>
                    <a:pt x="0" y="4665"/>
                    <a:pt x="1338" y="6035"/>
                    <a:pt x="3034" y="6035"/>
                  </a:cubicBezTo>
                  <a:cubicBezTo>
                    <a:pt x="4698" y="6035"/>
                    <a:pt x="6035" y="4665"/>
                    <a:pt x="6035" y="3002"/>
                  </a:cubicBezTo>
                  <a:cubicBezTo>
                    <a:pt x="6035" y="1338"/>
                    <a:pt x="4698" y="1"/>
                    <a:pt x="3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5812000" y="2732888"/>
              <a:ext cx="244675" cy="425725"/>
            </a:xfrm>
            <a:custGeom>
              <a:avLst/>
              <a:gdLst/>
              <a:ahLst/>
              <a:cxnLst/>
              <a:rect l="l" t="t" r="r" b="b"/>
              <a:pathLst>
                <a:path w="9787" h="17029" extrusionOk="0">
                  <a:moveTo>
                    <a:pt x="1501" y="1"/>
                  </a:moveTo>
                  <a:cubicBezTo>
                    <a:pt x="685" y="1"/>
                    <a:pt x="0" y="686"/>
                    <a:pt x="0" y="1501"/>
                  </a:cubicBezTo>
                  <a:lnTo>
                    <a:pt x="0" y="7993"/>
                  </a:lnTo>
                  <a:cubicBezTo>
                    <a:pt x="33" y="8808"/>
                    <a:pt x="685" y="9493"/>
                    <a:pt x="1501" y="9493"/>
                  </a:cubicBezTo>
                  <a:lnTo>
                    <a:pt x="1794" y="9493"/>
                  </a:lnTo>
                  <a:lnTo>
                    <a:pt x="1794" y="15528"/>
                  </a:lnTo>
                  <a:cubicBezTo>
                    <a:pt x="1794" y="16343"/>
                    <a:pt x="2479" y="17028"/>
                    <a:pt x="3295" y="17028"/>
                  </a:cubicBezTo>
                  <a:lnTo>
                    <a:pt x="6459" y="17028"/>
                  </a:lnTo>
                  <a:cubicBezTo>
                    <a:pt x="7274" y="17028"/>
                    <a:pt x="7992" y="16343"/>
                    <a:pt x="7992" y="15528"/>
                  </a:cubicBezTo>
                  <a:lnTo>
                    <a:pt x="7992" y="15169"/>
                  </a:lnTo>
                  <a:cubicBezTo>
                    <a:pt x="7698" y="14647"/>
                    <a:pt x="7535" y="14027"/>
                    <a:pt x="7535" y="13408"/>
                  </a:cubicBezTo>
                  <a:lnTo>
                    <a:pt x="7535" y="5546"/>
                  </a:lnTo>
                  <a:cubicBezTo>
                    <a:pt x="7535" y="3981"/>
                    <a:pt x="8481" y="2676"/>
                    <a:pt x="9786" y="2121"/>
                  </a:cubicBezTo>
                  <a:lnTo>
                    <a:pt x="9786" y="1501"/>
                  </a:lnTo>
                  <a:cubicBezTo>
                    <a:pt x="9786" y="686"/>
                    <a:pt x="9068" y="1"/>
                    <a:pt x="8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6384475" y="2553488"/>
              <a:ext cx="150875" cy="150900"/>
            </a:xfrm>
            <a:custGeom>
              <a:avLst/>
              <a:gdLst/>
              <a:ahLst/>
              <a:cxnLst/>
              <a:rect l="l" t="t" r="r" b="b"/>
              <a:pathLst>
                <a:path w="6035" h="6036" extrusionOk="0">
                  <a:moveTo>
                    <a:pt x="3034" y="1"/>
                  </a:moveTo>
                  <a:cubicBezTo>
                    <a:pt x="1338" y="1"/>
                    <a:pt x="0" y="1338"/>
                    <a:pt x="0" y="3002"/>
                  </a:cubicBezTo>
                  <a:cubicBezTo>
                    <a:pt x="0" y="4665"/>
                    <a:pt x="1338" y="6035"/>
                    <a:pt x="3034" y="6035"/>
                  </a:cubicBezTo>
                  <a:cubicBezTo>
                    <a:pt x="4698" y="6035"/>
                    <a:pt x="6035" y="4665"/>
                    <a:pt x="6035" y="3002"/>
                  </a:cubicBezTo>
                  <a:cubicBezTo>
                    <a:pt x="6035" y="1338"/>
                    <a:pt x="4698" y="1"/>
                    <a:pt x="3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6337975" y="2732088"/>
              <a:ext cx="243875" cy="425700"/>
            </a:xfrm>
            <a:custGeom>
              <a:avLst/>
              <a:gdLst/>
              <a:ahLst/>
              <a:cxnLst/>
              <a:rect l="l" t="t" r="r" b="b"/>
              <a:pathLst>
                <a:path w="9755" h="17028" extrusionOk="0">
                  <a:moveTo>
                    <a:pt x="1501" y="0"/>
                  </a:moveTo>
                  <a:cubicBezTo>
                    <a:pt x="653" y="0"/>
                    <a:pt x="1" y="685"/>
                    <a:pt x="1" y="1501"/>
                  </a:cubicBezTo>
                  <a:lnTo>
                    <a:pt x="1" y="2121"/>
                  </a:lnTo>
                  <a:cubicBezTo>
                    <a:pt x="1338" y="2675"/>
                    <a:pt x="2219" y="4013"/>
                    <a:pt x="2219" y="5546"/>
                  </a:cubicBezTo>
                  <a:lnTo>
                    <a:pt x="2219" y="13407"/>
                  </a:lnTo>
                  <a:cubicBezTo>
                    <a:pt x="2219" y="14027"/>
                    <a:pt x="2056" y="14614"/>
                    <a:pt x="1795" y="15169"/>
                  </a:cubicBezTo>
                  <a:lnTo>
                    <a:pt x="1795" y="15527"/>
                  </a:lnTo>
                  <a:cubicBezTo>
                    <a:pt x="1795" y="16343"/>
                    <a:pt x="2480" y="17028"/>
                    <a:pt x="3296" y="17028"/>
                  </a:cubicBezTo>
                  <a:lnTo>
                    <a:pt x="6460" y="17028"/>
                  </a:lnTo>
                  <a:cubicBezTo>
                    <a:pt x="7275" y="17028"/>
                    <a:pt x="7960" y="16343"/>
                    <a:pt x="7960" y="15527"/>
                  </a:cubicBezTo>
                  <a:lnTo>
                    <a:pt x="7960" y="9493"/>
                  </a:lnTo>
                  <a:lnTo>
                    <a:pt x="8254" y="9493"/>
                  </a:lnTo>
                  <a:cubicBezTo>
                    <a:pt x="9069" y="9493"/>
                    <a:pt x="9754" y="8808"/>
                    <a:pt x="9754" y="7992"/>
                  </a:cubicBezTo>
                  <a:lnTo>
                    <a:pt x="9754" y="1501"/>
                  </a:lnTo>
                  <a:cubicBezTo>
                    <a:pt x="9754" y="685"/>
                    <a:pt x="9069" y="0"/>
                    <a:pt x="8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6057450" y="2834013"/>
              <a:ext cx="279750" cy="486875"/>
            </a:xfrm>
            <a:custGeom>
              <a:avLst/>
              <a:gdLst/>
              <a:ahLst/>
              <a:cxnLst/>
              <a:rect l="l" t="t" r="r" b="b"/>
              <a:pathLst>
                <a:path w="11190" h="19475" extrusionOk="0">
                  <a:moveTo>
                    <a:pt x="1501" y="1"/>
                  </a:moveTo>
                  <a:cubicBezTo>
                    <a:pt x="653" y="1"/>
                    <a:pt x="1" y="653"/>
                    <a:pt x="1" y="1501"/>
                  </a:cubicBezTo>
                  <a:lnTo>
                    <a:pt x="1" y="3948"/>
                  </a:lnTo>
                  <a:lnTo>
                    <a:pt x="1" y="9363"/>
                  </a:lnTo>
                  <a:cubicBezTo>
                    <a:pt x="1" y="10178"/>
                    <a:pt x="686" y="10863"/>
                    <a:pt x="1501" y="10863"/>
                  </a:cubicBezTo>
                  <a:lnTo>
                    <a:pt x="2088" y="10863"/>
                  </a:lnTo>
                  <a:lnTo>
                    <a:pt x="2088" y="17974"/>
                  </a:lnTo>
                  <a:cubicBezTo>
                    <a:pt x="2088" y="18790"/>
                    <a:pt x="2773" y="19475"/>
                    <a:pt x="3589" y="19475"/>
                  </a:cubicBezTo>
                  <a:lnTo>
                    <a:pt x="7601" y="19475"/>
                  </a:lnTo>
                  <a:cubicBezTo>
                    <a:pt x="8417" y="19475"/>
                    <a:pt x="9134" y="18790"/>
                    <a:pt x="9134" y="17974"/>
                  </a:cubicBezTo>
                  <a:lnTo>
                    <a:pt x="9134" y="10831"/>
                  </a:lnTo>
                  <a:lnTo>
                    <a:pt x="9689" y="10831"/>
                  </a:lnTo>
                  <a:cubicBezTo>
                    <a:pt x="10504" y="10831"/>
                    <a:pt x="11189" y="10146"/>
                    <a:pt x="11189" y="9330"/>
                  </a:cubicBezTo>
                  <a:lnTo>
                    <a:pt x="11189" y="3948"/>
                  </a:lnTo>
                  <a:lnTo>
                    <a:pt x="11189" y="1501"/>
                  </a:lnTo>
                  <a:cubicBezTo>
                    <a:pt x="11189" y="686"/>
                    <a:pt x="10504" y="1"/>
                    <a:pt x="96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6108825" y="2627688"/>
              <a:ext cx="175375" cy="175375"/>
            </a:xfrm>
            <a:custGeom>
              <a:avLst/>
              <a:gdLst/>
              <a:ahLst/>
              <a:cxnLst/>
              <a:rect l="l" t="t" r="r" b="b"/>
              <a:pathLst>
                <a:path w="7015" h="7015" extrusionOk="0">
                  <a:moveTo>
                    <a:pt x="3524" y="1"/>
                  </a:moveTo>
                  <a:cubicBezTo>
                    <a:pt x="1599" y="1"/>
                    <a:pt x="1" y="1567"/>
                    <a:pt x="1" y="3524"/>
                  </a:cubicBezTo>
                  <a:cubicBezTo>
                    <a:pt x="1" y="5448"/>
                    <a:pt x="1599" y="7014"/>
                    <a:pt x="3524" y="7014"/>
                  </a:cubicBezTo>
                  <a:cubicBezTo>
                    <a:pt x="5448" y="7014"/>
                    <a:pt x="7014" y="5448"/>
                    <a:pt x="7014" y="3524"/>
                  </a:cubicBezTo>
                  <a:cubicBezTo>
                    <a:pt x="7014" y="1567"/>
                    <a:pt x="5448" y="1"/>
                    <a:pt x="3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23"/>
          <p:cNvSpPr/>
          <p:nvPr/>
        </p:nvSpPr>
        <p:spPr>
          <a:xfrm>
            <a:off x="5190750" y="3612581"/>
            <a:ext cx="476178" cy="282154"/>
          </a:xfrm>
          <a:custGeom>
            <a:avLst/>
            <a:gdLst/>
            <a:ahLst/>
            <a:cxnLst/>
            <a:rect l="l" t="t" r="r" b="b"/>
            <a:pathLst>
              <a:path w="52356" h="31023" extrusionOk="0">
                <a:moveTo>
                  <a:pt x="26113" y="9614"/>
                </a:moveTo>
                <a:cubicBezTo>
                  <a:pt x="26000" y="9614"/>
                  <a:pt x="25885" y="9617"/>
                  <a:pt x="25771" y="9624"/>
                </a:cubicBezTo>
                <a:cubicBezTo>
                  <a:pt x="22835" y="9819"/>
                  <a:pt x="20453" y="12201"/>
                  <a:pt x="20290" y="15136"/>
                </a:cubicBezTo>
                <a:cubicBezTo>
                  <a:pt x="20069" y="18609"/>
                  <a:pt x="22811" y="21409"/>
                  <a:pt x="26211" y="21409"/>
                </a:cubicBezTo>
                <a:cubicBezTo>
                  <a:pt x="26324" y="21409"/>
                  <a:pt x="26438" y="21406"/>
                  <a:pt x="26553" y="21399"/>
                </a:cubicBezTo>
                <a:cubicBezTo>
                  <a:pt x="29489" y="21236"/>
                  <a:pt x="31903" y="18822"/>
                  <a:pt x="32066" y="15887"/>
                </a:cubicBezTo>
                <a:cubicBezTo>
                  <a:pt x="32256" y="12414"/>
                  <a:pt x="29513" y="9614"/>
                  <a:pt x="26113" y="9614"/>
                </a:cubicBezTo>
                <a:close/>
                <a:moveTo>
                  <a:pt x="26167" y="4544"/>
                </a:moveTo>
                <a:cubicBezTo>
                  <a:pt x="32458" y="4544"/>
                  <a:pt x="37499" y="9834"/>
                  <a:pt x="37122" y="16213"/>
                </a:cubicBezTo>
                <a:cubicBezTo>
                  <a:pt x="36763" y="21693"/>
                  <a:pt x="32360" y="26097"/>
                  <a:pt x="26880" y="26455"/>
                </a:cubicBezTo>
                <a:cubicBezTo>
                  <a:pt x="26637" y="26471"/>
                  <a:pt x="26396" y="26479"/>
                  <a:pt x="26157" y="26479"/>
                </a:cubicBezTo>
                <a:cubicBezTo>
                  <a:pt x="19866" y="26479"/>
                  <a:pt x="14826" y="21189"/>
                  <a:pt x="15234" y="14810"/>
                </a:cubicBezTo>
                <a:cubicBezTo>
                  <a:pt x="15560" y="9330"/>
                  <a:pt x="19997" y="4926"/>
                  <a:pt x="25444" y="4568"/>
                </a:cubicBezTo>
                <a:cubicBezTo>
                  <a:pt x="25687" y="4552"/>
                  <a:pt x="25928" y="4544"/>
                  <a:pt x="26167" y="4544"/>
                </a:cubicBezTo>
                <a:close/>
                <a:moveTo>
                  <a:pt x="26195" y="1"/>
                </a:moveTo>
                <a:cubicBezTo>
                  <a:pt x="16246" y="1"/>
                  <a:pt x="7242" y="5448"/>
                  <a:pt x="523" y="14256"/>
                </a:cubicBezTo>
                <a:cubicBezTo>
                  <a:pt x="1" y="15006"/>
                  <a:pt x="1" y="16017"/>
                  <a:pt x="523" y="16702"/>
                </a:cubicBezTo>
                <a:cubicBezTo>
                  <a:pt x="7177" y="25575"/>
                  <a:pt x="16246" y="31022"/>
                  <a:pt x="26195" y="31022"/>
                </a:cubicBezTo>
                <a:cubicBezTo>
                  <a:pt x="36144" y="31022"/>
                  <a:pt x="45147" y="25575"/>
                  <a:pt x="51834" y="16767"/>
                </a:cubicBezTo>
                <a:cubicBezTo>
                  <a:pt x="52356" y="16017"/>
                  <a:pt x="52356" y="15006"/>
                  <a:pt x="51834" y="14321"/>
                </a:cubicBezTo>
                <a:cubicBezTo>
                  <a:pt x="45147" y="5416"/>
                  <a:pt x="36144" y="1"/>
                  <a:pt x="26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966"/>
              </a:solidFill>
            </a:endParaRPr>
          </a:p>
        </p:txBody>
      </p:sp>
      <p:cxnSp>
        <p:nvCxnSpPr>
          <p:cNvPr id="288" name="Google Shape;288;p23"/>
          <p:cNvCxnSpPr/>
          <p:nvPr/>
        </p:nvCxnSpPr>
        <p:spPr>
          <a:xfrm>
            <a:off x="311700" y="1191700"/>
            <a:ext cx="8520600" cy="0"/>
          </a:xfrm>
          <a:prstGeom prst="straightConnector1">
            <a:avLst/>
          </a:prstGeom>
          <a:noFill/>
          <a:ln w="9525" cap="flat" cmpd="sng">
            <a:solidFill>
              <a:srgbClr val="48FFD5"/>
            </a:solidFill>
            <a:prstDash val="solid"/>
            <a:round/>
            <a:headEnd type="none" w="med" len="med"/>
            <a:tailEnd type="none" w="med" len="med"/>
          </a:ln>
        </p:spPr>
      </p:cxnSp>
      <p:sp>
        <p:nvSpPr>
          <p:cNvPr id="289" name="Google Shape;28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6</a:t>
            </a:fld>
            <a:endParaRPr/>
          </a:p>
        </p:txBody>
      </p:sp>
      <p:sp>
        <p:nvSpPr>
          <p:cNvPr id="290" name="Google Shape;290;p23"/>
          <p:cNvSpPr txBox="1"/>
          <p:nvPr/>
        </p:nvSpPr>
        <p:spPr>
          <a:xfrm>
            <a:off x="-1741050" y="11375"/>
            <a:ext cx="655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a:spLocks noGrp="1"/>
          </p:cNvSpPr>
          <p:nvPr>
            <p:ph type="ctrTitle"/>
          </p:nvPr>
        </p:nvSpPr>
        <p:spPr>
          <a:xfrm>
            <a:off x="6399750" y="2821700"/>
            <a:ext cx="2333100" cy="258900"/>
          </a:xfrm>
          <a:prstGeom prst="rect">
            <a:avLst/>
          </a:prstGeom>
        </p:spPr>
        <p:txBody>
          <a:bodyPr spcFirstLastPara="1" wrap="square" lIns="91425" tIns="91425" rIns="91425" bIns="91425" anchor="b" anchorCtr="0">
            <a:noAutofit/>
          </a:bodyPr>
          <a:lstStyle/>
          <a:p>
            <a:pPr marL="457200" lvl="0" indent="-317500" algn="l" rtl="0">
              <a:spcBef>
                <a:spcPts val="0"/>
              </a:spcBef>
              <a:spcAft>
                <a:spcPts val="0"/>
              </a:spcAft>
              <a:buSzPts val="1400"/>
              <a:buFont typeface="Roboto"/>
              <a:buChar char="●"/>
            </a:pPr>
            <a:r>
              <a:rPr lang="es" sz="1400">
                <a:latin typeface="Roboto"/>
                <a:ea typeface="Roboto"/>
                <a:cs typeface="Roboto"/>
                <a:sym typeface="Roboto"/>
              </a:rPr>
              <a:t>Data Visualization</a:t>
            </a:r>
            <a:endParaRPr sz="1400">
              <a:latin typeface="Roboto"/>
              <a:ea typeface="Roboto"/>
              <a:cs typeface="Roboto"/>
              <a:sym typeface="Roboto"/>
            </a:endParaRPr>
          </a:p>
          <a:p>
            <a:pPr marL="457200" lvl="0" indent="-304800" algn="l" rtl="0">
              <a:spcBef>
                <a:spcPts val="0"/>
              </a:spcBef>
              <a:spcAft>
                <a:spcPts val="0"/>
              </a:spcAft>
              <a:buSzPts val="1200"/>
              <a:buFont typeface="Roboto"/>
              <a:buChar char="●"/>
            </a:pPr>
            <a:r>
              <a:rPr lang="es" sz="1400">
                <a:latin typeface="Roboto"/>
                <a:ea typeface="Roboto"/>
                <a:cs typeface="Roboto"/>
                <a:sym typeface="Roboto"/>
              </a:rPr>
              <a:t>Accessibility</a:t>
            </a:r>
            <a:r>
              <a:rPr lang="es" sz="1200">
                <a:latin typeface="Roboto"/>
                <a:ea typeface="Roboto"/>
                <a:cs typeface="Roboto"/>
                <a:sym typeface="Roboto"/>
              </a:rPr>
              <a:t> </a:t>
            </a:r>
            <a:endParaRPr sz="1200">
              <a:latin typeface="Roboto"/>
              <a:ea typeface="Roboto"/>
              <a:cs typeface="Roboto"/>
              <a:sym typeface="Roboto"/>
            </a:endParaRPr>
          </a:p>
        </p:txBody>
      </p:sp>
      <p:sp>
        <p:nvSpPr>
          <p:cNvPr id="296" name="Google Shape;296;p24"/>
          <p:cNvSpPr txBox="1">
            <a:spLocks noGrp="1"/>
          </p:cNvSpPr>
          <p:nvPr>
            <p:ph type="title" idx="4"/>
          </p:nvPr>
        </p:nvSpPr>
        <p:spPr>
          <a:xfrm>
            <a:off x="6399750" y="1997963"/>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a:solidFill>
                  <a:schemeClr val="accent1"/>
                </a:solidFill>
              </a:rPr>
              <a:t>Front Web Application</a:t>
            </a:r>
            <a:endParaRPr sz="1700">
              <a:solidFill>
                <a:schemeClr val="accent1"/>
              </a:solidFill>
            </a:endParaRPr>
          </a:p>
        </p:txBody>
      </p:sp>
      <p:sp>
        <p:nvSpPr>
          <p:cNvPr id="297" name="Google Shape;297;p24"/>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solidFill>
                  <a:schemeClr val="lt1"/>
                </a:solidFill>
              </a:rPr>
              <a:t>Architecture</a:t>
            </a:r>
            <a:endParaRPr/>
          </a:p>
        </p:txBody>
      </p:sp>
      <p:sp>
        <p:nvSpPr>
          <p:cNvPr id="298" name="Google Shape;29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7</a:t>
            </a:fld>
            <a:endParaRPr/>
          </a:p>
        </p:txBody>
      </p:sp>
      <p:pic>
        <p:nvPicPr>
          <p:cNvPr id="299" name="Google Shape;299;p24"/>
          <p:cNvPicPr preferRelativeResize="0"/>
          <p:nvPr/>
        </p:nvPicPr>
        <p:blipFill rotWithShape="1">
          <a:blip r:embed="rId3">
            <a:alphaModFix/>
          </a:blip>
          <a:srcRect b="4680"/>
          <a:stretch/>
        </p:blipFill>
        <p:spPr>
          <a:xfrm>
            <a:off x="311700" y="1527650"/>
            <a:ext cx="5953100" cy="3053375"/>
          </a:xfrm>
          <a:prstGeom prst="rect">
            <a:avLst/>
          </a:prstGeom>
          <a:noFill/>
          <a:ln>
            <a:noFill/>
          </a:ln>
        </p:spPr>
      </p:pic>
      <p:cxnSp>
        <p:nvCxnSpPr>
          <p:cNvPr id="300" name="Google Shape;300;p24"/>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01" name="Google Shape;301;p24"/>
          <p:cNvSpPr txBox="1">
            <a:spLocks noGrp="1"/>
          </p:cNvSpPr>
          <p:nvPr>
            <p:ph type="ctrTitle"/>
          </p:nvPr>
        </p:nvSpPr>
        <p:spPr>
          <a:xfrm>
            <a:off x="6399750" y="3744125"/>
            <a:ext cx="2333100" cy="258900"/>
          </a:xfrm>
          <a:prstGeom prst="rect">
            <a:avLst/>
          </a:prstGeom>
        </p:spPr>
        <p:txBody>
          <a:bodyPr spcFirstLastPara="1" wrap="square" lIns="91425" tIns="91425" rIns="91425" bIns="91425" anchor="b" anchorCtr="0">
            <a:noAutofit/>
          </a:bodyPr>
          <a:lstStyle/>
          <a:p>
            <a:pPr marL="457200" lvl="0" indent="-317500" algn="l" rtl="0">
              <a:spcBef>
                <a:spcPts val="0"/>
              </a:spcBef>
              <a:spcAft>
                <a:spcPts val="0"/>
              </a:spcAft>
              <a:buSzPts val="1400"/>
              <a:buFont typeface="Roboto"/>
              <a:buChar char="●"/>
            </a:pPr>
            <a:r>
              <a:rPr lang="es" sz="1400">
                <a:latin typeface="Roboto"/>
                <a:ea typeface="Roboto"/>
                <a:cs typeface="Roboto"/>
                <a:sym typeface="Roboto"/>
              </a:rPr>
              <a:t>Data Retrieval </a:t>
            </a:r>
            <a:endParaRPr sz="1400">
              <a:latin typeface="Roboto"/>
              <a:ea typeface="Roboto"/>
              <a:cs typeface="Roboto"/>
              <a:sym typeface="Roboto"/>
            </a:endParaRPr>
          </a:p>
          <a:p>
            <a:pPr marL="457200" lvl="0" indent="-317500" algn="l" rtl="0">
              <a:spcBef>
                <a:spcPts val="0"/>
              </a:spcBef>
              <a:spcAft>
                <a:spcPts val="0"/>
              </a:spcAft>
              <a:buSzPts val="1400"/>
              <a:buFont typeface="Roboto"/>
              <a:buChar char="●"/>
            </a:pPr>
            <a:r>
              <a:rPr lang="es" sz="1400">
                <a:latin typeface="Roboto"/>
                <a:ea typeface="Roboto"/>
                <a:cs typeface="Roboto"/>
                <a:sym typeface="Roboto"/>
              </a:rPr>
              <a:t>Secure Login</a:t>
            </a:r>
            <a:endParaRPr sz="1400">
              <a:latin typeface="Roboto"/>
              <a:ea typeface="Roboto"/>
              <a:cs typeface="Roboto"/>
              <a:sym typeface="Roboto"/>
            </a:endParaRPr>
          </a:p>
        </p:txBody>
      </p:sp>
      <p:sp>
        <p:nvSpPr>
          <p:cNvPr id="302" name="Google Shape;302;p24"/>
          <p:cNvSpPr txBox="1">
            <a:spLocks noGrp="1"/>
          </p:cNvSpPr>
          <p:nvPr>
            <p:ph type="title" idx="4"/>
          </p:nvPr>
        </p:nvSpPr>
        <p:spPr>
          <a:xfrm>
            <a:off x="6436750" y="2913013"/>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a:solidFill>
                  <a:schemeClr val="accent1"/>
                </a:solidFill>
              </a:rPr>
              <a:t>Back End System</a:t>
            </a:r>
            <a:endParaRPr sz="170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5"/>
          <p:cNvSpPr txBox="1">
            <a:spLocks noGrp="1"/>
          </p:cNvSpPr>
          <p:nvPr>
            <p:ph type="ctrTitle" idx="7"/>
          </p:nvPr>
        </p:nvSpPr>
        <p:spPr>
          <a:xfrm>
            <a:off x="312651" y="643955"/>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Prototype Review</a:t>
            </a:r>
            <a:endParaRPr dirty="0"/>
          </a:p>
        </p:txBody>
      </p:sp>
      <p:sp>
        <p:nvSpPr>
          <p:cNvPr id="308" name="Google Shape;308;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8</a:t>
            </a:fld>
            <a:endParaRPr/>
          </a:p>
        </p:txBody>
      </p:sp>
      <p:cxnSp>
        <p:nvCxnSpPr>
          <p:cNvPr id="309" name="Google Shape;309;p25"/>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19" name="Google Shape;366;p26">
            <a:extLst>
              <a:ext uri="{FF2B5EF4-FFF2-40B4-BE49-F238E27FC236}">
                <a16:creationId xmlns:a16="http://schemas.microsoft.com/office/drawing/2014/main" id="{6DF4CA30-A061-4D5B-A4D5-4A6110C32B43}"/>
              </a:ext>
            </a:extLst>
          </p:cNvPr>
          <p:cNvSpPr/>
          <p:nvPr/>
        </p:nvSpPr>
        <p:spPr>
          <a:xfrm>
            <a:off x="3599546" y="1471388"/>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0" name="Google Shape;367;p26">
            <a:extLst>
              <a:ext uri="{FF2B5EF4-FFF2-40B4-BE49-F238E27FC236}">
                <a16:creationId xmlns:a16="http://schemas.microsoft.com/office/drawing/2014/main" id="{7F9F20C9-565E-4F57-893A-EF243B2682A9}"/>
              </a:ext>
            </a:extLst>
          </p:cNvPr>
          <p:cNvSpPr/>
          <p:nvPr/>
        </p:nvSpPr>
        <p:spPr>
          <a:xfrm>
            <a:off x="3063946" y="1449938"/>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1" name="Google Shape;368;p26">
            <a:extLst>
              <a:ext uri="{FF2B5EF4-FFF2-40B4-BE49-F238E27FC236}">
                <a16:creationId xmlns:a16="http://schemas.microsoft.com/office/drawing/2014/main" id="{5354D564-B827-412E-8A90-84CA50694BBC}"/>
              </a:ext>
            </a:extLst>
          </p:cNvPr>
          <p:cNvSpPr/>
          <p:nvPr/>
        </p:nvSpPr>
        <p:spPr>
          <a:xfrm>
            <a:off x="3177234" y="1563750"/>
            <a:ext cx="197329" cy="196282"/>
          </a:xfrm>
          <a:custGeom>
            <a:avLst/>
            <a:gdLst/>
            <a:ahLst/>
            <a:cxnLst/>
            <a:rect l="l" t="t" r="r" b="b"/>
            <a:pathLst>
              <a:path w="86076" h="85619" extrusionOk="0">
                <a:moveTo>
                  <a:pt x="69905" y="0"/>
                </a:moveTo>
                <a:cubicBezTo>
                  <a:pt x="68694" y="0"/>
                  <a:pt x="67486" y="477"/>
                  <a:pt x="66581" y="1432"/>
                </a:cubicBezTo>
                <a:lnTo>
                  <a:pt x="58027" y="9986"/>
                </a:lnTo>
                <a:lnTo>
                  <a:pt x="76090" y="28069"/>
                </a:lnTo>
                <a:lnTo>
                  <a:pt x="84186" y="19037"/>
                </a:lnTo>
                <a:cubicBezTo>
                  <a:pt x="86076" y="17227"/>
                  <a:pt x="86076" y="14184"/>
                  <a:pt x="84186" y="12373"/>
                </a:cubicBezTo>
                <a:lnTo>
                  <a:pt x="73245" y="1432"/>
                </a:lnTo>
                <a:cubicBezTo>
                  <a:pt x="72330" y="477"/>
                  <a:pt x="71116" y="0"/>
                  <a:pt x="69905" y="0"/>
                </a:cubicBezTo>
                <a:close/>
                <a:moveTo>
                  <a:pt x="52318" y="14760"/>
                </a:moveTo>
                <a:lnTo>
                  <a:pt x="0" y="67536"/>
                </a:lnTo>
                <a:lnTo>
                  <a:pt x="0" y="85618"/>
                </a:lnTo>
                <a:lnTo>
                  <a:pt x="18083" y="85618"/>
                </a:lnTo>
                <a:lnTo>
                  <a:pt x="70380" y="32823"/>
                </a:lnTo>
                <a:lnTo>
                  <a:pt x="52318" y="14760"/>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dk1"/>
              </a:solidFill>
            </a:endParaRPr>
          </a:p>
        </p:txBody>
      </p:sp>
      <p:sp>
        <p:nvSpPr>
          <p:cNvPr id="22" name="Google Shape;369;p26">
            <a:extLst>
              <a:ext uri="{FF2B5EF4-FFF2-40B4-BE49-F238E27FC236}">
                <a16:creationId xmlns:a16="http://schemas.microsoft.com/office/drawing/2014/main" id="{5853D834-6F64-4DC6-91FA-7F40F7C18DD2}"/>
              </a:ext>
            </a:extLst>
          </p:cNvPr>
          <p:cNvSpPr txBox="1"/>
          <p:nvPr/>
        </p:nvSpPr>
        <p:spPr>
          <a:xfrm>
            <a:off x="4073871" y="1467725"/>
            <a:ext cx="12810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 dirty="0">
                <a:solidFill>
                  <a:schemeClr val="dk1"/>
                </a:solidFill>
                <a:latin typeface="Roboto Light"/>
                <a:ea typeface="Roboto Light"/>
                <a:cs typeface="Roboto Light"/>
                <a:sym typeface="Roboto Light"/>
              </a:rPr>
              <a:t>User Login</a:t>
            </a:r>
            <a:endParaRPr dirty="0">
              <a:solidFill>
                <a:schemeClr val="dk1"/>
              </a:solidFill>
              <a:latin typeface="Roboto Light"/>
              <a:ea typeface="Roboto Light"/>
              <a:cs typeface="Roboto Light"/>
              <a:sym typeface="Roboto Light"/>
            </a:endParaRPr>
          </a:p>
        </p:txBody>
      </p:sp>
      <p:grpSp>
        <p:nvGrpSpPr>
          <p:cNvPr id="6" name="Group 5">
            <a:extLst>
              <a:ext uri="{FF2B5EF4-FFF2-40B4-BE49-F238E27FC236}">
                <a16:creationId xmlns:a16="http://schemas.microsoft.com/office/drawing/2014/main" id="{3F134A07-4E56-4AB6-B201-CBCE375D542E}"/>
              </a:ext>
            </a:extLst>
          </p:cNvPr>
          <p:cNvGrpSpPr/>
          <p:nvPr/>
        </p:nvGrpSpPr>
        <p:grpSpPr>
          <a:xfrm>
            <a:off x="526351" y="3357165"/>
            <a:ext cx="2862100" cy="423900"/>
            <a:chOff x="2014875" y="2411963"/>
            <a:chExt cx="2862100" cy="423900"/>
          </a:xfrm>
        </p:grpSpPr>
        <p:sp>
          <p:nvSpPr>
            <p:cNvPr id="23" name="Google Shape;370;p26">
              <a:extLst>
                <a:ext uri="{FF2B5EF4-FFF2-40B4-BE49-F238E27FC236}">
                  <a16:creationId xmlns:a16="http://schemas.microsoft.com/office/drawing/2014/main" id="{1A589C0F-33D5-48DA-ABE3-CA4876AAD6A7}"/>
                </a:ext>
              </a:extLst>
            </p:cNvPr>
            <p:cNvSpPr/>
            <p:nvPr/>
          </p:nvSpPr>
          <p:spPr>
            <a:xfrm>
              <a:off x="2550475" y="2433413"/>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4" name="Google Shape;371;p26">
              <a:extLst>
                <a:ext uri="{FF2B5EF4-FFF2-40B4-BE49-F238E27FC236}">
                  <a16:creationId xmlns:a16="http://schemas.microsoft.com/office/drawing/2014/main" id="{6F6C14D5-BDBB-4AEC-8886-84358703FB1B}"/>
                </a:ext>
              </a:extLst>
            </p:cNvPr>
            <p:cNvSpPr/>
            <p:nvPr/>
          </p:nvSpPr>
          <p:spPr>
            <a:xfrm>
              <a:off x="2014875" y="2411963"/>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6" name="Google Shape;373;p26">
              <a:extLst>
                <a:ext uri="{FF2B5EF4-FFF2-40B4-BE49-F238E27FC236}">
                  <a16:creationId xmlns:a16="http://schemas.microsoft.com/office/drawing/2014/main" id="{E137D932-3083-4335-B740-DCA2C62F9250}"/>
                </a:ext>
              </a:extLst>
            </p:cNvPr>
            <p:cNvSpPr txBox="1"/>
            <p:nvPr/>
          </p:nvSpPr>
          <p:spPr>
            <a:xfrm>
              <a:off x="2675300" y="2423825"/>
              <a:ext cx="19800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 dirty="0">
                  <a:solidFill>
                    <a:schemeClr val="dk1"/>
                  </a:solidFill>
                  <a:latin typeface="Roboto Light"/>
                  <a:ea typeface="Roboto Light"/>
                  <a:cs typeface="Roboto Light"/>
                  <a:sym typeface="Roboto Light"/>
                </a:rPr>
                <a:t>Student Searching</a:t>
              </a:r>
              <a:endParaRPr dirty="0">
                <a:solidFill>
                  <a:schemeClr val="dk1"/>
                </a:solidFill>
                <a:latin typeface="Roboto Light"/>
                <a:ea typeface="Roboto Light"/>
                <a:cs typeface="Roboto Light"/>
                <a:sym typeface="Roboto Light"/>
              </a:endParaRPr>
            </a:p>
          </p:txBody>
        </p:sp>
      </p:grpSp>
      <p:grpSp>
        <p:nvGrpSpPr>
          <p:cNvPr id="50" name="Group 49">
            <a:extLst>
              <a:ext uri="{FF2B5EF4-FFF2-40B4-BE49-F238E27FC236}">
                <a16:creationId xmlns:a16="http://schemas.microsoft.com/office/drawing/2014/main" id="{3B51B042-D78F-4F7B-BBDD-09BA7E53FE5F}"/>
              </a:ext>
            </a:extLst>
          </p:cNvPr>
          <p:cNvGrpSpPr/>
          <p:nvPr/>
        </p:nvGrpSpPr>
        <p:grpSpPr>
          <a:xfrm>
            <a:off x="3063946" y="2452294"/>
            <a:ext cx="2862100" cy="423900"/>
            <a:chOff x="5234229" y="2313822"/>
            <a:chExt cx="2862100" cy="423900"/>
          </a:xfrm>
        </p:grpSpPr>
        <p:sp>
          <p:nvSpPr>
            <p:cNvPr id="27" name="Google Shape;374;p26">
              <a:extLst>
                <a:ext uri="{FF2B5EF4-FFF2-40B4-BE49-F238E27FC236}">
                  <a16:creationId xmlns:a16="http://schemas.microsoft.com/office/drawing/2014/main" id="{6A3EF29A-D7E6-451D-8B1B-3D87A642B56C}"/>
                </a:ext>
              </a:extLst>
            </p:cNvPr>
            <p:cNvSpPr/>
            <p:nvPr/>
          </p:nvSpPr>
          <p:spPr>
            <a:xfrm>
              <a:off x="5769829" y="2335272"/>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8" name="Google Shape;375;p26">
              <a:extLst>
                <a:ext uri="{FF2B5EF4-FFF2-40B4-BE49-F238E27FC236}">
                  <a16:creationId xmlns:a16="http://schemas.microsoft.com/office/drawing/2014/main" id="{127890D3-415B-4EC5-9577-8DCEE866B244}"/>
                </a:ext>
              </a:extLst>
            </p:cNvPr>
            <p:cNvSpPr/>
            <p:nvPr/>
          </p:nvSpPr>
          <p:spPr>
            <a:xfrm>
              <a:off x="5234229" y="2313822"/>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30" name="Google Shape;377;p26">
              <a:extLst>
                <a:ext uri="{FF2B5EF4-FFF2-40B4-BE49-F238E27FC236}">
                  <a16:creationId xmlns:a16="http://schemas.microsoft.com/office/drawing/2014/main" id="{D5E80E9B-4BB8-4332-938E-70AF00C07695}"/>
                </a:ext>
              </a:extLst>
            </p:cNvPr>
            <p:cNvSpPr txBox="1"/>
            <p:nvPr/>
          </p:nvSpPr>
          <p:spPr>
            <a:xfrm>
              <a:off x="6033104" y="2325684"/>
              <a:ext cx="17031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s" dirty="0">
                  <a:solidFill>
                    <a:schemeClr val="dk1"/>
                  </a:solidFill>
                  <a:latin typeface="Roboto Light"/>
                  <a:ea typeface="Roboto Light"/>
                  <a:cs typeface="Roboto Light"/>
                  <a:sym typeface="Roboto Light"/>
                </a:rPr>
                <a:t>Student Upload</a:t>
              </a:r>
              <a:endParaRPr dirty="0">
                <a:solidFill>
                  <a:schemeClr val="dk1"/>
                </a:solidFill>
                <a:latin typeface="Roboto Light"/>
                <a:ea typeface="Roboto Light"/>
                <a:cs typeface="Roboto Light"/>
                <a:sym typeface="Roboto Light"/>
              </a:endParaRPr>
            </a:p>
          </p:txBody>
        </p:sp>
      </p:grpSp>
      <p:sp>
        <p:nvSpPr>
          <p:cNvPr id="42" name="Google Shape;374;p26">
            <a:extLst>
              <a:ext uri="{FF2B5EF4-FFF2-40B4-BE49-F238E27FC236}">
                <a16:creationId xmlns:a16="http://schemas.microsoft.com/office/drawing/2014/main" id="{742EC948-C5DD-4678-8535-584CF91D24FA}"/>
              </a:ext>
            </a:extLst>
          </p:cNvPr>
          <p:cNvSpPr/>
          <p:nvPr/>
        </p:nvSpPr>
        <p:spPr>
          <a:xfrm>
            <a:off x="6265658" y="3378908"/>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3" name="Google Shape;375;p26">
            <a:extLst>
              <a:ext uri="{FF2B5EF4-FFF2-40B4-BE49-F238E27FC236}">
                <a16:creationId xmlns:a16="http://schemas.microsoft.com/office/drawing/2014/main" id="{57B0A3CD-7841-4E28-85E6-CFB2E17CA75C}"/>
              </a:ext>
            </a:extLst>
          </p:cNvPr>
          <p:cNvSpPr/>
          <p:nvPr/>
        </p:nvSpPr>
        <p:spPr>
          <a:xfrm>
            <a:off x="5730058" y="3357458"/>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5" name="Google Shape;377;p26">
            <a:extLst>
              <a:ext uri="{FF2B5EF4-FFF2-40B4-BE49-F238E27FC236}">
                <a16:creationId xmlns:a16="http://schemas.microsoft.com/office/drawing/2014/main" id="{A401598A-2796-491F-8088-5E58DA7D26D3}"/>
              </a:ext>
            </a:extLst>
          </p:cNvPr>
          <p:cNvSpPr txBox="1"/>
          <p:nvPr/>
        </p:nvSpPr>
        <p:spPr>
          <a:xfrm>
            <a:off x="6528933" y="3369320"/>
            <a:ext cx="17031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s" dirty="0">
                <a:solidFill>
                  <a:schemeClr val="dk1"/>
                </a:solidFill>
                <a:latin typeface="Roboto Light"/>
                <a:ea typeface="Roboto Light"/>
                <a:cs typeface="Roboto Light"/>
                <a:sym typeface="Roboto Light"/>
              </a:rPr>
              <a:t>Student Dashboard</a:t>
            </a:r>
            <a:endParaRPr dirty="0">
              <a:solidFill>
                <a:schemeClr val="dk1"/>
              </a:solidFill>
              <a:latin typeface="Roboto Light"/>
              <a:ea typeface="Roboto Light"/>
              <a:cs typeface="Roboto Light"/>
              <a:sym typeface="Roboto Light"/>
            </a:endParaRPr>
          </a:p>
        </p:txBody>
      </p:sp>
      <p:sp>
        <p:nvSpPr>
          <p:cNvPr id="46" name="Google Shape;374;p26">
            <a:extLst>
              <a:ext uri="{FF2B5EF4-FFF2-40B4-BE49-F238E27FC236}">
                <a16:creationId xmlns:a16="http://schemas.microsoft.com/office/drawing/2014/main" id="{5A87F79F-1C3D-4BC7-8011-49593F9160EB}"/>
              </a:ext>
            </a:extLst>
          </p:cNvPr>
          <p:cNvSpPr/>
          <p:nvPr/>
        </p:nvSpPr>
        <p:spPr>
          <a:xfrm>
            <a:off x="3647238" y="4123869"/>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7" name="Google Shape;375;p26">
            <a:extLst>
              <a:ext uri="{FF2B5EF4-FFF2-40B4-BE49-F238E27FC236}">
                <a16:creationId xmlns:a16="http://schemas.microsoft.com/office/drawing/2014/main" id="{5644338B-1D1B-4E21-817B-8D2830FD2474}"/>
              </a:ext>
            </a:extLst>
          </p:cNvPr>
          <p:cNvSpPr/>
          <p:nvPr/>
        </p:nvSpPr>
        <p:spPr>
          <a:xfrm>
            <a:off x="3111638" y="4102419"/>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9" name="Google Shape;377;p26">
            <a:extLst>
              <a:ext uri="{FF2B5EF4-FFF2-40B4-BE49-F238E27FC236}">
                <a16:creationId xmlns:a16="http://schemas.microsoft.com/office/drawing/2014/main" id="{335DBAAB-D4DD-4D54-9B18-CA1195622548}"/>
              </a:ext>
            </a:extLst>
          </p:cNvPr>
          <p:cNvSpPr txBox="1"/>
          <p:nvPr/>
        </p:nvSpPr>
        <p:spPr>
          <a:xfrm>
            <a:off x="3910513" y="4114281"/>
            <a:ext cx="1703100" cy="40007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s" dirty="0">
                <a:solidFill>
                  <a:schemeClr val="dk1"/>
                </a:solidFill>
                <a:latin typeface="Roboto Light"/>
                <a:ea typeface="Roboto Light"/>
                <a:cs typeface="Roboto Light"/>
                <a:sym typeface="Roboto Light"/>
              </a:rPr>
              <a:t>Admin Settings</a:t>
            </a:r>
            <a:endParaRPr dirty="0">
              <a:solidFill>
                <a:schemeClr val="dk1"/>
              </a:solidFill>
              <a:latin typeface="Roboto Light"/>
              <a:ea typeface="Roboto Light"/>
              <a:cs typeface="Roboto Light"/>
              <a:sym typeface="Roboto Light"/>
            </a:endParaRPr>
          </a:p>
        </p:txBody>
      </p:sp>
      <p:sp>
        <p:nvSpPr>
          <p:cNvPr id="57" name="Google Shape;6645;p42">
            <a:extLst>
              <a:ext uri="{FF2B5EF4-FFF2-40B4-BE49-F238E27FC236}">
                <a16:creationId xmlns:a16="http://schemas.microsoft.com/office/drawing/2014/main" id="{21AE0C17-6C61-4A3D-A781-E371B2ABC405}"/>
              </a:ext>
            </a:extLst>
          </p:cNvPr>
          <p:cNvSpPr/>
          <p:nvPr/>
        </p:nvSpPr>
        <p:spPr>
          <a:xfrm>
            <a:off x="3199975" y="4189931"/>
            <a:ext cx="260942" cy="248777"/>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FF0000"/>
              </a:solidFill>
            </a:endParaRPr>
          </a:p>
        </p:txBody>
      </p:sp>
      <p:grpSp>
        <p:nvGrpSpPr>
          <p:cNvPr id="58" name="Google Shape;6430;p41">
            <a:extLst>
              <a:ext uri="{FF2B5EF4-FFF2-40B4-BE49-F238E27FC236}">
                <a16:creationId xmlns:a16="http://schemas.microsoft.com/office/drawing/2014/main" id="{92928DF3-4E2E-42C0-A582-12B65E500608}"/>
              </a:ext>
            </a:extLst>
          </p:cNvPr>
          <p:cNvGrpSpPr/>
          <p:nvPr/>
        </p:nvGrpSpPr>
        <p:grpSpPr>
          <a:xfrm>
            <a:off x="605630" y="3415295"/>
            <a:ext cx="290161" cy="290532"/>
            <a:chOff x="2034675" y="3617925"/>
            <a:chExt cx="299325" cy="295200"/>
          </a:xfrm>
          <a:solidFill>
            <a:srgbClr val="002060"/>
          </a:solidFill>
        </p:grpSpPr>
        <p:sp>
          <p:nvSpPr>
            <p:cNvPr id="59" name="Google Shape;6431;p41">
              <a:extLst>
                <a:ext uri="{FF2B5EF4-FFF2-40B4-BE49-F238E27FC236}">
                  <a16:creationId xmlns:a16="http://schemas.microsoft.com/office/drawing/2014/main" id="{AE65D564-D1BA-4348-84D6-7EB2D827BD6E}"/>
                </a:ext>
              </a:extLst>
            </p:cNvPr>
            <p:cNvSpPr/>
            <p:nvPr/>
          </p:nvSpPr>
          <p:spPr>
            <a:xfrm>
              <a:off x="2195350" y="3721900"/>
              <a:ext cx="69350" cy="33900"/>
            </a:xfrm>
            <a:custGeom>
              <a:avLst/>
              <a:gdLst/>
              <a:ahLst/>
              <a:cxnLst/>
              <a:rect l="l" t="t" r="r" b="b"/>
              <a:pathLst>
                <a:path w="2774" h="1356" extrusionOk="0">
                  <a:moveTo>
                    <a:pt x="1387" y="1"/>
                  </a:moveTo>
                  <a:cubicBezTo>
                    <a:pt x="631" y="1"/>
                    <a:pt x="1" y="631"/>
                    <a:pt x="1" y="1355"/>
                  </a:cubicBezTo>
                  <a:lnTo>
                    <a:pt x="2773" y="1355"/>
                  </a:lnTo>
                  <a:cubicBezTo>
                    <a:pt x="2773" y="599"/>
                    <a:pt x="2143" y="1"/>
                    <a:pt x="1387"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6432;p41">
              <a:extLst>
                <a:ext uri="{FF2B5EF4-FFF2-40B4-BE49-F238E27FC236}">
                  <a16:creationId xmlns:a16="http://schemas.microsoft.com/office/drawing/2014/main" id="{507E7545-3310-46AC-BAF5-7BDC14010BEA}"/>
                </a:ext>
              </a:extLst>
            </p:cNvPr>
            <p:cNvSpPr/>
            <p:nvPr/>
          </p:nvSpPr>
          <p:spPr>
            <a:xfrm>
              <a:off x="2211900" y="3669125"/>
              <a:ext cx="35475" cy="35475"/>
            </a:xfrm>
            <a:custGeom>
              <a:avLst/>
              <a:gdLst/>
              <a:ahLst/>
              <a:cxnLst/>
              <a:rect l="l" t="t" r="r" b="b"/>
              <a:pathLst>
                <a:path w="1419" h="1419" extrusionOk="0">
                  <a:moveTo>
                    <a:pt x="725" y="1"/>
                  </a:moveTo>
                  <a:cubicBezTo>
                    <a:pt x="315" y="1"/>
                    <a:pt x="0" y="316"/>
                    <a:pt x="0" y="725"/>
                  </a:cubicBezTo>
                  <a:cubicBezTo>
                    <a:pt x="0" y="1103"/>
                    <a:pt x="315" y="1418"/>
                    <a:pt x="725" y="1418"/>
                  </a:cubicBezTo>
                  <a:cubicBezTo>
                    <a:pt x="1103" y="1418"/>
                    <a:pt x="1418" y="1103"/>
                    <a:pt x="1418" y="725"/>
                  </a:cubicBezTo>
                  <a:cubicBezTo>
                    <a:pt x="1418" y="316"/>
                    <a:pt x="1103" y="1"/>
                    <a:pt x="725"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6433;p41">
              <a:extLst>
                <a:ext uri="{FF2B5EF4-FFF2-40B4-BE49-F238E27FC236}">
                  <a16:creationId xmlns:a16="http://schemas.microsoft.com/office/drawing/2014/main" id="{2A97092A-CA40-4097-8F6C-F22AF59A7FFF}"/>
                </a:ext>
              </a:extLst>
            </p:cNvPr>
            <p:cNvSpPr/>
            <p:nvPr/>
          </p:nvSpPr>
          <p:spPr>
            <a:xfrm>
              <a:off x="2125250" y="3617925"/>
              <a:ext cx="208750" cy="208750"/>
            </a:xfrm>
            <a:custGeom>
              <a:avLst/>
              <a:gdLst/>
              <a:ahLst/>
              <a:cxnLst/>
              <a:rect l="l" t="t" r="r" b="b"/>
              <a:pathLst>
                <a:path w="8350" h="8350" extrusionOk="0">
                  <a:moveTo>
                    <a:pt x="4128" y="1387"/>
                  </a:moveTo>
                  <a:cubicBezTo>
                    <a:pt x="4884" y="1387"/>
                    <a:pt x="5514" y="2017"/>
                    <a:pt x="5514" y="2773"/>
                  </a:cubicBezTo>
                  <a:cubicBezTo>
                    <a:pt x="5514" y="3120"/>
                    <a:pt x="5357" y="3466"/>
                    <a:pt x="5136" y="3718"/>
                  </a:cubicBezTo>
                  <a:cubicBezTo>
                    <a:pt x="5766" y="4065"/>
                    <a:pt x="6176" y="4727"/>
                    <a:pt x="6176" y="5514"/>
                  </a:cubicBezTo>
                  <a:lnTo>
                    <a:pt x="6176" y="5892"/>
                  </a:lnTo>
                  <a:lnTo>
                    <a:pt x="6270" y="5892"/>
                  </a:lnTo>
                  <a:cubicBezTo>
                    <a:pt x="6270" y="6081"/>
                    <a:pt x="6113" y="6239"/>
                    <a:pt x="5924" y="6239"/>
                  </a:cubicBezTo>
                  <a:lnTo>
                    <a:pt x="2458" y="6239"/>
                  </a:lnTo>
                  <a:cubicBezTo>
                    <a:pt x="2238" y="6239"/>
                    <a:pt x="2080" y="6081"/>
                    <a:pt x="2080" y="5892"/>
                  </a:cubicBezTo>
                  <a:lnTo>
                    <a:pt x="2080" y="5514"/>
                  </a:lnTo>
                  <a:cubicBezTo>
                    <a:pt x="2080" y="4727"/>
                    <a:pt x="2521" y="4065"/>
                    <a:pt x="3151" y="3718"/>
                  </a:cubicBezTo>
                  <a:cubicBezTo>
                    <a:pt x="2931" y="3466"/>
                    <a:pt x="2773" y="3120"/>
                    <a:pt x="2773" y="2773"/>
                  </a:cubicBezTo>
                  <a:cubicBezTo>
                    <a:pt x="2773" y="2017"/>
                    <a:pt x="3403" y="1387"/>
                    <a:pt x="4128" y="1387"/>
                  </a:cubicBezTo>
                  <a:close/>
                  <a:moveTo>
                    <a:pt x="4191" y="1"/>
                  </a:moveTo>
                  <a:cubicBezTo>
                    <a:pt x="1891" y="1"/>
                    <a:pt x="1" y="1860"/>
                    <a:pt x="1" y="4191"/>
                  </a:cubicBezTo>
                  <a:cubicBezTo>
                    <a:pt x="1" y="6522"/>
                    <a:pt x="1860" y="8350"/>
                    <a:pt x="4191" y="8350"/>
                  </a:cubicBezTo>
                  <a:cubicBezTo>
                    <a:pt x="6459" y="8350"/>
                    <a:pt x="8350" y="6522"/>
                    <a:pt x="8350" y="4191"/>
                  </a:cubicBezTo>
                  <a:cubicBezTo>
                    <a:pt x="8350" y="1860"/>
                    <a:pt x="6459" y="1"/>
                    <a:pt x="4191"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6434;p41">
              <a:extLst>
                <a:ext uri="{FF2B5EF4-FFF2-40B4-BE49-F238E27FC236}">
                  <a16:creationId xmlns:a16="http://schemas.microsoft.com/office/drawing/2014/main" id="{011DD269-F049-4F4F-BAE0-DE7B0285754F}"/>
                </a:ext>
              </a:extLst>
            </p:cNvPr>
            <p:cNvSpPr/>
            <p:nvPr/>
          </p:nvSpPr>
          <p:spPr>
            <a:xfrm>
              <a:off x="2107150" y="3771525"/>
              <a:ext cx="73275" cy="72475"/>
            </a:xfrm>
            <a:custGeom>
              <a:avLst/>
              <a:gdLst/>
              <a:ahLst/>
              <a:cxnLst/>
              <a:rect l="l" t="t" r="r" b="b"/>
              <a:pathLst>
                <a:path w="2931" h="2899" extrusionOk="0">
                  <a:moveTo>
                    <a:pt x="504" y="0"/>
                  </a:moveTo>
                  <a:lnTo>
                    <a:pt x="378" y="126"/>
                  </a:lnTo>
                  <a:cubicBezTo>
                    <a:pt x="0" y="536"/>
                    <a:pt x="0" y="1198"/>
                    <a:pt x="378" y="1576"/>
                  </a:cubicBezTo>
                  <a:lnTo>
                    <a:pt x="1355" y="2584"/>
                  </a:lnTo>
                  <a:cubicBezTo>
                    <a:pt x="1576" y="2773"/>
                    <a:pt x="1828" y="2899"/>
                    <a:pt x="2111" y="2899"/>
                  </a:cubicBezTo>
                  <a:cubicBezTo>
                    <a:pt x="2395" y="2899"/>
                    <a:pt x="2678" y="2773"/>
                    <a:pt x="2867" y="2584"/>
                  </a:cubicBezTo>
                  <a:lnTo>
                    <a:pt x="2930" y="2458"/>
                  </a:lnTo>
                  <a:cubicBezTo>
                    <a:pt x="1828" y="1985"/>
                    <a:pt x="977" y="1071"/>
                    <a:pt x="504"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6435;p41">
              <a:extLst>
                <a:ext uri="{FF2B5EF4-FFF2-40B4-BE49-F238E27FC236}">
                  <a16:creationId xmlns:a16="http://schemas.microsoft.com/office/drawing/2014/main" id="{A834429D-B0E5-41DA-8B5A-0C013E8B8CD6}"/>
                </a:ext>
              </a:extLst>
            </p:cNvPr>
            <p:cNvSpPr/>
            <p:nvPr/>
          </p:nvSpPr>
          <p:spPr>
            <a:xfrm>
              <a:off x="2034675" y="3816425"/>
              <a:ext cx="100050" cy="96700"/>
            </a:xfrm>
            <a:custGeom>
              <a:avLst/>
              <a:gdLst/>
              <a:ahLst/>
              <a:cxnLst/>
              <a:rect l="l" t="t" r="r" b="b"/>
              <a:pathLst>
                <a:path w="4002" h="3868" extrusionOk="0">
                  <a:moveTo>
                    <a:pt x="2521" y="0"/>
                  </a:moveTo>
                  <a:lnTo>
                    <a:pt x="410" y="2111"/>
                  </a:lnTo>
                  <a:cubicBezTo>
                    <a:pt x="1" y="2520"/>
                    <a:pt x="1" y="3182"/>
                    <a:pt x="410" y="3560"/>
                  </a:cubicBezTo>
                  <a:cubicBezTo>
                    <a:pt x="599" y="3765"/>
                    <a:pt x="867" y="3867"/>
                    <a:pt x="1135" y="3867"/>
                  </a:cubicBezTo>
                  <a:cubicBezTo>
                    <a:pt x="1403" y="3867"/>
                    <a:pt x="1671" y="3765"/>
                    <a:pt x="1860" y="3560"/>
                  </a:cubicBezTo>
                  <a:lnTo>
                    <a:pt x="4002" y="1449"/>
                  </a:lnTo>
                  <a:cubicBezTo>
                    <a:pt x="3907" y="1418"/>
                    <a:pt x="3844" y="1323"/>
                    <a:pt x="3750" y="1260"/>
                  </a:cubicBezTo>
                  <a:lnTo>
                    <a:pt x="2773" y="252"/>
                  </a:lnTo>
                  <a:cubicBezTo>
                    <a:pt x="2679" y="189"/>
                    <a:pt x="2616" y="95"/>
                    <a:pt x="2521"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64" name="Google Shape;6124;p41">
            <a:extLst>
              <a:ext uri="{FF2B5EF4-FFF2-40B4-BE49-F238E27FC236}">
                <a16:creationId xmlns:a16="http://schemas.microsoft.com/office/drawing/2014/main" id="{B0A89E33-5A36-434A-AC14-21C493F3163A}"/>
              </a:ext>
            </a:extLst>
          </p:cNvPr>
          <p:cNvGrpSpPr/>
          <p:nvPr/>
        </p:nvGrpSpPr>
        <p:grpSpPr>
          <a:xfrm>
            <a:off x="5808306" y="3406534"/>
            <a:ext cx="262076" cy="306977"/>
            <a:chOff x="-62151950" y="4111775"/>
            <a:chExt cx="318225" cy="316650"/>
          </a:xfrm>
          <a:solidFill>
            <a:srgbClr val="002060"/>
          </a:solidFill>
        </p:grpSpPr>
        <p:sp>
          <p:nvSpPr>
            <p:cNvPr id="65" name="Google Shape;6125;p41">
              <a:extLst>
                <a:ext uri="{FF2B5EF4-FFF2-40B4-BE49-F238E27FC236}">
                  <a16:creationId xmlns:a16="http://schemas.microsoft.com/office/drawing/2014/main" id="{3B581B79-22DD-4276-AC25-B312963972A9}"/>
                </a:ext>
              </a:extLst>
            </p:cNvPr>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6126;p41">
              <a:extLst>
                <a:ext uri="{FF2B5EF4-FFF2-40B4-BE49-F238E27FC236}">
                  <a16:creationId xmlns:a16="http://schemas.microsoft.com/office/drawing/2014/main" id="{0277DDAC-3B0B-4F82-9090-D7CE5ABFE625}"/>
                </a:ext>
              </a:extLst>
            </p:cNvPr>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6127;p41">
              <a:extLst>
                <a:ext uri="{FF2B5EF4-FFF2-40B4-BE49-F238E27FC236}">
                  <a16:creationId xmlns:a16="http://schemas.microsoft.com/office/drawing/2014/main" id="{960AC1E3-CF5B-4876-9468-EB22BE2CFF91}"/>
                </a:ext>
              </a:extLst>
            </p:cNvPr>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6128;p41">
              <a:extLst>
                <a:ext uri="{FF2B5EF4-FFF2-40B4-BE49-F238E27FC236}">
                  <a16:creationId xmlns:a16="http://schemas.microsoft.com/office/drawing/2014/main" id="{660B596B-FB93-4121-94F4-AF00CD6A30C3}"/>
                </a:ext>
              </a:extLst>
            </p:cNvPr>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73" name="Google Shape;5258;p39">
            <a:extLst>
              <a:ext uri="{FF2B5EF4-FFF2-40B4-BE49-F238E27FC236}">
                <a16:creationId xmlns:a16="http://schemas.microsoft.com/office/drawing/2014/main" id="{CD02F4EB-D836-484C-9491-82EEE312F0F9}"/>
              </a:ext>
            </a:extLst>
          </p:cNvPr>
          <p:cNvGrpSpPr/>
          <p:nvPr/>
        </p:nvGrpSpPr>
        <p:grpSpPr>
          <a:xfrm>
            <a:off x="3127336" y="2525085"/>
            <a:ext cx="285890" cy="268751"/>
            <a:chOff x="2085450" y="842250"/>
            <a:chExt cx="483700" cy="481850"/>
          </a:xfrm>
          <a:solidFill>
            <a:srgbClr val="002060"/>
          </a:solidFill>
        </p:grpSpPr>
        <p:sp>
          <p:nvSpPr>
            <p:cNvPr id="74" name="Google Shape;5259;p39">
              <a:extLst>
                <a:ext uri="{FF2B5EF4-FFF2-40B4-BE49-F238E27FC236}">
                  <a16:creationId xmlns:a16="http://schemas.microsoft.com/office/drawing/2014/main" id="{8051007F-042C-4C4A-B9E7-C11CB5E19A13}"/>
                </a:ext>
              </a:extLst>
            </p:cNvPr>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sp>
          <p:nvSpPr>
            <p:cNvPr id="75" name="Google Shape;5260;p39">
              <a:extLst>
                <a:ext uri="{FF2B5EF4-FFF2-40B4-BE49-F238E27FC236}">
                  <a16:creationId xmlns:a16="http://schemas.microsoft.com/office/drawing/2014/main" id="{663B8E0C-FD24-47E2-8126-D6733AA9C232}"/>
                </a:ext>
              </a:extLst>
            </p:cNvPr>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sp>
          <p:nvSpPr>
            <p:cNvPr id="76" name="Google Shape;5261;p39">
              <a:extLst>
                <a:ext uri="{FF2B5EF4-FFF2-40B4-BE49-F238E27FC236}">
                  <a16:creationId xmlns:a16="http://schemas.microsoft.com/office/drawing/2014/main" id="{1CF13609-DEAB-46DC-A0E3-CA0C2EDAC96C}"/>
                </a:ext>
              </a:extLst>
            </p:cNvPr>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grpSp>
      <p:cxnSp>
        <p:nvCxnSpPr>
          <p:cNvPr id="79" name="Straight Arrow Connector 78">
            <a:extLst>
              <a:ext uri="{FF2B5EF4-FFF2-40B4-BE49-F238E27FC236}">
                <a16:creationId xmlns:a16="http://schemas.microsoft.com/office/drawing/2014/main" id="{7B2FCE86-E6FE-460C-940E-D91835EAA824}"/>
              </a:ext>
            </a:extLst>
          </p:cNvPr>
          <p:cNvCxnSpPr>
            <a:cxnSpLocks/>
          </p:cNvCxnSpPr>
          <p:nvPr/>
        </p:nvCxnSpPr>
        <p:spPr>
          <a:xfrm flipH="1">
            <a:off x="2886537" y="2778468"/>
            <a:ext cx="761920" cy="5905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247CB52-92B8-4645-AC7F-F91A34B5FBF9}"/>
              </a:ext>
            </a:extLst>
          </p:cNvPr>
          <p:cNvCxnSpPr>
            <a:cxnSpLocks/>
          </p:cNvCxnSpPr>
          <p:nvPr/>
        </p:nvCxnSpPr>
        <p:spPr>
          <a:xfrm>
            <a:off x="5720979" y="2778468"/>
            <a:ext cx="848103" cy="5905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2A9AB1F-FB9D-4129-BD33-36F24A059949}"/>
              </a:ext>
            </a:extLst>
          </p:cNvPr>
          <p:cNvCxnSpPr>
            <a:cxnSpLocks/>
          </p:cNvCxnSpPr>
          <p:nvPr/>
        </p:nvCxnSpPr>
        <p:spPr>
          <a:xfrm>
            <a:off x="4590146" y="2635324"/>
            <a:ext cx="0" cy="14885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B9E3465-0C25-4F93-85FC-79ADE1318781}"/>
              </a:ext>
            </a:extLst>
          </p:cNvPr>
          <p:cNvCxnSpPr>
            <a:cxnSpLocks/>
          </p:cNvCxnSpPr>
          <p:nvPr/>
        </p:nvCxnSpPr>
        <p:spPr>
          <a:xfrm>
            <a:off x="4572000" y="1835931"/>
            <a:ext cx="0" cy="6282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5"/>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User Login</a:t>
            </a:r>
            <a:endParaRPr dirty="0"/>
          </a:p>
        </p:txBody>
      </p:sp>
      <p:sp>
        <p:nvSpPr>
          <p:cNvPr id="308" name="Google Shape;308;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9</a:t>
            </a:fld>
            <a:endParaRPr/>
          </a:p>
        </p:txBody>
      </p:sp>
      <p:cxnSp>
        <p:nvCxnSpPr>
          <p:cNvPr id="309" name="Google Shape;309;p25"/>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pic>
        <p:nvPicPr>
          <p:cNvPr id="310" name="Google Shape;310;p25"/>
          <p:cNvPicPr preferRelativeResize="0"/>
          <p:nvPr/>
        </p:nvPicPr>
        <p:blipFill>
          <a:blip r:embed="rId3">
            <a:alphaModFix/>
          </a:blip>
          <a:stretch>
            <a:fillRect/>
          </a:stretch>
        </p:blipFill>
        <p:spPr>
          <a:xfrm>
            <a:off x="342437" y="1440819"/>
            <a:ext cx="5934456" cy="3328416"/>
          </a:xfrm>
          <a:prstGeom prst="rect">
            <a:avLst/>
          </a:prstGeom>
          <a:noFill/>
          <a:ln>
            <a:noFill/>
          </a:ln>
        </p:spPr>
      </p:pic>
      <p:sp>
        <p:nvSpPr>
          <p:cNvPr id="312" name="Google Shape;312;p25"/>
          <p:cNvSpPr txBox="1">
            <a:spLocks noGrp="1"/>
          </p:cNvSpPr>
          <p:nvPr>
            <p:ph type="title" idx="4"/>
          </p:nvPr>
        </p:nvSpPr>
        <p:spPr>
          <a:xfrm>
            <a:off x="6305365" y="196515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User Login</a:t>
            </a:r>
            <a:endParaRPr sz="1700" dirty="0">
              <a:solidFill>
                <a:schemeClr val="accent1"/>
              </a:solidFill>
            </a:endParaRPr>
          </a:p>
        </p:txBody>
      </p:sp>
      <p:sp>
        <p:nvSpPr>
          <p:cNvPr id="11" name="Google Shape;386;p30">
            <a:extLst>
              <a:ext uri="{FF2B5EF4-FFF2-40B4-BE49-F238E27FC236}">
                <a16:creationId xmlns:a16="http://schemas.microsoft.com/office/drawing/2014/main" id="{1F4BE93F-617F-4870-A325-728C7DD60D1E}"/>
              </a:ext>
            </a:extLst>
          </p:cNvPr>
          <p:cNvSpPr txBox="1">
            <a:spLocks/>
          </p:cNvSpPr>
          <p:nvPr/>
        </p:nvSpPr>
        <p:spPr>
          <a:xfrm>
            <a:off x="6124624" y="2093665"/>
            <a:ext cx="2865600" cy="502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2pPr>
            <a:lvl3pPr marR="0" lvl="2"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3pPr>
            <a:lvl4pPr marR="0" lvl="3"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4pPr>
            <a:lvl5pPr marR="0" lvl="4"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5pPr>
            <a:lvl6pPr marR="0" lvl="5"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6pPr>
            <a:lvl7pPr marR="0" lvl="6"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7pPr>
            <a:lvl8pPr marR="0" lvl="7"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8pPr>
            <a:lvl9pPr marR="0" lvl="8"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9pPr>
          </a:lstStyle>
          <a:p>
            <a:pPr>
              <a:lnSpc>
                <a:spcPct val="150000"/>
              </a:lnSpc>
            </a:pPr>
            <a:endParaRPr lang="en-US" sz="1400" dirty="0">
              <a:solidFill>
                <a:schemeClr val="lt1"/>
              </a:solidFill>
            </a:endParaRPr>
          </a:p>
          <a:p>
            <a:pPr marL="457200" lvl="0" indent="-317500" algn="l" rtl="0">
              <a:lnSpc>
                <a:spcPct val="150000"/>
              </a:lnSpc>
              <a:spcBef>
                <a:spcPts val="0"/>
              </a:spcBef>
              <a:spcAft>
                <a:spcPts val="0"/>
              </a:spcAft>
              <a:buSzPts val="1400"/>
              <a:buFont typeface="Roboto"/>
              <a:buChar char="●"/>
            </a:pPr>
            <a:r>
              <a:rPr lang="en-US" sz="1400" dirty="0">
                <a:solidFill>
                  <a:schemeClr val="bg1"/>
                </a:solidFill>
                <a:latin typeface="Roboto"/>
                <a:ea typeface="Roboto"/>
                <a:cs typeface="Roboto"/>
                <a:sym typeface="Roboto"/>
              </a:rPr>
              <a:t>Login using provided user credentials</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Passwords are hashed</a:t>
            </a:r>
          </a:p>
        </p:txBody>
      </p:sp>
    </p:spTree>
    <p:extLst>
      <p:ext uri="{BB962C8B-B14F-4D97-AF65-F5344CB8AC3E}">
        <p14:creationId xmlns:p14="http://schemas.microsoft.com/office/powerpoint/2010/main" val="1761860429"/>
      </p:ext>
    </p:extLst>
  </p:cSld>
  <p:clrMapOvr>
    <a:masterClrMapping/>
  </p:clrMapOvr>
</p:sld>
</file>

<file path=ppt/theme/theme1.xml><?xml version="1.0" encoding="utf-8"?>
<a:theme xmlns:a="http://schemas.openxmlformats.org/drawingml/2006/main" name="WEB PROPOSAL">
  <a:themeElements>
    <a:clrScheme name="Simple Light">
      <a:dk1>
        <a:srgbClr val="000000"/>
      </a:dk1>
      <a:lt1>
        <a:srgbClr val="FFFFFF"/>
      </a:lt1>
      <a:dk2>
        <a:srgbClr val="595959"/>
      </a:dk2>
      <a:lt2>
        <a:srgbClr val="EEEEEE"/>
      </a:lt2>
      <a:accent1>
        <a:srgbClr val="48FFD5"/>
      </a:accent1>
      <a:accent2>
        <a:srgbClr val="48FFD5"/>
      </a:accent2>
      <a:accent3>
        <a:srgbClr val="48FFD5"/>
      </a:accent3>
      <a:accent4>
        <a:srgbClr val="48FFD5"/>
      </a:accent4>
      <a:accent5>
        <a:srgbClr val="48FFD5"/>
      </a:accent5>
      <a:accent6>
        <a:srgbClr val="48FFD5"/>
      </a:accent6>
      <a:hlink>
        <a:srgbClr val="48FF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831</Words>
  <Application>Microsoft Macintosh PowerPoint</Application>
  <PresentationFormat>On-screen Show (16:9)</PresentationFormat>
  <Paragraphs>208</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Roboto Light</vt:lpstr>
      <vt:lpstr>Didact Gothic</vt:lpstr>
      <vt:lpstr>Bree Serif</vt:lpstr>
      <vt:lpstr>Roboto Thin</vt:lpstr>
      <vt:lpstr>Roboto Black</vt:lpstr>
      <vt:lpstr>Roboto</vt:lpstr>
      <vt:lpstr>Roboto Mono Thin</vt:lpstr>
      <vt:lpstr>Arial</vt:lpstr>
      <vt:lpstr>WEB PROPOSAL</vt:lpstr>
      <vt:lpstr>  Design Review 3</vt:lpstr>
      <vt:lpstr>Clients</vt:lpstr>
      <vt:lpstr>Workflow</vt:lpstr>
      <vt:lpstr>Problem</vt:lpstr>
      <vt:lpstr>Solution</vt:lpstr>
      <vt:lpstr>Key User Requirements Reminder</vt:lpstr>
      <vt:lpstr>Data Visualization Accessibility </vt:lpstr>
      <vt:lpstr>Prototype Review</vt:lpstr>
      <vt:lpstr>User Login</vt:lpstr>
      <vt:lpstr>Student Dashboard</vt:lpstr>
      <vt:lpstr>Search by student name Filter by major  View student timeline </vt:lpstr>
      <vt:lpstr>Student Dashboard</vt:lpstr>
      <vt:lpstr>Add new users (faculty or admin) Edit existing user permissions</vt:lpstr>
      <vt:lpstr>Challenges</vt:lpstr>
      <vt:lpstr>Solutions</vt:lpstr>
      <vt:lpstr>PowerPoint Presentation</vt:lpstr>
      <vt:lpstr>Schedule</vt:lpstr>
      <vt:lpstr>Conclusion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Design Review 3</dc:title>
  <cp:lastModifiedBy>Carter William Taylor</cp:lastModifiedBy>
  <cp:revision>11</cp:revision>
  <dcterms:modified xsi:type="dcterms:W3CDTF">2022-04-20T17:50:42Z</dcterms:modified>
</cp:coreProperties>
</file>