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ha4kmx0aGH6V/qa9Qyq1hgJ9Jj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ProximaNova-regular.fntdata"/><Relationship Id="rId27" Type="http://schemas.openxmlformats.org/officeDocument/2006/relationships/font" Target="fonts/Ralew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33" Type="http://schemas.openxmlformats.org/officeDocument/2006/relationships/font" Target="fonts/Nunito-bold.fntdata"/><Relationship Id="rId10" Type="http://schemas.openxmlformats.org/officeDocument/2006/relationships/slide" Target="slides/slide6.xml"/><Relationship Id="rId32" Type="http://schemas.openxmlformats.org/officeDocument/2006/relationships/font" Target="fonts/Nunito-regular.fntdata"/><Relationship Id="rId13" Type="http://schemas.openxmlformats.org/officeDocument/2006/relationships/slide" Target="slides/slide9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561a7cf4a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561a7cf4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Kiley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b7a4cf25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b7a4cf2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b7a4cf251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b7a4cf25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b7a4cf251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b7a4cf25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7a4cf25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b7a4cf25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b7d5de649_3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b7d5de649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issues clients are having, review solution, upcoming work</a:t>
            </a:r>
            <a:endParaRPr/>
          </a:p>
        </p:txBody>
      </p:sp>
      <p:sp>
        <p:nvSpPr>
          <p:cNvPr id="287" name="Google Shape;2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b7d5de64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b7d5de6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7a4cf25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7a4cf25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e2f1380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8e2f138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8e2f13801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8e2f1380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8e2f13801_2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8e2f13801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8e2f1380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8e2f1380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/>
              <a:t>·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Zoom functions that allow users to focus on either the details of a particular region, or to gain a quick overview of a wider area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/>
              <a:t>·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Addition of text boxes to data points that show up when clicked to give a quick summary or description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/>
              <a:t>·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The ability to create layers of information that can be shown or hidden at the click of a button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7b980c8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7b980c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b7a4cf25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b7a4cf2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8e2f13801_2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8e2f13801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Kiley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561a7cf4a_0_59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g7561a7cf4a_0_59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g7561a7cf4a_0_596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g7561a7cf4a_0_596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g7561a7cf4a_0_596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g7561a7cf4a_0_596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g7561a7cf4a_0_59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g7561a7cf4a_0_596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g7561a7cf4a_0_596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g7561a7cf4a_0_596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g7561a7cf4a_0_596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g7561a7cf4a_0_596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g7561a7cf4a_0_596"/>
          <p:cNvGrpSpPr/>
          <p:nvPr/>
        </p:nvGrpSpPr>
        <p:grpSpPr>
          <a:xfrm>
            <a:off x="9409957" y="6784"/>
            <a:ext cx="2468376" cy="1002839"/>
            <a:chOff x="6917201" y="0"/>
            <a:chExt cx="2227777" cy="863400"/>
          </a:xfrm>
        </p:grpSpPr>
        <p:sp>
          <p:nvSpPr>
            <p:cNvPr id="23" name="Google Shape;23;g7561a7cf4a_0_5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7561a7cf4a_0_5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7561a7cf4a_0_5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g7561a7cf4a_0_596"/>
          <p:cNvGrpSpPr/>
          <p:nvPr/>
        </p:nvGrpSpPr>
        <p:grpSpPr>
          <a:xfrm>
            <a:off x="8737606" y="5623802"/>
            <a:ext cx="3185498" cy="1234317"/>
            <a:chOff x="6917201" y="0"/>
            <a:chExt cx="2227777" cy="863400"/>
          </a:xfrm>
        </p:grpSpPr>
        <p:sp>
          <p:nvSpPr>
            <p:cNvPr id="27" name="Google Shape;27;g7561a7cf4a_0_5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7561a7cf4a_0_5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7561a7cf4a_0_5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g7561a7cf4a_0_596"/>
          <p:cNvGrpSpPr/>
          <p:nvPr/>
        </p:nvGrpSpPr>
        <p:grpSpPr>
          <a:xfrm>
            <a:off x="265762" y="5407536"/>
            <a:ext cx="3727293" cy="1444382"/>
            <a:chOff x="6917201" y="0"/>
            <a:chExt cx="2227777" cy="863400"/>
          </a:xfrm>
        </p:grpSpPr>
        <p:sp>
          <p:nvSpPr>
            <p:cNvPr id="31" name="Google Shape;31;g7561a7cf4a_0_5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7561a7cf4a_0_5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7561a7cf4a_0_5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g7561a7cf4a_0_596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5" name="Google Shape;35;g7561a7cf4a_0_596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g7561a7cf4a_0_59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61a7cf4a_0_696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g7561a7cf4a_0_696"/>
          <p:cNvGrpSpPr/>
          <p:nvPr/>
        </p:nvGrpSpPr>
        <p:grpSpPr>
          <a:xfrm>
            <a:off x="7945629" y="5492768"/>
            <a:ext cx="3361269" cy="1365553"/>
            <a:chOff x="6917201" y="0"/>
            <a:chExt cx="2227777" cy="863400"/>
          </a:xfrm>
        </p:grpSpPr>
        <p:sp>
          <p:nvSpPr>
            <p:cNvPr id="112" name="Google Shape;112;g7561a7cf4a_0_6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7561a7cf4a_0_6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7561a7cf4a_0_6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g7561a7cf4a_0_696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116" name="Google Shape;116;g7561a7cf4a_0_6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7561a7cf4a_0_6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7561a7cf4a_0_6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g7561a7cf4a_0_696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7561a7cf4a_0_696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1" name="Google Shape;121;g7561a7cf4a_0_69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61a7cf4a_0_70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61a7cf4a_0_711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6" name="Google Shape;126;g7561a7cf4a_0_711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7" name="Google Shape;127;g7561a7cf4a_0_711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7561a7cf4a_0_711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7561a7cf4a_0_711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561a7cf4a_0_624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g7561a7cf4a_0_624"/>
          <p:cNvGrpSpPr/>
          <p:nvPr/>
        </p:nvGrpSpPr>
        <p:grpSpPr>
          <a:xfrm>
            <a:off x="7458691" y="5281486"/>
            <a:ext cx="3880118" cy="1576482"/>
            <a:chOff x="6917201" y="0"/>
            <a:chExt cx="2227777" cy="863400"/>
          </a:xfrm>
        </p:grpSpPr>
        <p:sp>
          <p:nvSpPr>
            <p:cNvPr id="40" name="Google Shape;40;g7561a7cf4a_0_6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g7561a7cf4a_0_6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g7561a7cf4a_0_6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g7561a7cf4a_0_624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44" name="Google Shape;44;g7561a7cf4a_0_6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g7561a7cf4a_0_6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g7561a7cf4a_0_6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g7561a7cf4a_0_624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g7561a7cf4a_0_62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561a7cf4a_0_63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7561a7cf4a_0_63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7561a7cf4a_0_63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7561a7cf4a_0_636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4" name="Google Shape;54;g7561a7cf4a_0_636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g7561a7cf4a_0_63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61a7cf4a_0_64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7561a7cf4a_0_64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7561a7cf4a_0_64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7561a7cf4a_0_643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1" name="Google Shape;61;g7561a7cf4a_0_643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2" name="Google Shape;62;g7561a7cf4a_0_643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" name="Google Shape;63;g7561a7cf4a_0_64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61a7cf4a_0_651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7561a7cf4a_0_651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7561a7cf4a_0_651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7561a7cf4a_0_651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9" name="Google Shape;69;g7561a7cf4a_0_65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61a7cf4a_0_65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561a7cf4a_0_65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7561a7cf4a_0_65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7561a7cf4a_0_657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5" name="Google Shape;75;g7561a7cf4a_0_657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6" name="Google Shape;76;g7561a7cf4a_0_65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61a7cf4a_0_664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7561a7cf4a_0_664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g7561a7cf4a_0_664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1" name="Google Shape;81;g7561a7cf4a_0_664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7561a7cf4a_0_664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7561a7cf4a_0_664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g7561a7cf4a_0_66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g7561a7cf4a_0_664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86" name="Google Shape;86;g7561a7cf4a_0_66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7561a7cf4a_0_66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7561a7cf4a_0_66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g7561a7cf4a_0_664"/>
          <p:cNvGrpSpPr/>
          <p:nvPr/>
        </p:nvGrpSpPr>
        <p:grpSpPr>
          <a:xfrm>
            <a:off x="7848470" y="1657"/>
            <a:ext cx="4343273" cy="1681990"/>
            <a:chOff x="6917201" y="0"/>
            <a:chExt cx="2227777" cy="863400"/>
          </a:xfrm>
        </p:grpSpPr>
        <p:sp>
          <p:nvSpPr>
            <p:cNvPr id="90" name="Google Shape;90;g7561a7cf4a_0_66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7561a7cf4a_0_66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7561a7cf4a_0_66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g7561a7cf4a_0_664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94" name="Google Shape;94;g7561a7cf4a_0_66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61a7cf4a_0_68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7561a7cf4a_0_68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7561a7cf4a_0_68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7561a7cf4a_0_682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0" name="Google Shape;100;g7561a7cf4a_0_682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g7561a7cf4a_0_682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g7561a7cf4a_0_68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61a7cf4a_0_69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7561a7cf4a_0_69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7561a7cf4a_0_69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561a7cf4a_0_690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8" name="Google Shape;108;g7561a7cf4a_0_69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561a7cf4a_0_5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g7561a7cf4a_0_592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7561a7cf4a_0_59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/>
        </p:nvSpPr>
        <p:spPr>
          <a:xfrm>
            <a:off x="3642150" y="656075"/>
            <a:ext cx="5721600" cy="350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Visualizing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 CO</a:t>
            </a:r>
            <a:r>
              <a:rPr b="1" baseline="-25000" lang="en-US" sz="36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 Emissions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Clients: Prof. Kevin Gurney, Dr. Geoffrey Roest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35" name="Google Shape;13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000" y="2154350"/>
            <a:ext cx="3232350" cy="221015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4360650" y="3858000"/>
            <a:ext cx="4284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Mentor: Scooter Nowak</a:t>
            </a:r>
            <a:endParaRPr b="1" sz="18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/>
              <a:t>Kiley Jacobs - Team Leader, Back-End Coder  </a:t>
            </a:r>
            <a:endParaRPr b="1" sz="18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/>
              <a:t>Tung Nguyen - Recorder</a:t>
            </a:r>
            <a:endParaRPr b="1" sz="18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/>
              <a:t>  Yisheng Wang - Front-End Coder    </a:t>
            </a:r>
            <a:endParaRPr b="1" sz="18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/>
              <a:t>Zihang Shen - Front-End Coder</a:t>
            </a:r>
            <a:endParaRPr/>
          </a:p>
        </p:txBody>
      </p:sp>
      <p:sp>
        <p:nvSpPr>
          <p:cNvPr id="137" name="Google Shape;137;p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561a7cf4a_1_16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</a:t>
            </a:r>
            <a:r>
              <a:rPr lang="en-US"/>
              <a:t>Requirements</a:t>
            </a:r>
            <a:endParaRPr/>
          </a:p>
        </p:txBody>
      </p:sp>
      <p:sp>
        <p:nvSpPr>
          <p:cNvPr id="213" name="Google Shape;213;g7561a7cf4a_1_16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Display CO2 Emissions data in the form of raster data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Later use Vector data or even Hestia data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Able to change the data it is displaying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Hopefully get this down to one hour intervals</a:t>
            </a:r>
            <a:endParaRPr sz="3000"/>
          </a:p>
        </p:txBody>
      </p:sp>
      <p:sp>
        <p:nvSpPr>
          <p:cNvPr id="214" name="Google Shape;214;g7561a7cf4a_1_16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7561a7cf4a_1_16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b7a4cf251_1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/ Nonfunctional Requirements</a:t>
            </a:r>
            <a:endParaRPr/>
          </a:p>
        </p:txBody>
      </p:sp>
      <p:sp>
        <p:nvSpPr>
          <p:cNvPr id="221" name="Google Shape;221;g6b7a4cf251_1_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</a:t>
            </a:r>
            <a:r>
              <a:rPr lang="en-US" sz="3000"/>
              <a:t>ith ideal internet the map should take ten seconds or less to load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program should remove map data from memory once the data being shown changes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This is vital when showing hour to hour data</a:t>
            </a:r>
            <a:endParaRPr sz="3000"/>
          </a:p>
        </p:txBody>
      </p:sp>
      <p:sp>
        <p:nvSpPr>
          <p:cNvPr id="222" name="Google Shape;222;g6b7a4cf251_1_0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6b7a4cf251_1_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b7a4cf251_1_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Environmental / Client Constraints</a:t>
            </a:r>
            <a:endParaRPr/>
          </a:p>
        </p:txBody>
      </p:sp>
      <p:sp>
        <p:nvSpPr>
          <p:cNvPr id="229" name="Google Shape;229;g6b7a4cf251_1_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</a:t>
            </a:r>
            <a:r>
              <a:rPr lang="en-US" sz="3000"/>
              <a:t>ust use client data currently in the form of GeoTIFF data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Can be possibly converted to other data formats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Must be integrated into the client’s website</a:t>
            </a:r>
            <a:endParaRPr sz="3000"/>
          </a:p>
        </p:txBody>
      </p:sp>
      <p:sp>
        <p:nvSpPr>
          <p:cNvPr id="230" name="Google Shape;230;g6b7a4cf251_1_5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6b7a4cf251_1_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b7a4cf251_0_5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Challenges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g6b7a4cf251_0_59"/>
          <p:cNvSpPr txBox="1"/>
          <p:nvPr>
            <p:ph idx="1" type="body"/>
          </p:nvPr>
        </p:nvSpPr>
        <p:spPr>
          <a:xfrm>
            <a:off x="1097280" y="1737409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Figure out</a:t>
            </a:r>
            <a:r>
              <a:rPr lang="en-US" sz="3000"/>
              <a:t> how to get the data on Mapbox framework</a:t>
            </a:r>
            <a:endParaRPr sz="3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Learn how to use our tools</a:t>
            </a:r>
            <a:endParaRPr sz="3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Embed the map onto client’s website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38" name="Google Shape;238;g6b7a4cf251_0_59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6b7a4cf251_0_59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b7a4cf251_0_3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Risk and Feasibility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g6b7a4cf251_0_35"/>
          <p:cNvSpPr txBox="1"/>
          <p:nvPr>
            <p:ph idx="1" type="body"/>
          </p:nvPr>
        </p:nvSpPr>
        <p:spPr>
          <a:xfrm>
            <a:off x="1097276" y="2966501"/>
            <a:ext cx="3460200" cy="1641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Likelihood: 3</a:t>
            </a:r>
            <a:r>
              <a:rPr lang="en-US" sz="2400"/>
              <a:t>/5</a:t>
            </a:r>
            <a:r>
              <a:rPr lang="en-US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High severity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Remove unused layers and data frames</a:t>
            </a:r>
            <a:endParaRPr sz="2400"/>
          </a:p>
        </p:txBody>
      </p:sp>
      <p:grpSp>
        <p:nvGrpSpPr>
          <p:cNvPr id="246" name="Google Shape;246;g6b7a4cf251_0_35"/>
          <p:cNvGrpSpPr/>
          <p:nvPr/>
        </p:nvGrpSpPr>
        <p:grpSpPr>
          <a:xfrm>
            <a:off x="1157918" y="1845729"/>
            <a:ext cx="892200" cy="892200"/>
            <a:chOff x="287043" y="1015539"/>
            <a:chExt cx="892200" cy="892200"/>
          </a:xfrm>
        </p:grpSpPr>
        <p:sp>
          <p:nvSpPr>
            <p:cNvPr id="247" name="Google Shape;247;g6b7a4cf251_0_35"/>
            <p:cNvSpPr/>
            <p:nvPr/>
          </p:nvSpPr>
          <p:spPr>
            <a:xfrm>
              <a:off x="287043" y="1015539"/>
              <a:ext cx="892200" cy="892200"/>
            </a:xfrm>
            <a:prstGeom prst="ellipse">
              <a:avLst/>
            </a:prstGeom>
            <a:solidFill>
              <a:srgbClr val="BB58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g6b7a4cf251_0_35"/>
            <p:cNvSpPr/>
            <p:nvPr/>
          </p:nvSpPr>
          <p:spPr>
            <a:xfrm>
              <a:off x="477306" y="1205664"/>
              <a:ext cx="511800" cy="511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g6b7a4cf251_0_35"/>
          <p:cNvSpPr txBox="1"/>
          <p:nvPr/>
        </p:nvSpPr>
        <p:spPr>
          <a:xfrm>
            <a:off x="2124800" y="2152925"/>
            <a:ext cx="28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EMORY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LEAK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g6b7a4cf251_0_35"/>
          <p:cNvGrpSpPr/>
          <p:nvPr/>
        </p:nvGrpSpPr>
        <p:grpSpPr>
          <a:xfrm>
            <a:off x="6615757" y="1999329"/>
            <a:ext cx="892200" cy="892200"/>
            <a:chOff x="2506381" y="1015539"/>
            <a:chExt cx="892200" cy="892200"/>
          </a:xfrm>
        </p:grpSpPr>
        <p:sp>
          <p:nvSpPr>
            <p:cNvPr id="251" name="Google Shape;251;g6b7a4cf251_0_35"/>
            <p:cNvSpPr/>
            <p:nvPr/>
          </p:nvSpPr>
          <p:spPr>
            <a:xfrm>
              <a:off x="2506381" y="1015539"/>
              <a:ext cx="892200" cy="89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g6b7a4cf251_0_35"/>
            <p:cNvSpPr/>
            <p:nvPr/>
          </p:nvSpPr>
          <p:spPr>
            <a:xfrm>
              <a:off x="2696506" y="1205664"/>
              <a:ext cx="511800" cy="511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g6b7a4cf251_0_35"/>
          <p:cNvSpPr txBox="1"/>
          <p:nvPr>
            <p:ph idx="1" type="body"/>
          </p:nvPr>
        </p:nvSpPr>
        <p:spPr>
          <a:xfrm>
            <a:off x="6806275" y="3153450"/>
            <a:ext cx="3853800" cy="1641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Likelihood: 4/5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Medium severity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simplified versions of layers at smaller scale</a:t>
            </a:r>
            <a:endParaRPr sz="2400"/>
          </a:p>
        </p:txBody>
      </p:sp>
      <p:sp>
        <p:nvSpPr>
          <p:cNvPr id="254" name="Google Shape;254;g6b7a4cf251_0_35"/>
          <p:cNvSpPr txBox="1"/>
          <p:nvPr/>
        </p:nvSpPr>
        <p:spPr>
          <a:xfrm>
            <a:off x="7913175" y="2152925"/>
            <a:ext cx="385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OPTIMIZING PERFORMANCE FOR REMOTE ACCESS</a:t>
            </a:r>
            <a:endParaRPr b="1" sz="2400"/>
          </a:p>
        </p:txBody>
      </p:sp>
      <p:sp>
        <p:nvSpPr>
          <p:cNvPr id="255" name="Google Shape;255;g6b7a4cf251_0_35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6b7a4cf251_0_3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Risk and Feasibility</a:t>
            </a:r>
            <a:endParaRPr/>
          </a:p>
        </p:txBody>
      </p:sp>
      <p:sp>
        <p:nvSpPr>
          <p:cNvPr id="262" name="Google Shape;262;p3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3"/>
          <p:cNvGrpSpPr/>
          <p:nvPr/>
        </p:nvGrpSpPr>
        <p:grpSpPr>
          <a:xfrm>
            <a:off x="997818" y="2022554"/>
            <a:ext cx="892200" cy="892200"/>
            <a:chOff x="4725693" y="1015539"/>
            <a:chExt cx="892200" cy="892200"/>
          </a:xfrm>
        </p:grpSpPr>
        <p:sp>
          <p:nvSpPr>
            <p:cNvPr id="264" name="Google Shape;264;p3"/>
            <p:cNvSpPr/>
            <p:nvPr/>
          </p:nvSpPr>
          <p:spPr>
            <a:xfrm>
              <a:off x="4725693" y="1015539"/>
              <a:ext cx="892200" cy="892200"/>
            </a:xfrm>
            <a:prstGeom prst="ellipse">
              <a:avLst/>
            </a:prstGeom>
            <a:solidFill>
              <a:srgbClr val="9B8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915818" y="1205664"/>
              <a:ext cx="511800" cy="511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3"/>
          <p:cNvSpPr txBox="1"/>
          <p:nvPr/>
        </p:nvSpPr>
        <p:spPr>
          <a:xfrm>
            <a:off x="2277275" y="2176150"/>
            <a:ext cx="427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MAINTAINING FLEXIBILITY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&amp; INTEGRITY </a:t>
            </a:r>
            <a:endParaRPr b="1" sz="2400"/>
          </a:p>
        </p:txBody>
      </p:sp>
      <p:sp>
        <p:nvSpPr>
          <p:cNvPr id="267" name="Google Shape;267;p3"/>
          <p:cNvSpPr txBox="1"/>
          <p:nvPr>
            <p:ph idx="1" type="body"/>
          </p:nvPr>
        </p:nvSpPr>
        <p:spPr>
          <a:xfrm>
            <a:off x="1097275" y="3098375"/>
            <a:ext cx="4471200" cy="1641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Likelihood: 4/5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Low severity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Keep our code organized and simplified </a:t>
            </a:r>
            <a:endParaRPr sz="2400"/>
          </a:p>
        </p:txBody>
      </p:sp>
      <p:sp>
        <p:nvSpPr>
          <p:cNvPr id="268" name="Google Shape;268;p3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 txBox="1"/>
          <p:nvPr>
            <p:ph type="title"/>
          </p:nvPr>
        </p:nvSpPr>
        <p:spPr>
          <a:xfrm>
            <a:off x="1550000" y="226955"/>
            <a:ext cx="10178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9755"/>
            <a:ext cx="11347593" cy="5021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7d5de649_3_10"/>
          <p:cNvSpPr txBox="1"/>
          <p:nvPr>
            <p:ph type="title"/>
          </p:nvPr>
        </p:nvSpPr>
        <p:spPr>
          <a:xfrm>
            <a:off x="1451980" y="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Schedule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6b7d5de649_3_1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/>
              <a:t>  </a:t>
            </a:r>
            <a:endParaRPr/>
          </a:p>
        </p:txBody>
      </p:sp>
      <p:pic>
        <p:nvPicPr>
          <p:cNvPr id="283" name="Google Shape;283;g6b7d5de649_3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50" y="955975"/>
            <a:ext cx="11059274" cy="54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6b7d5de649_3_1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pic>
        <p:nvPicPr>
          <p:cNvPr id="290" name="Google Shape;29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050" y="2466925"/>
            <a:ext cx="6220151" cy="32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5"/>
          <p:cNvSpPr txBox="1"/>
          <p:nvPr/>
        </p:nvSpPr>
        <p:spPr>
          <a:xfrm>
            <a:off x="516325" y="1737350"/>
            <a:ext cx="115449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●Develop an interactive CO2 emission map of united states.</a:t>
            </a:r>
            <a:endParaRPr sz="3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● Users will be able to interpret the map easily</a:t>
            </a:r>
            <a:endParaRPr sz="3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●Mapbox is our solution to the project.</a:t>
            </a:r>
            <a:endParaRPr sz="3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●Working on requirements doc and demo</a:t>
            </a:r>
            <a:endParaRPr sz="3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7d5de649_0_0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Questions?</a:t>
            </a:r>
            <a:endParaRPr sz="7200"/>
          </a:p>
        </p:txBody>
      </p:sp>
      <p:sp>
        <p:nvSpPr>
          <p:cNvPr id="299" name="Google Shape;299;g6b7d5de649_0_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b7a4cf251_0_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3" name="Google Shape;143;g6b7a4cf25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75" y="1962525"/>
            <a:ext cx="11328225" cy="34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6b7a4cf251_0_7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6b7a4cf251_0_7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8e2f13801_1_0"/>
          <p:cNvSpPr txBox="1"/>
          <p:nvPr>
            <p:ph type="title"/>
          </p:nvPr>
        </p:nvSpPr>
        <p:spPr>
          <a:xfrm>
            <a:off x="1066805" y="301278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Our Clients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g78e2f13801_1_0"/>
          <p:cNvSpPr txBox="1"/>
          <p:nvPr>
            <p:ph idx="1" type="body"/>
          </p:nvPr>
        </p:nvSpPr>
        <p:spPr>
          <a:xfrm>
            <a:off x="6052650" y="1649737"/>
            <a:ext cx="6021300" cy="1450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Kevin Gurney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Researching in carbon cycle science 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and climate science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Kevin Gurney</a:t>
            </a:r>
            <a:endParaRPr b="1"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Specializes </a:t>
            </a:r>
            <a:r>
              <a:rPr lang="en-US" sz="1300">
                <a:solidFill>
                  <a:srgbClr val="2F303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2F303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in atmospheric science, ecology and public policy</a:t>
            </a:r>
            <a:endParaRPr sz="1800">
              <a:solidFill>
                <a:srgbClr val="2F303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F3034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2F303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25 years with UNCCFC</a:t>
            </a:r>
            <a:endParaRPr sz="1800">
              <a:solidFill>
                <a:srgbClr val="2F303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g78e2f1380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25" y="2152775"/>
            <a:ext cx="1476150" cy="21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78e2f13801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175" y="2016449"/>
            <a:ext cx="2978200" cy="21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8e2f13801_1_0"/>
          <p:cNvSpPr txBox="1"/>
          <p:nvPr/>
        </p:nvSpPr>
        <p:spPr>
          <a:xfrm>
            <a:off x="1186675" y="3910625"/>
            <a:ext cx="36240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Proxima Nova"/>
                <a:ea typeface="Proxima Nova"/>
                <a:cs typeface="Proxima Nova"/>
                <a:sym typeface="Proxima Nova"/>
              </a:rPr>
              <a:t>Doctor Geoffrey Roest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Postdoctoral Researcher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g78e2f13801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5600" y="2389900"/>
            <a:ext cx="2370050" cy="13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78e2f13801_1_0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78e2f13801_1_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78e2f13801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75" y="3242026"/>
            <a:ext cx="7800950" cy="30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78e2f13801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51" y="148475"/>
            <a:ext cx="5289771" cy="30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78e2f13801_1_5"/>
          <p:cNvSpPr txBox="1"/>
          <p:nvPr/>
        </p:nvSpPr>
        <p:spPr>
          <a:xfrm>
            <a:off x="6039500" y="843875"/>
            <a:ext cx="5801100" cy="22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Clients’ Work</a:t>
            </a:r>
            <a:endParaRPr sz="4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g78e2f13801_1_5"/>
          <p:cNvSpPr/>
          <p:nvPr/>
        </p:nvSpPr>
        <p:spPr>
          <a:xfrm>
            <a:off x="14625" y="6335575"/>
            <a:ext cx="12192000" cy="5223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78e2f13801_1_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8e2f13801_2_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Problem Statement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g78e2f13801_2_7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Data are only available in technical formats </a:t>
            </a:r>
            <a:endParaRPr sz="3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Hard to interpret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No user interaction 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78e2f13801_2_7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78e2f13801_2_7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8e2f13801_2_0"/>
          <p:cNvSpPr txBox="1"/>
          <p:nvPr>
            <p:ph type="title"/>
          </p:nvPr>
        </p:nvSpPr>
        <p:spPr>
          <a:xfrm>
            <a:off x="1066805" y="326078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 Overview</a:t>
            </a:r>
            <a:endParaRPr/>
          </a:p>
        </p:txBody>
      </p:sp>
      <p:sp>
        <p:nvSpPr>
          <p:cNvPr id="180" name="Google Shape;180;g78e2f13801_2_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A Web map application for CO2 emission in U.S.</a:t>
            </a:r>
            <a:endParaRPr sz="36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000000"/>
                </a:solidFill>
              </a:rPr>
              <a:t>Time slider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000000"/>
                </a:solidFill>
              </a:rPr>
              <a:t>Zoom function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000000"/>
                </a:solidFill>
              </a:rPr>
              <a:t>Hide layers of information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000000"/>
                </a:solidFill>
              </a:rPr>
              <a:t>Search location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000000"/>
                </a:solidFill>
              </a:rPr>
              <a:t>Show the info. under the pointer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78e2f13801_2_0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78e2f13801_2_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757b980c8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700" y="860513"/>
            <a:ext cx="6434301" cy="51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757b980c8b_1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 Overview</a:t>
            </a:r>
            <a:endParaRPr/>
          </a:p>
        </p:txBody>
      </p:sp>
      <p:sp>
        <p:nvSpPr>
          <p:cNvPr id="189" name="Google Shape;189;g757b980c8b_1_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</a:rPr>
              <a:t>Using Mapbox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-US" sz="3000">
                <a:solidFill>
                  <a:srgbClr val="000000"/>
                </a:solidFill>
              </a:rPr>
              <a:t>Access clients data directly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-US" sz="3000">
                <a:solidFill>
                  <a:srgbClr val="000000"/>
                </a:solidFill>
              </a:rPr>
              <a:t>Provide user interaction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90" name="Google Shape;190;g757b980c8b_1_0"/>
          <p:cNvSpPr/>
          <p:nvPr/>
        </p:nvSpPr>
        <p:spPr>
          <a:xfrm>
            <a:off x="0" y="632340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757b980c8b_1_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b7a4cf251_0_13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Requirements Acquisition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g6b7a4cf251_0_13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</a:t>
            </a:r>
            <a:r>
              <a:rPr lang="en-US" sz="3000"/>
              <a:t>eet with clients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discuss what they currently have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what we can do with </a:t>
            </a:r>
            <a:r>
              <a:rPr lang="en-US" sz="3000"/>
              <a:t>their</a:t>
            </a:r>
            <a:r>
              <a:rPr lang="en-US" sz="3000"/>
              <a:t> data</a:t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what they want most</a:t>
            </a:r>
            <a:endParaRPr sz="3000"/>
          </a:p>
        </p:txBody>
      </p:sp>
      <p:sp>
        <p:nvSpPr>
          <p:cNvPr id="198" name="Google Shape;198;g6b7a4cf251_0_13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6b7a4cf251_0_13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8e2f13801_2_13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Level Requirements</a:t>
            </a:r>
            <a:endParaRPr/>
          </a:p>
        </p:txBody>
      </p:sp>
      <p:sp>
        <p:nvSpPr>
          <p:cNvPr id="205" name="Google Shape;205;g78e2f13801_2_13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View statistical information about a given section of map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Zoom in on areas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Change the time range of the shown emissions data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Change colors and transparency of map or map layers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View only certain kinds of emissions rather than all</a:t>
            </a:r>
            <a:endParaRPr sz="3000"/>
          </a:p>
        </p:txBody>
      </p:sp>
      <p:sp>
        <p:nvSpPr>
          <p:cNvPr id="206" name="Google Shape;206;g78e2f13801_2_13"/>
          <p:cNvSpPr/>
          <p:nvPr/>
        </p:nvSpPr>
        <p:spPr>
          <a:xfrm>
            <a:off x="14625" y="6323350"/>
            <a:ext cx="121920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78e2f13801_2_13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2019-11-16T20:43:53Z</dcterms:created>
</cp:coreProperties>
</file>