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Lst>
  <p:sldSz cy="31089600" cx="39319200"/>
  <p:notesSz cx="6858000" cy="9144000"/>
  <p:embeddedFontLst>
    <p:embeddedFont>
      <p:font typeface="Roboto"/>
      <p:regular r:id="rId7"/>
      <p:bold r:id="rId8"/>
      <p:italic r:id="rId9"/>
      <p:boldItalic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9792">
          <p15:clr>
            <a:srgbClr val="A4A3A4"/>
          </p15:clr>
        </p15:guide>
        <p15:guide id="2" pos="123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9792" orient="horz"/>
        <p:guide pos="12384"/>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0" Type="http://schemas.openxmlformats.org/officeDocument/2006/relationships/font" Target="fonts/Roboto-boldItalic.fntdata"/><Relationship Id="rId9" Type="http://schemas.openxmlformats.org/officeDocument/2006/relationships/font" Target="fonts/Robo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Roboto-regular.fntdata"/><Relationship Id="rId8" Type="http://schemas.openxmlformats.org/officeDocument/2006/relationships/font" Target="fonts/Roboto-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260966" y="685800"/>
            <a:ext cx="43368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1260966" y="685800"/>
            <a:ext cx="43368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1340346" y="4500542"/>
            <a:ext cx="36638700" cy="12406500"/>
          </a:xfrm>
          <a:prstGeom prst="rect">
            <a:avLst/>
          </a:prstGeom>
        </p:spPr>
        <p:txBody>
          <a:bodyPr anchorCtr="0" anchor="b" bIns="427875" lIns="427875" spcFirstLastPara="1" rIns="427875" wrap="square" tIns="427875">
            <a:noAutofit/>
          </a:bodyPr>
          <a:lstStyle>
            <a:lvl1pPr lvl="0" algn="ctr">
              <a:spcBef>
                <a:spcPts val="0"/>
              </a:spcBef>
              <a:spcAft>
                <a:spcPts val="0"/>
              </a:spcAft>
              <a:buSzPts val="24300"/>
              <a:buNone/>
              <a:defRPr sz="24300"/>
            </a:lvl1pPr>
            <a:lvl2pPr lvl="1" algn="ctr">
              <a:spcBef>
                <a:spcPts val="0"/>
              </a:spcBef>
              <a:spcAft>
                <a:spcPts val="0"/>
              </a:spcAft>
              <a:buSzPts val="24300"/>
              <a:buNone/>
              <a:defRPr sz="24300"/>
            </a:lvl2pPr>
            <a:lvl3pPr lvl="2" algn="ctr">
              <a:spcBef>
                <a:spcPts val="0"/>
              </a:spcBef>
              <a:spcAft>
                <a:spcPts val="0"/>
              </a:spcAft>
              <a:buSzPts val="24300"/>
              <a:buNone/>
              <a:defRPr sz="24300"/>
            </a:lvl3pPr>
            <a:lvl4pPr lvl="3" algn="ctr">
              <a:spcBef>
                <a:spcPts val="0"/>
              </a:spcBef>
              <a:spcAft>
                <a:spcPts val="0"/>
              </a:spcAft>
              <a:buSzPts val="24300"/>
              <a:buNone/>
              <a:defRPr sz="24300"/>
            </a:lvl4pPr>
            <a:lvl5pPr lvl="4" algn="ctr">
              <a:spcBef>
                <a:spcPts val="0"/>
              </a:spcBef>
              <a:spcAft>
                <a:spcPts val="0"/>
              </a:spcAft>
              <a:buSzPts val="24300"/>
              <a:buNone/>
              <a:defRPr sz="24300"/>
            </a:lvl5pPr>
            <a:lvl6pPr lvl="5" algn="ctr">
              <a:spcBef>
                <a:spcPts val="0"/>
              </a:spcBef>
              <a:spcAft>
                <a:spcPts val="0"/>
              </a:spcAft>
              <a:buSzPts val="24300"/>
              <a:buNone/>
              <a:defRPr sz="24300"/>
            </a:lvl6pPr>
            <a:lvl7pPr lvl="6" algn="ctr">
              <a:spcBef>
                <a:spcPts val="0"/>
              </a:spcBef>
              <a:spcAft>
                <a:spcPts val="0"/>
              </a:spcAft>
              <a:buSzPts val="24300"/>
              <a:buNone/>
              <a:defRPr sz="24300"/>
            </a:lvl7pPr>
            <a:lvl8pPr lvl="7" algn="ctr">
              <a:spcBef>
                <a:spcPts val="0"/>
              </a:spcBef>
              <a:spcAft>
                <a:spcPts val="0"/>
              </a:spcAft>
              <a:buSzPts val="24300"/>
              <a:buNone/>
              <a:defRPr sz="24300"/>
            </a:lvl8pPr>
            <a:lvl9pPr lvl="8" algn="ctr">
              <a:spcBef>
                <a:spcPts val="0"/>
              </a:spcBef>
              <a:spcAft>
                <a:spcPts val="0"/>
              </a:spcAft>
              <a:buSzPts val="24300"/>
              <a:buNone/>
              <a:defRPr sz="24300"/>
            </a:lvl9pPr>
          </a:lstStyle>
          <a:p/>
        </p:txBody>
      </p:sp>
      <p:sp>
        <p:nvSpPr>
          <p:cNvPr id="11" name="Google Shape;11;p2"/>
          <p:cNvSpPr txBox="1"/>
          <p:nvPr>
            <p:ph idx="1" type="subTitle"/>
          </p:nvPr>
        </p:nvSpPr>
        <p:spPr>
          <a:xfrm>
            <a:off x="1340310" y="17130711"/>
            <a:ext cx="36638700" cy="4791600"/>
          </a:xfrm>
          <a:prstGeom prst="rect">
            <a:avLst/>
          </a:prstGeom>
        </p:spPr>
        <p:txBody>
          <a:bodyPr anchorCtr="0" anchor="t" bIns="427875" lIns="427875" spcFirstLastPara="1" rIns="427875" wrap="square" tIns="427875">
            <a:noAutofit/>
          </a:bodyPr>
          <a:lstStyle>
            <a:lvl1pPr lvl="0" algn="ctr">
              <a:lnSpc>
                <a:spcPct val="100000"/>
              </a:lnSpc>
              <a:spcBef>
                <a:spcPts val="0"/>
              </a:spcBef>
              <a:spcAft>
                <a:spcPts val="0"/>
              </a:spcAft>
              <a:buSzPts val="13100"/>
              <a:buNone/>
              <a:defRPr sz="13100"/>
            </a:lvl1pPr>
            <a:lvl2pPr lvl="1" algn="ctr">
              <a:lnSpc>
                <a:spcPct val="100000"/>
              </a:lnSpc>
              <a:spcBef>
                <a:spcPts val="0"/>
              </a:spcBef>
              <a:spcAft>
                <a:spcPts val="0"/>
              </a:spcAft>
              <a:buSzPts val="13100"/>
              <a:buNone/>
              <a:defRPr sz="13100"/>
            </a:lvl2pPr>
            <a:lvl3pPr lvl="2" algn="ctr">
              <a:lnSpc>
                <a:spcPct val="100000"/>
              </a:lnSpc>
              <a:spcBef>
                <a:spcPts val="0"/>
              </a:spcBef>
              <a:spcAft>
                <a:spcPts val="0"/>
              </a:spcAft>
              <a:buSzPts val="13100"/>
              <a:buNone/>
              <a:defRPr sz="13100"/>
            </a:lvl3pPr>
            <a:lvl4pPr lvl="3" algn="ctr">
              <a:lnSpc>
                <a:spcPct val="100000"/>
              </a:lnSpc>
              <a:spcBef>
                <a:spcPts val="0"/>
              </a:spcBef>
              <a:spcAft>
                <a:spcPts val="0"/>
              </a:spcAft>
              <a:buSzPts val="13100"/>
              <a:buNone/>
              <a:defRPr sz="13100"/>
            </a:lvl4pPr>
            <a:lvl5pPr lvl="4" algn="ctr">
              <a:lnSpc>
                <a:spcPct val="100000"/>
              </a:lnSpc>
              <a:spcBef>
                <a:spcPts val="0"/>
              </a:spcBef>
              <a:spcAft>
                <a:spcPts val="0"/>
              </a:spcAft>
              <a:buSzPts val="13100"/>
              <a:buNone/>
              <a:defRPr sz="13100"/>
            </a:lvl5pPr>
            <a:lvl6pPr lvl="5" algn="ctr">
              <a:lnSpc>
                <a:spcPct val="100000"/>
              </a:lnSpc>
              <a:spcBef>
                <a:spcPts val="0"/>
              </a:spcBef>
              <a:spcAft>
                <a:spcPts val="0"/>
              </a:spcAft>
              <a:buSzPts val="13100"/>
              <a:buNone/>
              <a:defRPr sz="13100"/>
            </a:lvl6pPr>
            <a:lvl7pPr lvl="6" algn="ctr">
              <a:lnSpc>
                <a:spcPct val="100000"/>
              </a:lnSpc>
              <a:spcBef>
                <a:spcPts val="0"/>
              </a:spcBef>
              <a:spcAft>
                <a:spcPts val="0"/>
              </a:spcAft>
              <a:buSzPts val="13100"/>
              <a:buNone/>
              <a:defRPr sz="13100"/>
            </a:lvl7pPr>
            <a:lvl8pPr lvl="7" algn="ctr">
              <a:lnSpc>
                <a:spcPct val="100000"/>
              </a:lnSpc>
              <a:spcBef>
                <a:spcPts val="0"/>
              </a:spcBef>
              <a:spcAft>
                <a:spcPts val="0"/>
              </a:spcAft>
              <a:buSzPts val="13100"/>
              <a:buNone/>
              <a:defRPr sz="13100"/>
            </a:lvl8pPr>
            <a:lvl9pPr lvl="8" algn="ctr">
              <a:lnSpc>
                <a:spcPct val="100000"/>
              </a:lnSpc>
              <a:spcBef>
                <a:spcPts val="0"/>
              </a:spcBef>
              <a:spcAft>
                <a:spcPts val="0"/>
              </a:spcAft>
              <a:buSzPts val="13100"/>
              <a:buNone/>
              <a:defRPr sz="13100"/>
            </a:lvl9pPr>
          </a:lstStyle>
          <a:p/>
        </p:txBody>
      </p:sp>
      <p:sp>
        <p:nvSpPr>
          <p:cNvPr id="12" name="Google Shape;12;p2"/>
          <p:cNvSpPr txBox="1"/>
          <p:nvPr>
            <p:ph idx="12" type="sldNum"/>
          </p:nvPr>
        </p:nvSpPr>
        <p:spPr>
          <a:xfrm>
            <a:off x="36431569" y="28186555"/>
            <a:ext cx="2359500" cy="2379600"/>
          </a:xfrm>
          <a:prstGeom prst="rect">
            <a:avLst/>
          </a:prstGeom>
        </p:spPr>
        <p:txBody>
          <a:bodyPr anchorCtr="0" anchor="ctr" bIns="427875" lIns="427875" spcFirstLastPara="1" rIns="427875" wrap="square" tIns="4278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1340310" y="6685911"/>
            <a:ext cx="36638700" cy="11868000"/>
          </a:xfrm>
          <a:prstGeom prst="rect">
            <a:avLst/>
          </a:prstGeom>
        </p:spPr>
        <p:txBody>
          <a:bodyPr anchorCtr="0" anchor="b" bIns="427875" lIns="427875" spcFirstLastPara="1" rIns="427875" wrap="square" tIns="427875">
            <a:noAutofit/>
          </a:bodyPr>
          <a:lstStyle>
            <a:lvl1pPr lvl="0" algn="ctr">
              <a:spcBef>
                <a:spcPts val="0"/>
              </a:spcBef>
              <a:spcAft>
                <a:spcPts val="0"/>
              </a:spcAft>
              <a:buSzPts val="56200"/>
              <a:buNone/>
              <a:defRPr sz="56200"/>
            </a:lvl1pPr>
            <a:lvl2pPr lvl="1" algn="ctr">
              <a:spcBef>
                <a:spcPts val="0"/>
              </a:spcBef>
              <a:spcAft>
                <a:spcPts val="0"/>
              </a:spcAft>
              <a:buSzPts val="56200"/>
              <a:buNone/>
              <a:defRPr sz="56200"/>
            </a:lvl2pPr>
            <a:lvl3pPr lvl="2" algn="ctr">
              <a:spcBef>
                <a:spcPts val="0"/>
              </a:spcBef>
              <a:spcAft>
                <a:spcPts val="0"/>
              </a:spcAft>
              <a:buSzPts val="56200"/>
              <a:buNone/>
              <a:defRPr sz="56200"/>
            </a:lvl3pPr>
            <a:lvl4pPr lvl="3" algn="ctr">
              <a:spcBef>
                <a:spcPts val="0"/>
              </a:spcBef>
              <a:spcAft>
                <a:spcPts val="0"/>
              </a:spcAft>
              <a:buSzPts val="56200"/>
              <a:buNone/>
              <a:defRPr sz="56200"/>
            </a:lvl4pPr>
            <a:lvl5pPr lvl="4" algn="ctr">
              <a:spcBef>
                <a:spcPts val="0"/>
              </a:spcBef>
              <a:spcAft>
                <a:spcPts val="0"/>
              </a:spcAft>
              <a:buSzPts val="56200"/>
              <a:buNone/>
              <a:defRPr sz="56200"/>
            </a:lvl5pPr>
            <a:lvl6pPr lvl="5" algn="ctr">
              <a:spcBef>
                <a:spcPts val="0"/>
              </a:spcBef>
              <a:spcAft>
                <a:spcPts val="0"/>
              </a:spcAft>
              <a:buSzPts val="56200"/>
              <a:buNone/>
              <a:defRPr sz="56200"/>
            </a:lvl6pPr>
            <a:lvl7pPr lvl="6" algn="ctr">
              <a:spcBef>
                <a:spcPts val="0"/>
              </a:spcBef>
              <a:spcAft>
                <a:spcPts val="0"/>
              </a:spcAft>
              <a:buSzPts val="56200"/>
              <a:buNone/>
              <a:defRPr sz="56200"/>
            </a:lvl7pPr>
            <a:lvl8pPr lvl="7" algn="ctr">
              <a:spcBef>
                <a:spcPts val="0"/>
              </a:spcBef>
              <a:spcAft>
                <a:spcPts val="0"/>
              </a:spcAft>
              <a:buSzPts val="56200"/>
              <a:buNone/>
              <a:defRPr sz="56200"/>
            </a:lvl8pPr>
            <a:lvl9pPr lvl="8" algn="ctr">
              <a:spcBef>
                <a:spcPts val="0"/>
              </a:spcBef>
              <a:spcAft>
                <a:spcPts val="0"/>
              </a:spcAft>
              <a:buSzPts val="56200"/>
              <a:buNone/>
              <a:defRPr sz="56200"/>
            </a:lvl9pPr>
          </a:lstStyle>
          <a:p>
            <a:r>
              <a:t>xx%</a:t>
            </a:r>
          </a:p>
        </p:txBody>
      </p:sp>
      <p:sp>
        <p:nvSpPr>
          <p:cNvPr id="46" name="Google Shape;46;p11"/>
          <p:cNvSpPr txBox="1"/>
          <p:nvPr>
            <p:ph idx="1" type="body"/>
          </p:nvPr>
        </p:nvSpPr>
        <p:spPr>
          <a:xfrm>
            <a:off x="1340310" y="19053449"/>
            <a:ext cx="36638700" cy="7863000"/>
          </a:xfrm>
          <a:prstGeom prst="rect">
            <a:avLst/>
          </a:prstGeom>
        </p:spPr>
        <p:txBody>
          <a:bodyPr anchorCtr="0" anchor="t" bIns="427875" lIns="427875" spcFirstLastPara="1" rIns="427875" wrap="square" tIns="427875">
            <a:noAutofit/>
          </a:bodyPr>
          <a:lstStyle>
            <a:lvl1pPr indent="-762000" lvl="0" marL="457200" algn="ctr">
              <a:spcBef>
                <a:spcPts val="0"/>
              </a:spcBef>
              <a:spcAft>
                <a:spcPts val="0"/>
              </a:spcAft>
              <a:buSzPts val="8400"/>
              <a:buChar char="●"/>
              <a:defRPr/>
            </a:lvl1pPr>
            <a:lvl2pPr indent="-647700" lvl="1" marL="914400" algn="ctr">
              <a:spcBef>
                <a:spcPts val="7500"/>
              </a:spcBef>
              <a:spcAft>
                <a:spcPts val="0"/>
              </a:spcAft>
              <a:buSzPts val="6600"/>
              <a:buChar char="○"/>
              <a:defRPr/>
            </a:lvl2pPr>
            <a:lvl3pPr indent="-647700" lvl="2" marL="1371600" algn="ctr">
              <a:spcBef>
                <a:spcPts val="7500"/>
              </a:spcBef>
              <a:spcAft>
                <a:spcPts val="0"/>
              </a:spcAft>
              <a:buSzPts val="6600"/>
              <a:buChar char="■"/>
              <a:defRPr/>
            </a:lvl3pPr>
            <a:lvl4pPr indent="-647700" lvl="3" marL="1828800" algn="ctr">
              <a:spcBef>
                <a:spcPts val="7500"/>
              </a:spcBef>
              <a:spcAft>
                <a:spcPts val="0"/>
              </a:spcAft>
              <a:buSzPts val="6600"/>
              <a:buChar char="●"/>
              <a:defRPr/>
            </a:lvl4pPr>
            <a:lvl5pPr indent="-647700" lvl="4" marL="2286000" algn="ctr">
              <a:spcBef>
                <a:spcPts val="7500"/>
              </a:spcBef>
              <a:spcAft>
                <a:spcPts val="0"/>
              </a:spcAft>
              <a:buSzPts val="6600"/>
              <a:buChar char="○"/>
              <a:defRPr/>
            </a:lvl5pPr>
            <a:lvl6pPr indent="-647700" lvl="5" marL="2743200" algn="ctr">
              <a:spcBef>
                <a:spcPts val="7500"/>
              </a:spcBef>
              <a:spcAft>
                <a:spcPts val="0"/>
              </a:spcAft>
              <a:buSzPts val="6600"/>
              <a:buChar char="■"/>
              <a:defRPr/>
            </a:lvl6pPr>
            <a:lvl7pPr indent="-647700" lvl="6" marL="3200400" algn="ctr">
              <a:spcBef>
                <a:spcPts val="7500"/>
              </a:spcBef>
              <a:spcAft>
                <a:spcPts val="0"/>
              </a:spcAft>
              <a:buSzPts val="6600"/>
              <a:buChar char="●"/>
              <a:defRPr/>
            </a:lvl7pPr>
            <a:lvl8pPr indent="-647700" lvl="7" marL="3657600" algn="ctr">
              <a:spcBef>
                <a:spcPts val="7500"/>
              </a:spcBef>
              <a:spcAft>
                <a:spcPts val="0"/>
              </a:spcAft>
              <a:buSzPts val="6600"/>
              <a:buChar char="○"/>
              <a:defRPr/>
            </a:lvl8pPr>
            <a:lvl9pPr indent="-647700" lvl="8" marL="4114800" algn="ctr">
              <a:spcBef>
                <a:spcPts val="7500"/>
              </a:spcBef>
              <a:spcAft>
                <a:spcPts val="7500"/>
              </a:spcAft>
              <a:buSzPts val="6600"/>
              <a:buChar char="■"/>
              <a:defRPr/>
            </a:lvl9pPr>
          </a:lstStyle>
          <a:p/>
        </p:txBody>
      </p:sp>
      <p:sp>
        <p:nvSpPr>
          <p:cNvPr id="47" name="Google Shape;47;p11"/>
          <p:cNvSpPr txBox="1"/>
          <p:nvPr>
            <p:ph idx="12" type="sldNum"/>
          </p:nvPr>
        </p:nvSpPr>
        <p:spPr>
          <a:xfrm>
            <a:off x="36431569" y="28186555"/>
            <a:ext cx="2359500" cy="2379600"/>
          </a:xfrm>
          <a:prstGeom prst="rect">
            <a:avLst/>
          </a:prstGeom>
        </p:spPr>
        <p:txBody>
          <a:bodyPr anchorCtr="0" anchor="ctr" bIns="427875" lIns="427875" spcFirstLastPara="1" rIns="427875" wrap="square" tIns="4278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36431569" y="28186555"/>
            <a:ext cx="2359500" cy="2379600"/>
          </a:xfrm>
          <a:prstGeom prst="rect">
            <a:avLst/>
          </a:prstGeom>
        </p:spPr>
        <p:txBody>
          <a:bodyPr anchorCtr="0" anchor="ctr" bIns="427875" lIns="427875" spcFirstLastPara="1" rIns="427875" wrap="square" tIns="4278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1340310" y="13000693"/>
            <a:ext cx="36638700" cy="5088600"/>
          </a:xfrm>
          <a:prstGeom prst="rect">
            <a:avLst/>
          </a:prstGeom>
        </p:spPr>
        <p:txBody>
          <a:bodyPr anchorCtr="0" anchor="ctr" bIns="427875" lIns="427875" spcFirstLastPara="1" rIns="427875" wrap="square" tIns="427875">
            <a:noAutofit/>
          </a:bodyPr>
          <a:lstStyle>
            <a:lvl1pPr lvl="0" algn="ctr">
              <a:spcBef>
                <a:spcPts val="0"/>
              </a:spcBef>
              <a:spcAft>
                <a:spcPts val="0"/>
              </a:spcAft>
              <a:buSzPts val="16800"/>
              <a:buNone/>
              <a:defRPr sz="16800"/>
            </a:lvl1pPr>
            <a:lvl2pPr lvl="1" algn="ctr">
              <a:spcBef>
                <a:spcPts val="0"/>
              </a:spcBef>
              <a:spcAft>
                <a:spcPts val="0"/>
              </a:spcAft>
              <a:buSzPts val="16800"/>
              <a:buNone/>
              <a:defRPr sz="16800"/>
            </a:lvl2pPr>
            <a:lvl3pPr lvl="2" algn="ctr">
              <a:spcBef>
                <a:spcPts val="0"/>
              </a:spcBef>
              <a:spcAft>
                <a:spcPts val="0"/>
              </a:spcAft>
              <a:buSzPts val="16800"/>
              <a:buNone/>
              <a:defRPr sz="16800"/>
            </a:lvl3pPr>
            <a:lvl4pPr lvl="3" algn="ctr">
              <a:spcBef>
                <a:spcPts val="0"/>
              </a:spcBef>
              <a:spcAft>
                <a:spcPts val="0"/>
              </a:spcAft>
              <a:buSzPts val="16800"/>
              <a:buNone/>
              <a:defRPr sz="16800"/>
            </a:lvl4pPr>
            <a:lvl5pPr lvl="4" algn="ctr">
              <a:spcBef>
                <a:spcPts val="0"/>
              </a:spcBef>
              <a:spcAft>
                <a:spcPts val="0"/>
              </a:spcAft>
              <a:buSzPts val="16800"/>
              <a:buNone/>
              <a:defRPr sz="16800"/>
            </a:lvl5pPr>
            <a:lvl6pPr lvl="5" algn="ctr">
              <a:spcBef>
                <a:spcPts val="0"/>
              </a:spcBef>
              <a:spcAft>
                <a:spcPts val="0"/>
              </a:spcAft>
              <a:buSzPts val="16800"/>
              <a:buNone/>
              <a:defRPr sz="16800"/>
            </a:lvl6pPr>
            <a:lvl7pPr lvl="6" algn="ctr">
              <a:spcBef>
                <a:spcPts val="0"/>
              </a:spcBef>
              <a:spcAft>
                <a:spcPts val="0"/>
              </a:spcAft>
              <a:buSzPts val="16800"/>
              <a:buNone/>
              <a:defRPr sz="16800"/>
            </a:lvl7pPr>
            <a:lvl8pPr lvl="7" algn="ctr">
              <a:spcBef>
                <a:spcPts val="0"/>
              </a:spcBef>
              <a:spcAft>
                <a:spcPts val="0"/>
              </a:spcAft>
              <a:buSzPts val="16800"/>
              <a:buNone/>
              <a:defRPr sz="16800"/>
            </a:lvl8pPr>
            <a:lvl9pPr lvl="8" algn="ctr">
              <a:spcBef>
                <a:spcPts val="0"/>
              </a:spcBef>
              <a:spcAft>
                <a:spcPts val="0"/>
              </a:spcAft>
              <a:buSzPts val="16800"/>
              <a:buNone/>
              <a:defRPr sz="16800"/>
            </a:lvl9pPr>
          </a:lstStyle>
          <a:p/>
        </p:txBody>
      </p:sp>
      <p:sp>
        <p:nvSpPr>
          <p:cNvPr id="15" name="Google Shape;15;p3"/>
          <p:cNvSpPr txBox="1"/>
          <p:nvPr>
            <p:ph idx="12" type="sldNum"/>
          </p:nvPr>
        </p:nvSpPr>
        <p:spPr>
          <a:xfrm>
            <a:off x="36431569" y="28186555"/>
            <a:ext cx="2359500" cy="2379600"/>
          </a:xfrm>
          <a:prstGeom prst="rect">
            <a:avLst/>
          </a:prstGeom>
        </p:spPr>
        <p:txBody>
          <a:bodyPr anchorCtr="0" anchor="ctr" bIns="427875" lIns="427875" spcFirstLastPara="1" rIns="427875" wrap="square" tIns="4278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1340310" y="2689929"/>
            <a:ext cx="36638700" cy="3461400"/>
          </a:xfrm>
          <a:prstGeom prst="rect">
            <a:avLst/>
          </a:prstGeom>
        </p:spPr>
        <p:txBody>
          <a:bodyPr anchorCtr="0" anchor="t" bIns="427875" lIns="427875" spcFirstLastPara="1" rIns="427875" wrap="square" tIns="427875">
            <a:noAutofit/>
          </a:bodyPr>
          <a:lstStyle>
            <a:lvl1pPr lvl="0">
              <a:spcBef>
                <a:spcPts val="0"/>
              </a:spcBef>
              <a:spcAft>
                <a:spcPts val="0"/>
              </a:spcAft>
              <a:buSzPts val="13100"/>
              <a:buNone/>
              <a:defRPr/>
            </a:lvl1pPr>
            <a:lvl2pPr lvl="1">
              <a:spcBef>
                <a:spcPts val="0"/>
              </a:spcBef>
              <a:spcAft>
                <a:spcPts val="0"/>
              </a:spcAft>
              <a:buSzPts val="13100"/>
              <a:buNone/>
              <a:defRPr/>
            </a:lvl2pPr>
            <a:lvl3pPr lvl="2">
              <a:spcBef>
                <a:spcPts val="0"/>
              </a:spcBef>
              <a:spcAft>
                <a:spcPts val="0"/>
              </a:spcAft>
              <a:buSzPts val="13100"/>
              <a:buNone/>
              <a:defRPr/>
            </a:lvl3pPr>
            <a:lvl4pPr lvl="3">
              <a:spcBef>
                <a:spcPts val="0"/>
              </a:spcBef>
              <a:spcAft>
                <a:spcPts val="0"/>
              </a:spcAft>
              <a:buSzPts val="13100"/>
              <a:buNone/>
              <a:defRPr/>
            </a:lvl4pPr>
            <a:lvl5pPr lvl="4">
              <a:spcBef>
                <a:spcPts val="0"/>
              </a:spcBef>
              <a:spcAft>
                <a:spcPts val="0"/>
              </a:spcAft>
              <a:buSzPts val="13100"/>
              <a:buNone/>
              <a:defRPr/>
            </a:lvl5pPr>
            <a:lvl6pPr lvl="5">
              <a:spcBef>
                <a:spcPts val="0"/>
              </a:spcBef>
              <a:spcAft>
                <a:spcPts val="0"/>
              </a:spcAft>
              <a:buSzPts val="13100"/>
              <a:buNone/>
              <a:defRPr/>
            </a:lvl6pPr>
            <a:lvl7pPr lvl="6">
              <a:spcBef>
                <a:spcPts val="0"/>
              </a:spcBef>
              <a:spcAft>
                <a:spcPts val="0"/>
              </a:spcAft>
              <a:buSzPts val="13100"/>
              <a:buNone/>
              <a:defRPr/>
            </a:lvl7pPr>
            <a:lvl8pPr lvl="7">
              <a:spcBef>
                <a:spcPts val="0"/>
              </a:spcBef>
              <a:spcAft>
                <a:spcPts val="0"/>
              </a:spcAft>
              <a:buSzPts val="13100"/>
              <a:buNone/>
              <a:defRPr/>
            </a:lvl8pPr>
            <a:lvl9pPr lvl="8">
              <a:spcBef>
                <a:spcPts val="0"/>
              </a:spcBef>
              <a:spcAft>
                <a:spcPts val="0"/>
              </a:spcAft>
              <a:buSzPts val="13100"/>
              <a:buNone/>
              <a:defRPr/>
            </a:lvl9pPr>
          </a:lstStyle>
          <a:p/>
        </p:txBody>
      </p:sp>
      <p:sp>
        <p:nvSpPr>
          <p:cNvPr id="18" name="Google Shape;18;p4"/>
          <p:cNvSpPr txBox="1"/>
          <p:nvPr>
            <p:ph idx="1" type="body"/>
          </p:nvPr>
        </p:nvSpPr>
        <p:spPr>
          <a:xfrm>
            <a:off x="1340310" y="6966071"/>
            <a:ext cx="36638700" cy="20649600"/>
          </a:xfrm>
          <a:prstGeom prst="rect">
            <a:avLst/>
          </a:prstGeom>
        </p:spPr>
        <p:txBody>
          <a:bodyPr anchorCtr="0" anchor="t" bIns="427875" lIns="427875" spcFirstLastPara="1" rIns="427875" wrap="square" tIns="427875">
            <a:noAutofit/>
          </a:bodyPr>
          <a:lstStyle>
            <a:lvl1pPr indent="-762000" lvl="0" marL="457200">
              <a:spcBef>
                <a:spcPts val="0"/>
              </a:spcBef>
              <a:spcAft>
                <a:spcPts val="0"/>
              </a:spcAft>
              <a:buSzPts val="8400"/>
              <a:buChar char="●"/>
              <a:defRPr/>
            </a:lvl1pPr>
            <a:lvl2pPr indent="-647700" lvl="1" marL="914400">
              <a:spcBef>
                <a:spcPts val="7500"/>
              </a:spcBef>
              <a:spcAft>
                <a:spcPts val="0"/>
              </a:spcAft>
              <a:buSzPts val="6600"/>
              <a:buChar char="○"/>
              <a:defRPr/>
            </a:lvl2pPr>
            <a:lvl3pPr indent="-647700" lvl="2" marL="1371600">
              <a:spcBef>
                <a:spcPts val="7500"/>
              </a:spcBef>
              <a:spcAft>
                <a:spcPts val="0"/>
              </a:spcAft>
              <a:buSzPts val="6600"/>
              <a:buChar char="■"/>
              <a:defRPr/>
            </a:lvl3pPr>
            <a:lvl4pPr indent="-647700" lvl="3" marL="1828800">
              <a:spcBef>
                <a:spcPts val="7500"/>
              </a:spcBef>
              <a:spcAft>
                <a:spcPts val="0"/>
              </a:spcAft>
              <a:buSzPts val="6600"/>
              <a:buChar char="●"/>
              <a:defRPr/>
            </a:lvl4pPr>
            <a:lvl5pPr indent="-647700" lvl="4" marL="2286000">
              <a:spcBef>
                <a:spcPts val="7500"/>
              </a:spcBef>
              <a:spcAft>
                <a:spcPts val="0"/>
              </a:spcAft>
              <a:buSzPts val="6600"/>
              <a:buChar char="○"/>
              <a:defRPr/>
            </a:lvl5pPr>
            <a:lvl6pPr indent="-647700" lvl="5" marL="2743200">
              <a:spcBef>
                <a:spcPts val="7500"/>
              </a:spcBef>
              <a:spcAft>
                <a:spcPts val="0"/>
              </a:spcAft>
              <a:buSzPts val="6600"/>
              <a:buChar char="■"/>
              <a:defRPr/>
            </a:lvl6pPr>
            <a:lvl7pPr indent="-647700" lvl="6" marL="3200400">
              <a:spcBef>
                <a:spcPts val="7500"/>
              </a:spcBef>
              <a:spcAft>
                <a:spcPts val="0"/>
              </a:spcAft>
              <a:buSzPts val="6600"/>
              <a:buChar char="●"/>
              <a:defRPr/>
            </a:lvl7pPr>
            <a:lvl8pPr indent="-647700" lvl="7" marL="3657600">
              <a:spcBef>
                <a:spcPts val="7500"/>
              </a:spcBef>
              <a:spcAft>
                <a:spcPts val="0"/>
              </a:spcAft>
              <a:buSzPts val="6600"/>
              <a:buChar char="○"/>
              <a:defRPr/>
            </a:lvl8pPr>
            <a:lvl9pPr indent="-647700" lvl="8" marL="4114800">
              <a:spcBef>
                <a:spcPts val="7500"/>
              </a:spcBef>
              <a:spcAft>
                <a:spcPts val="7500"/>
              </a:spcAft>
              <a:buSzPts val="6600"/>
              <a:buChar char="■"/>
              <a:defRPr/>
            </a:lvl9pPr>
          </a:lstStyle>
          <a:p/>
        </p:txBody>
      </p:sp>
      <p:sp>
        <p:nvSpPr>
          <p:cNvPr id="19" name="Google Shape;19;p4"/>
          <p:cNvSpPr txBox="1"/>
          <p:nvPr>
            <p:ph idx="12" type="sldNum"/>
          </p:nvPr>
        </p:nvSpPr>
        <p:spPr>
          <a:xfrm>
            <a:off x="36431569" y="28186555"/>
            <a:ext cx="2359500" cy="2379600"/>
          </a:xfrm>
          <a:prstGeom prst="rect">
            <a:avLst/>
          </a:prstGeom>
        </p:spPr>
        <p:txBody>
          <a:bodyPr anchorCtr="0" anchor="ctr" bIns="427875" lIns="427875" spcFirstLastPara="1" rIns="427875" wrap="square" tIns="4278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1340310" y="2689929"/>
            <a:ext cx="36638700" cy="3461400"/>
          </a:xfrm>
          <a:prstGeom prst="rect">
            <a:avLst/>
          </a:prstGeom>
        </p:spPr>
        <p:txBody>
          <a:bodyPr anchorCtr="0" anchor="t" bIns="427875" lIns="427875" spcFirstLastPara="1" rIns="427875" wrap="square" tIns="427875">
            <a:noAutofit/>
          </a:bodyPr>
          <a:lstStyle>
            <a:lvl1pPr lvl="0">
              <a:spcBef>
                <a:spcPts val="0"/>
              </a:spcBef>
              <a:spcAft>
                <a:spcPts val="0"/>
              </a:spcAft>
              <a:buSzPts val="13100"/>
              <a:buNone/>
              <a:defRPr/>
            </a:lvl1pPr>
            <a:lvl2pPr lvl="1">
              <a:spcBef>
                <a:spcPts val="0"/>
              </a:spcBef>
              <a:spcAft>
                <a:spcPts val="0"/>
              </a:spcAft>
              <a:buSzPts val="13100"/>
              <a:buNone/>
              <a:defRPr/>
            </a:lvl2pPr>
            <a:lvl3pPr lvl="2">
              <a:spcBef>
                <a:spcPts val="0"/>
              </a:spcBef>
              <a:spcAft>
                <a:spcPts val="0"/>
              </a:spcAft>
              <a:buSzPts val="13100"/>
              <a:buNone/>
              <a:defRPr/>
            </a:lvl3pPr>
            <a:lvl4pPr lvl="3">
              <a:spcBef>
                <a:spcPts val="0"/>
              </a:spcBef>
              <a:spcAft>
                <a:spcPts val="0"/>
              </a:spcAft>
              <a:buSzPts val="13100"/>
              <a:buNone/>
              <a:defRPr/>
            </a:lvl4pPr>
            <a:lvl5pPr lvl="4">
              <a:spcBef>
                <a:spcPts val="0"/>
              </a:spcBef>
              <a:spcAft>
                <a:spcPts val="0"/>
              </a:spcAft>
              <a:buSzPts val="13100"/>
              <a:buNone/>
              <a:defRPr/>
            </a:lvl5pPr>
            <a:lvl6pPr lvl="5">
              <a:spcBef>
                <a:spcPts val="0"/>
              </a:spcBef>
              <a:spcAft>
                <a:spcPts val="0"/>
              </a:spcAft>
              <a:buSzPts val="13100"/>
              <a:buNone/>
              <a:defRPr/>
            </a:lvl6pPr>
            <a:lvl7pPr lvl="6">
              <a:spcBef>
                <a:spcPts val="0"/>
              </a:spcBef>
              <a:spcAft>
                <a:spcPts val="0"/>
              </a:spcAft>
              <a:buSzPts val="13100"/>
              <a:buNone/>
              <a:defRPr/>
            </a:lvl7pPr>
            <a:lvl8pPr lvl="7">
              <a:spcBef>
                <a:spcPts val="0"/>
              </a:spcBef>
              <a:spcAft>
                <a:spcPts val="0"/>
              </a:spcAft>
              <a:buSzPts val="13100"/>
              <a:buNone/>
              <a:defRPr/>
            </a:lvl8pPr>
            <a:lvl9pPr lvl="8">
              <a:spcBef>
                <a:spcPts val="0"/>
              </a:spcBef>
              <a:spcAft>
                <a:spcPts val="0"/>
              </a:spcAft>
              <a:buSzPts val="13100"/>
              <a:buNone/>
              <a:defRPr/>
            </a:lvl9pPr>
          </a:lstStyle>
          <a:p/>
        </p:txBody>
      </p:sp>
      <p:sp>
        <p:nvSpPr>
          <p:cNvPr id="22" name="Google Shape;22;p5"/>
          <p:cNvSpPr txBox="1"/>
          <p:nvPr>
            <p:ph idx="1" type="body"/>
          </p:nvPr>
        </p:nvSpPr>
        <p:spPr>
          <a:xfrm>
            <a:off x="1340310" y="6966071"/>
            <a:ext cx="17199600" cy="20649600"/>
          </a:xfrm>
          <a:prstGeom prst="rect">
            <a:avLst/>
          </a:prstGeom>
        </p:spPr>
        <p:txBody>
          <a:bodyPr anchorCtr="0" anchor="t" bIns="427875" lIns="427875" spcFirstLastPara="1" rIns="427875" wrap="square" tIns="427875">
            <a:noAutofit/>
          </a:bodyPr>
          <a:lstStyle>
            <a:lvl1pPr indent="-647700" lvl="0" marL="457200">
              <a:spcBef>
                <a:spcPts val="0"/>
              </a:spcBef>
              <a:spcAft>
                <a:spcPts val="0"/>
              </a:spcAft>
              <a:buSzPts val="6600"/>
              <a:buChar char="●"/>
              <a:defRPr sz="6600"/>
            </a:lvl1pPr>
            <a:lvl2pPr indent="-584200" lvl="1" marL="914400">
              <a:spcBef>
                <a:spcPts val="7500"/>
              </a:spcBef>
              <a:spcAft>
                <a:spcPts val="0"/>
              </a:spcAft>
              <a:buSzPts val="5600"/>
              <a:buChar char="○"/>
              <a:defRPr sz="5600"/>
            </a:lvl2pPr>
            <a:lvl3pPr indent="-584200" lvl="2" marL="1371600">
              <a:spcBef>
                <a:spcPts val="7500"/>
              </a:spcBef>
              <a:spcAft>
                <a:spcPts val="0"/>
              </a:spcAft>
              <a:buSzPts val="5600"/>
              <a:buChar char="■"/>
              <a:defRPr sz="5600"/>
            </a:lvl3pPr>
            <a:lvl4pPr indent="-584200" lvl="3" marL="1828800">
              <a:spcBef>
                <a:spcPts val="7500"/>
              </a:spcBef>
              <a:spcAft>
                <a:spcPts val="0"/>
              </a:spcAft>
              <a:buSzPts val="5600"/>
              <a:buChar char="●"/>
              <a:defRPr sz="5600"/>
            </a:lvl4pPr>
            <a:lvl5pPr indent="-584200" lvl="4" marL="2286000">
              <a:spcBef>
                <a:spcPts val="7500"/>
              </a:spcBef>
              <a:spcAft>
                <a:spcPts val="0"/>
              </a:spcAft>
              <a:buSzPts val="5600"/>
              <a:buChar char="○"/>
              <a:defRPr sz="5600"/>
            </a:lvl5pPr>
            <a:lvl6pPr indent="-584200" lvl="5" marL="2743200">
              <a:spcBef>
                <a:spcPts val="7500"/>
              </a:spcBef>
              <a:spcAft>
                <a:spcPts val="0"/>
              </a:spcAft>
              <a:buSzPts val="5600"/>
              <a:buChar char="■"/>
              <a:defRPr sz="5600"/>
            </a:lvl6pPr>
            <a:lvl7pPr indent="-584200" lvl="6" marL="3200400">
              <a:spcBef>
                <a:spcPts val="7500"/>
              </a:spcBef>
              <a:spcAft>
                <a:spcPts val="0"/>
              </a:spcAft>
              <a:buSzPts val="5600"/>
              <a:buChar char="●"/>
              <a:defRPr sz="5600"/>
            </a:lvl7pPr>
            <a:lvl8pPr indent="-584200" lvl="7" marL="3657600">
              <a:spcBef>
                <a:spcPts val="7500"/>
              </a:spcBef>
              <a:spcAft>
                <a:spcPts val="0"/>
              </a:spcAft>
              <a:buSzPts val="5600"/>
              <a:buChar char="○"/>
              <a:defRPr sz="5600"/>
            </a:lvl8pPr>
            <a:lvl9pPr indent="-584200" lvl="8" marL="4114800">
              <a:spcBef>
                <a:spcPts val="7500"/>
              </a:spcBef>
              <a:spcAft>
                <a:spcPts val="7500"/>
              </a:spcAft>
              <a:buSzPts val="5600"/>
              <a:buChar char="■"/>
              <a:defRPr sz="5600"/>
            </a:lvl9pPr>
          </a:lstStyle>
          <a:p/>
        </p:txBody>
      </p:sp>
      <p:sp>
        <p:nvSpPr>
          <p:cNvPr id="23" name="Google Shape;23;p5"/>
          <p:cNvSpPr txBox="1"/>
          <p:nvPr>
            <p:ph idx="2" type="body"/>
          </p:nvPr>
        </p:nvSpPr>
        <p:spPr>
          <a:xfrm>
            <a:off x="20779320" y="6966071"/>
            <a:ext cx="17199600" cy="20649600"/>
          </a:xfrm>
          <a:prstGeom prst="rect">
            <a:avLst/>
          </a:prstGeom>
        </p:spPr>
        <p:txBody>
          <a:bodyPr anchorCtr="0" anchor="t" bIns="427875" lIns="427875" spcFirstLastPara="1" rIns="427875" wrap="square" tIns="427875">
            <a:noAutofit/>
          </a:bodyPr>
          <a:lstStyle>
            <a:lvl1pPr indent="-647700" lvl="0" marL="457200">
              <a:spcBef>
                <a:spcPts val="0"/>
              </a:spcBef>
              <a:spcAft>
                <a:spcPts val="0"/>
              </a:spcAft>
              <a:buSzPts val="6600"/>
              <a:buChar char="●"/>
              <a:defRPr sz="6600"/>
            </a:lvl1pPr>
            <a:lvl2pPr indent="-584200" lvl="1" marL="914400">
              <a:spcBef>
                <a:spcPts val="7500"/>
              </a:spcBef>
              <a:spcAft>
                <a:spcPts val="0"/>
              </a:spcAft>
              <a:buSzPts val="5600"/>
              <a:buChar char="○"/>
              <a:defRPr sz="5600"/>
            </a:lvl2pPr>
            <a:lvl3pPr indent="-584200" lvl="2" marL="1371600">
              <a:spcBef>
                <a:spcPts val="7500"/>
              </a:spcBef>
              <a:spcAft>
                <a:spcPts val="0"/>
              </a:spcAft>
              <a:buSzPts val="5600"/>
              <a:buChar char="■"/>
              <a:defRPr sz="5600"/>
            </a:lvl3pPr>
            <a:lvl4pPr indent="-584200" lvl="3" marL="1828800">
              <a:spcBef>
                <a:spcPts val="7500"/>
              </a:spcBef>
              <a:spcAft>
                <a:spcPts val="0"/>
              </a:spcAft>
              <a:buSzPts val="5600"/>
              <a:buChar char="●"/>
              <a:defRPr sz="5600"/>
            </a:lvl4pPr>
            <a:lvl5pPr indent="-584200" lvl="4" marL="2286000">
              <a:spcBef>
                <a:spcPts val="7500"/>
              </a:spcBef>
              <a:spcAft>
                <a:spcPts val="0"/>
              </a:spcAft>
              <a:buSzPts val="5600"/>
              <a:buChar char="○"/>
              <a:defRPr sz="5600"/>
            </a:lvl5pPr>
            <a:lvl6pPr indent="-584200" lvl="5" marL="2743200">
              <a:spcBef>
                <a:spcPts val="7500"/>
              </a:spcBef>
              <a:spcAft>
                <a:spcPts val="0"/>
              </a:spcAft>
              <a:buSzPts val="5600"/>
              <a:buChar char="■"/>
              <a:defRPr sz="5600"/>
            </a:lvl6pPr>
            <a:lvl7pPr indent="-584200" lvl="6" marL="3200400">
              <a:spcBef>
                <a:spcPts val="7500"/>
              </a:spcBef>
              <a:spcAft>
                <a:spcPts val="0"/>
              </a:spcAft>
              <a:buSzPts val="5600"/>
              <a:buChar char="●"/>
              <a:defRPr sz="5600"/>
            </a:lvl7pPr>
            <a:lvl8pPr indent="-584200" lvl="7" marL="3657600">
              <a:spcBef>
                <a:spcPts val="7500"/>
              </a:spcBef>
              <a:spcAft>
                <a:spcPts val="0"/>
              </a:spcAft>
              <a:buSzPts val="5600"/>
              <a:buChar char="○"/>
              <a:defRPr sz="5600"/>
            </a:lvl8pPr>
            <a:lvl9pPr indent="-584200" lvl="8" marL="4114800">
              <a:spcBef>
                <a:spcPts val="7500"/>
              </a:spcBef>
              <a:spcAft>
                <a:spcPts val="7500"/>
              </a:spcAft>
              <a:buSzPts val="5600"/>
              <a:buChar char="■"/>
              <a:defRPr sz="5600"/>
            </a:lvl9pPr>
          </a:lstStyle>
          <a:p/>
        </p:txBody>
      </p:sp>
      <p:sp>
        <p:nvSpPr>
          <p:cNvPr id="24" name="Google Shape;24;p5"/>
          <p:cNvSpPr txBox="1"/>
          <p:nvPr>
            <p:ph idx="12" type="sldNum"/>
          </p:nvPr>
        </p:nvSpPr>
        <p:spPr>
          <a:xfrm>
            <a:off x="36431569" y="28186555"/>
            <a:ext cx="2359500" cy="2379600"/>
          </a:xfrm>
          <a:prstGeom prst="rect">
            <a:avLst/>
          </a:prstGeom>
        </p:spPr>
        <p:txBody>
          <a:bodyPr anchorCtr="0" anchor="ctr" bIns="427875" lIns="427875" spcFirstLastPara="1" rIns="427875" wrap="square" tIns="4278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1340310" y="2689929"/>
            <a:ext cx="36638700" cy="3461400"/>
          </a:xfrm>
          <a:prstGeom prst="rect">
            <a:avLst/>
          </a:prstGeom>
        </p:spPr>
        <p:txBody>
          <a:bodyPr anchorCtr="0" anchor="t" bIns="427875" lIns="427875" spcFirstLastPara="1" rIns="427875" wrap="square" tIns="427875">
            <a:noAutofit/>
          </a:bodyPr>
          <a:lstStyle>
            <a:lvl1pPr lvl="0">
              <a:spcBef>
                <a:spcPts val="0"/>
              </a:spcBef>
              <a:spcAft>
                <a:spcPts val="0"/>
              </a:spcAft>
              <a:buSzPts val="13100"/>
              <a:buNone/>
              <a:defRPr/>
            </a:lvl1pPr>
            <a:lvl2pPr lvl="1">
              <a:spcBef>
                <a:spcPts val="0"/>
              </a:spcBef>
              <a:spcAft>
                <a:spcPts val="0"/>
              </a:spcAft>
              <a:buSzPts val="13100"/>
              <a:buNone/>
              <a:defRPr/>
            </a:lvl2pPr>
            <a:lvl3pPr lvl="2">
              <a:spcBef>
                <a:spcPts val="0"/>
              </a:spcBef>
              <a:spcAft>
                <a:spcPts val="0"/>
              </a:spcAft>
              <a:buSzPts val="13100"/>
              <a:buNone/>
              <a:defRPr/>
            </a:lvl3pPr>
            <a:lvl4pPr lvl="3">
              <a:spcBef>
                <a:spcPts val="0"/>
              </a:spcBef>
              <a:spcAft>
                <a:spcPts val="0"/>
              </a:spcAft>
              <a:buSzPts val="13100"/>
              <a:buNone/>
              <a:defRPr/>
            </a:lvl4pPr>
            <a:lvl5pPr lvl="4">
              <a:spcBef>
                <a:spcPts val="0"/>
              </a:spcBef>
              <a:spcAft>
                <a:spcPts val="0"/>
              </a:spcAft>
              <a:buSzPts val="13100"/>
              <a:buNone/>
              <a:defRPr/>
            </a:lvl5pPr>
            <a:lvl6pPr lvl="5">
              <a:spcBef>
                <a:spcPts val="0"/>
              </a:spcBef>
              <a:spcAft>
                <a:spcPts val="0"/>
              </a:spcAft>
              <a:buSzPts val="13100"/>
              <a:buNone/>
              <a:defRPr/>
            </a:lvl6pPr>
            <a:lvl7pPr lvl="6">
              <a:spcBef>
                <a:spcPts val="0"/>
              </a:spcBef>
              <a:spcAft>
                <a:spcPts val="0"/>
              </a:spcAft>
              <a:buSzPts val="13100"/>
              <a:buNone/>
              <a:defRPr/>
            </a:lvl7pPr>
            <a:lvl8pPr lvl="7">
              <a:spcBef>
                <a:spcPts val="0"/>
              </a:spcBef>
              <a:spcAft>
                <a:spcPts val="0"/>
              </a:spcAft>
              <a:buSzPts val="13100"/>
              <a:buNone/>
              <a:defRPr/>
            </a:lvl8pPr>
            <a:lvl9pPr lvl="8">
              <a:spcBef>
                <a:spcPts val="0"/>
              </a:spcBef>
              <a:spcAft>
                <a:spcPts val="0"/>
              </a:spcAft>
              <a:buSzPts val="13100"/>
              <a:buNone/>
              <a:defRPr/>
            </a:lvl9pPr>
          </a:lstStyle>
          <a:p/>
        </p:txBody>
      </p:sp>
      <p:sp>
        <p:nvSpPr>
          <p:cNvPr id="27" name="Google Shape;27;p6"/>
          <p:cNvSpPr txBox="1"/>
          <p:nvPr>
            <p:ph idx="12" type="sldNum"/>
          </p:nvPr>
        </p:nvSpPr>
        <p:spPr>
          <a:xfrm>
            <a:off x="36431569" y="28186555"/>
            <a:ext cx="2359500" cy="2379600"/>
          </a:xfrm>
          <a:prstGeom prst="rect">
            <a:avLst/>
          </a:prstGeom>
        </p:spPr>
        <p:txBody>
          <a:bodyPr anchorCtr="0" anchor="ctr" bIns="427875" lIns="427875" spcFirstLastPara="1" rIns="427875" wrap="square" tIns="4278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1340310" y="3358293"/>
            <a:ext cx="12074400" cy="4568100"/>
          </a:xfrm>
          <a:prstGeom prst="rect">
            <a:avLst/>
          </a:prstGeom>
        </p:spPr>
        <p:txBody>
          <a:bodyPr anchorCtr="0" anchor="b" bIns="427875" lIns="427875" spcFirstLastPara="1" rIns="427875" wrap="square" tIns="427875">
            <a:noAutofit/>
          </a:bodyPr>
          <a:lstStyle>
            <a:lvl1pPr lvl="0">
              <a:spcBef>
                <a:spcPts val="0"/>
              </a:spcBef>
              <a:spcAft>
                <a:spcPts val="0"/>
              </a:spcAft>
              <a:buSzPts val="11200"/>
              <a:buNone/>
              <a:defRPr sz="11200"/>
            </a:lvl1pPr>
            <a:lvl2pPr lvl="1">
              <a:spcBef>
                <a:spcPts val="0"/>
              </a:spcBef>
              <a:spcAft>
                <a:spcPts val="0"/>
              </a:spcAft>
              <a:buSzPts val="11200"/>
              <a:buNone/>
              <a:defRPr sz="11200"/>
            </a:lvl2pPr>
            <a:lvl3pPr lvl="2">
              <a:spcBef>
                <a:spcPts val="0"/>
              </a:spcBef>
              <a:spcAft>
                <a:spcPts val="0"/>
              </a:spcAft>
              <a:buSzPts val="11200"/>
              <a:buNone/>
              <a:defRPr sz="11200"/>
            </a:lvl3pPr>
            <a:lvl4pPr lvl="3">
              <a:spcBef>
                <a:spcPts val="0"/>
              </a:spcBef>
              <a:spcAft>
                <a:spcPts val="0"/>
              </a:spcAft>
              <a:buSzPts val="11200"/>
              <a:buNone/>
              <a:defRPr sz="11200"/>
            </a:lvl4pPr>
            <a:lvl5pPr lvl="4">
              <a:spcBef>
                <a:spcPts val="0"/>
              </a:spcBef>
              <a:spcAft>
                <a:spcPts val="0"/>
              </a:spcAft>
              <a:buSzPts val="11200"/>
              <a:buNone/>
              <a:defRPr sz="11200"/>
            </a:lvl5pPr>
            <a:lvl6pPr lvl="5">
              <a:spcBef>
                <a:spcPts val="0"/>
              </a:spcBef>
              <a:spcAft>
                <a:spcPts val="0"/>
              </a:spcAft>
              <a:buSzPts val="11200"/>
              <a:buNone/>
              <a:defRPr sz="11200"/>
            </a:lvl6pPr>
            <a:lvl7pPr lvl="6">
              <a:spcBef>
                <a:spcPts val="0"/>
              </a:spcBef>
              <a:spcAft>
                <a:spcPts val="0"/>
              </a:spcAft>
              <a:buSzPts val="11200"/>
              <a:buNone/>
              <a:defRPr sz="11200"/>
            </a:lvl7pPr>
            <a:lvl8pPr lvl="7">
              <a:spcBef>
                <a:spcPts val="0"/>
              </a:spcBef>
              <a:spcAft>
                <a:spcPts val="0"/>
              </a:spcAft>
              <a:buSzPts val="11200"/>
              <a:buNone/>
              <a:defRPr sz="11200"/>
            </a:lvl8pPr>
            <a:lvl9pPr lvl="8">
              <a:spcBef>
                <a:spcPts val="0"/>
              </a:spcBef>
              <a:spcAft>
                <a:spcPts val="0"/>
              </a:spcAft>
              <a:buSzPts val="11200"/>
              <a:buNone/>
              <a:defRPr sz="11200"/>
            </a:lvl9pPr>
          </a:lstStyle>
          <a:p/>
        </p:txBody>
      </p:sp>
      <p:sp>
        <p:nvSpPr>
          <p:cNvPr id="30" name="Google Shape;30;p7"/>
          <p:cNvSpPr txBox="1"/>
          <p:nvPr>
            <p:ph idx="1" type="body"/>
          </p:nvPr>
        </p:nvSpPr>
        <p:spPr>
          <a:xfrm>
            <a:off x="1340310" y="8399360"/>
            <a:ext cx="12074400" cy="19218300"/>
          </a:xfrm>
          <a:prstGeom prst="rect">
            <a:avLst/>
          </a:prstGeom>
        </p:spPr>
        <p:txBody>
          <a:bodyPr anchorCtr="0" anchor="t" bIns="427875" lIns="427875" spcFirstLastPara="1" rIns="427875" wrap="square" tIns="427875">
            <a:noAutofit/>
          </a:bodyPr>
          <a:lstStyle>
            <a:lvl1pPr indent="-584200" lvl="0" marL="457200">
              <a:spcBef>
                <a:spcPts val="0"/>
              </a:spcBef>
              <a:spcAft>
                <a:spcPts val="0"/>
              </a:spcAft>
              <a:buSzPts val="5600"/>
              <a:buChar char="●"/>
              <a:defRPr sz="5600"/>
            </a:lvl1pPr>
            <a:lvl2pPr indent="-584200" lvl="1" marL="914400">
              <a:spcBef>
                <a:spcPts val="7500"/>
              </a:spcBef>
              <a:spcAft>
                <a:spcPts val="0"/>
              </a:spcAft>
              <a:buSzPts val="5600"/>
              <a:buChar char="○"/>
              <a:defRPr sz="5600"/>
            </a:lvl2pPr>
            <a:lvl3pPr indent="-584200" lvl="2" marL="1371600">
              <a:spcBef>
                <a:spcPts val="7500"/>
              </a:spcBef>
              <a:spcAft>
                <a:spcPts val="0"/>
              </a:spcAft>
              <a:buSzPts val="5600"/>
              <a:buChar char="■"/>
              <a:defRPr sz="5600"/>
            </a:lvl3pPr>
            <a:lvl4pPr indent="-584200" lvl="3" marL="1828800">
              <a:spcBef>
                <a:spcPts val="7500"/>
              </a:spcBef>
              <a:spcAft>
                <a:spcPts val="0"/>
              </a:spcAft>
              <a:buSzPts val="5600"/>
              <a:buChar char="●"/>
              <a:defRPr sz="5600"/>
            </a:lvl4pPr>
            <a:lvl5pPr indent="-584200" lvl="4" marL="2286000">
              <a:spcBef>
                <a:spcPts val="7500"/>
              </a:spcBef>
              <a:spcAft>
                <a:spcPts val="0"/>
              </a:spcAft>
              <a:buSzPts val="5600"/>
              <a:buChar char="○"/>
              <a:defRPr sz="5600"/>
            </a:lvl5pPr>
            <a:lvl6pPr indent="-584200" lvl="5" marL="2743200">
              <a:spcBef>
                <a:spcPts val="7500"/>
              </a:spcBef>
              <a:spcAft>
                <a:spcPts val="0"/>
              </a:spcAft>
              <a:buSzPts val="5600"/>
              <a:buChar char="■"/>
              <a:defRPr sz="5600"/>
            </a:lvl6pPr>
            <a:lvl7pPr indent="-584200" lvl="6" marL="3200400">
              <a:spcBef>
                <a:spcPts val="7500"/>
              </a:spcBef>
              <a:spcAft>
                <a:spcPts val="0"/>
              </a:spcAft>
              <a:buSzPts val="5600"/>
              <a:buChar char="●"/>
              <a:defRPr sz="5600"/>
            </a:lvl7pPr>
            <a:lvl8pPr indent="-584200" lvl="7" marL="3657600">
              <a:spcBef>
                <a:spcPts val="7500"/>
              </a:spcBef>
              <a:spcAft>
                <a:spcPts val="0"/>
              </a:spcAft>
              <a:buSzPts val="5600"/>
              <a:buChar char="○"/>
              <a:defRPr sz="5600"/>
            </a:lvl8pPr>
            <a:lvl9pPr indent="-584200" lvl="8" marL="4114800">
              <a:spcBef>
                <a:spcPts val="7500"/>
              </a:spcBef>
              <a:spcAft>
                <a:spcPts val="7500"/>
              </a:spcAft>
              <a:buSzPts val="5600"/>
              <a:buChar char="■"/>
              <a:defRPr sz="5600"/>
            </a:lvl9pPr>
          </a:lstStyle>
          <a:p/>
        </p:txBody>
      </p:sp>
      <p:sp>
        <p:nvSpPr>
          <p:cNvPr id="31" name="Google Shape;31;p7"/>
          <p:cNvSpPr txBox="1"/>
          <p:nvPr>
            <p:ph idx="12" type="sldNum"/>
          </p:nvPr>
        </p:nvSpPr>
        <p:spPr>
          <a:xfrm>
            <a:off x="36431569" y="28186555"/>
            <a:ext cx="2359500" cy="2379600"/>
          </a:xfrm>
          <a:prstGeom prst="rect">
            <a:avLst/>
          </a:prstGeom>
        </p:spPr>
        <p:txBody>
          <a:bodyPr anchorCtr="0" anchor="ctr" bIns="427875" lIns="427875" spcFirstLastPara="1" rIns="427875" wrap="square" tIns="4278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2108075" y="2720907"/>
            <a:ext cx="27381600" cy="24726300"/>
          </a:xfrm>
          <a:prstGeom prst="rect">
            <a:avLst/>
          </a:prstGeom>
        </p:spPr>
        <p:txBody>
          <a:bodyPr anchorCtr="0" anchor="ctr" bIns="427875" lIns="427875" spcFirstLastPara="1" rIns="427875" wrap="square" tIns="427875">
            <a:noAutofit/>
          </a:bodyPr>
          <a:lstStyle>
            <a:lvl1pPr lvl="0">
              <a:spcBef>
                <a:spcPts val="0"/>
              </a:spcBef>
              <a:spcAft>
                <a:spcPts val="0"/>
              </a:spcAft>
              <a:buSzPts val="22500"/>
              <a:buNone/>
              <a:defRPr sz="22500"/>
            </a:lvl1pPr>
            <a:lvl2pPr lvl="1">
              <a:spcBef>
                <a:spcPts val="0"/>
              </a:spcBef>
              <a:spcAft>
                <a:spcPts val="0"/>
              </a:spcAft>
              <a:buSzPts val="22500"/>
              <a:buNone/>
              <a:defRPr sz="22500"/>
            </a:lvl2pPr>
            <a:lvl3pPr lvl="2">
              <a:spcBef>
                <a:spcPts val="0"/>
              </a:spcBef>
              <a:spcAft>
                <a:spcPts val="0"/>
              </a:spcAft>
              <a:buSzPts val="22500"/>
              <a:buNone/>
              <a:defRPr sz="22500"/>
            </a:lvl3pPr>
            <a:lvl4pPr lvl="3">
              <a:spcBef>
                <a:spcPts val="0"/>
              </a:spcBef>
              <a:spcAft>
                <a:spcPts val="0"/>
              </a:spcAft>
              <a:buSzPts val="22500"/>
              <a:buNone/>
              <a:defRPr sz="22500"/>
            </a:lvl4pPr>
            <a:lvl5pPr lvl="4">
              <a:spcBef>
                <a:spcPts val="0"/>
              </a:spcBef>
              <a:spcAft>
                <a:spcPts val="0"/>
              </a:spcAft>
              <a:buSzPts val="22500"/>
              <a:buNone/>
              <a:defRPr sz="22500"/>
            </a:lvl5pPr>
            <a:lvl6pPr lvl="5">
              <a:spcBef>
                <a:spcPts val="0"/>
              </a:spcBef>
              <a:spcAft>
                <a:spcPts val="0"/>
              </a:spcAft>
              <a:buSzPts val="22500"/>
              <a:buNone/>
              <a:defRPr sz="22500"/>
            </a:lvl6pPr>
            <a:lvl7pPr lvl="6">
              <a:spcBef>
                <a:spcPts val="0"/>
              </a:spcBef>
              <a:spcAft>
                <a:spcPts val="0"/>
              </a:spcAft>
              <a:buSzPts val="22500"/>
              <a:buNone/>
              <a:defRPr sz="22500"/>
            </a:lvl7pPr>
            <a:lvl8pPr lvl="7">
              <a:spcBef>
                <a:spcPts val="0"/>
              </a:spcBef>
              <a:spcAft>
                <a:spcPts val="0"/>
              </a:spcAft>
              <a:buSzPts val="22500"/>
              <a:buNone/>
              <a:defRPr sz="22500"/>
            </a:lvl8pPr>
            <a:lvl9pPr lvl="8">
              <a:spcBef>
                <a:spcPts val="0"/>
              </a:spcBef>
              <a:spcAft>
                <a:spcPts val="0"/>
              </a:spcAft>
              <a:buSzPts val="22500"/>
              <a:buNone/>
              <a:defRPr sz="22500"/>
            </a:lvl9pPr>
          </a:lstStyle>
          <a:p/>
        </p:txBody>
      </p:sp>
      <p:sp>
        <p:nvSpPr>
          <p:cNvPr id="34" name="Google Shape;34;p8"/>
          <p:cNvSpPr txBox="1"/>
          <p:nvPr>
            <p:ph idx="12" type="sldNum"/>
          </p:nvPr>
        </p:nvSpPr>
        <p:spPr>
          <a:xfrm>
            <a:off x="36431569" y="28186555"/>
            <a:ext cx="2359500" cy="2379600"/>
          </a:xfrm>
          <a:prstGeom prst="rect">
            <a:avLst/>
          </a:prstGeom>
        </p:spPr>
        <p:txBody>
          <a:bodyPr anchorCtr="0" anchor="ctr" bIns="427875" lIns="427875" spcFirstLastPara="1" rIns="427875" wrap="square" tIns="4278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19659600" y="-756"/>
            <a:ext cx="19659600" cy="31089600"/>
          </a:xfrm>
          <a:prstGeom prst="rect">
            <a:avLst/>
          </a:prstGeom>
          <a:solidFill>
            <a:schemeClr val="lt2"/>
          </a:solidFill>
          <a:ln>
            <a:noFill/>
          </a:ln>
        </p:spPr>
        <p:txBody>
          <a:bodyPr anchorCtr="0" anchor="ctr" bIns="427875" lIns="427875" spcFirstLastPara="1" rIns="427875" wrap="square" tIns="42787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1141650" y="7453858"/>
            <a:ext cx="17394300" cy="8959800"/>
          </a:xfrm>
          <a:prstGeom prst="rect">
            <a:avLst/>
          </a:prstGeom>
        </p:spPr>
        <p:txBody>
          <a:bodyPr anchorCtr="0" anchor="b" bIns="427875" lIns="427875" spcFirstLastPara="1" rIns="427875" wrap="square" tIns="427875">
            <a:noAutofit/>
          </a:bodyPr>
          <a:lstStyle>
            <a:lvl1pPr lvl="0" algn="ctr">
              <a:spcBef>
                <a:spcPts val="0"/>
              </a:spcBef>
              <a:spcAft>
                <a:spcPts val="0"/>
              </a:spcAft>
              <a:buSzPts val="19700"/>
              <a:buNone/>
              <a:defRPr sz="19700"/>
            </a:lvl1pPr>
            <a:lvl2pPr lvl="1" algn="ctr">
              <a:spcBef>
                <a:spcPts val="0"/>
              </a:spcBef>
              <a:spcAft>
                <a:spcPts val="0"/>
              </a:spcAft>
              <a:buSzPts val="19700"/>
              <a:buNone/>
              <a:defRPr sz="19700"/>
            </a:lvl2pPr>
            <a:lvl3pPr lvl="2" algn="ctr">
              <a:spcBef>
                <a:spcPts val="0"/>
              </a:spcBef>
              <a:spcAft>
                <a:spcPts val="0"/>
              </a:spcAft>
              <a:buSzPts val="19700"/>
              <a:buNone/>
              <a:defRPr sz="19700"/>
            </a:lvl3pPr>
            <a:lvl4pPr lvl="3" algn="ctr">
              <a:spcBef>
                <a:spcPts val="0"/>
              </a:spcBef>
              <a:spcAft>
                <a:spcPts val="0"/>
              </a:spcAft>
              <a:buSzPts val="19700"/>
              <a:buNone/>
              <a:defRPr sz="19700"/>
            </a:lvl4pPr>
            <a:lvl5pPr lvl="4" algn="ctr">
              <a:spcBef>
                <a:spcPts val="0"/>
              </a:spcBef>
              <a:spcAft>
                <a:spcPts val="0"/>
              </a:spcAft>
              <a:buSzPts val="19700"/>
              <a:buNone/>
              <a:defRPr sz="19700"/>
            </a:lvl5pPr>
            <a:lvl6pPr lvl="5" algn="ctr">
              <a:spcBef>
                <a:spcPts val="0"/>
              </a:spcBef>
              <a:spcAft>
                <a:spcPts val="0"/>
              </a:spcAft>
              <a:buSzPts val="19700"/>
              <a:buNone/>
              <a:defRPr sz="19700"/>
            </a:lvl6pPr>
            <a:lvl7pPr lvl="6" algn="ctr">
              <a:spcBef>
                <a:spcPts val="0"/>
              </a:spcBef>
              <a:spcAft>
                <a:spcPts val="0"/>
              </a:spcAft>
              <a:buSzPts val="19700"/>
              <a:buNone/>
              <a:defRPr sz="19700"/>
            </a:lvl7pPr>
            <a:lvl8pPr lvl="7" algn="ctr">
              <a:spcBef>
                <a:spcPts val="0"/>
              </a:spcBef>
              <a:spcAft>
                <a:spcPts val="0"/>
              </a:spcAft>
              <a:buSzPts val="19700"/>
              <a:buNone/>
              <a:defRPr sz="19700"/>
            </a:lvl8pPr>
            <a:lvl9pPr lvl="8" algn="ctr">
              <a:spcBef>
                <a:spcPts val="0"/>
              </a:spcBef>
              <a:spcAft>
                <a:spcPts val="0"/>
              </a:spcAft>
              <a:buSzPts val="19700"/>
              <a:buNone/>
              <a:defRPr sz="19700"/>
            </a:lvl9pPr>
          </a:lstStyle>
          <a:p/>
        </p:txBody>
      </p:sp>
      <p:sp>
        <p:nvSpPr>
          <p:cNvPr id="38" name="Google Shape;38;p9"/>
          <p:cNvSpPr txBox="1"/>
          <p:nvPr>
            <p:ph idx="1" type="subTitle"/>
          </p:nvPr>
        </p:nvSpPr>
        <p:spPr>
          <a:xfrm>
            <a:off x="1141650" y="16943031"/>
            <a:ext cx="17394300" cy="7464900"/>
          </a:xfrm>
          <a:prstGeom prst="rect">
            <a:avLst/>
          </a:prstGeom>
        </p:spPr>
        <p:txBody>
          <a:bodyPr anchorCtr="0" anchor="t" bIns="427875" lIns="427875" spcFirstLastPara="1" rIns="427875" wrap="square" tIns="427875">
            <a:noAutofit/>
          </a:bodyPr>
          <a:lstStyle>
            <a:lvl1pPr lvl="0" algn="ctr">
              <a:lnSpc>
                <a:spcPct val="100000"/>
              </a:lnSpc>
              <a:spcBef>
                <a:spcPts val="0"/>
              </a:spcBef>
              <a:spcAft>
                <a:spcPts val="0"/>
              </a:spcAft>
              <a:buSzPts val="9800"/>
              <a:buNone/>
              <a:defRPr sz="9800"/>
            </a:lvl1pPr>
            <a:lvl2pPr lvl="1" algn="ctr">
              <a:lnSpc>
                <a:spcPct val="100000"/>
              </a:lnSpc>
              <a:spcBef>
                <a:spcPts val="0"/>
              </a:spcBef>
              <a:spcAft>
                <a:spcPts val="0"/>
              </a:spcAft>
              <a:buSzPts val="9800"/>
              <a:buNone/>
              <a:defRPr sz="9800"/>
            </a:lvl2pPr>
            <a:lvl3pPr lvl="2" algn="ctr">
              <a:lnSpc>
                <a:spcPct val="100000"/>
              </a:lnSpc>
              <a:spcBef>
                <a:spcPts val="0"/>
              </a:spcBef>
              <a:spcAft>
                <a:spcPts val="0"/>
              </a:spcAft>
              <a:buSzPts val="9800"/>
              <a:buNone/>
              <a:defRPr sz="9800"/>
            </a:lvl3pPr>
            <a:lvl4pPr lvl="3" algn="ctr">
              <a:lnSpc>
                <a:spcPct val="100000"/>
              </a:lnSpc>
              <a:spcBef>
                <a:spcPts val="0"/>
              </a:spcBef>
              <a:spcAft>
                <a:spcPts val="0"/>
              </a:spcAft>
              <a:buSzPts val="9800"/>
              <a:buNone/>
              <a:defRPr sz="9800"/>
            </a:lvl4pPr>
            <a:lvl5pPr lvl="4" algn="ctr">
              <a:lnSpc>
                <a:spcPct val="100000"/>
              </a:lnSpc>
              <a:spcBef>
                <a:spcPts val="0"/>
              </a:spcBef>
              <a:spcAft>
                <a:spcPts val="0"/>
              </a:spcAft>
              <a:buSzPts val="9800"/>
              <a:buNone/>
              <a:defRPr sz="9800"/>
            </a:lvl5pPr>
            <a:lvl6pPr lvl="5" algn="ctr">
              <a:lnSpc>
                <a:spcPct val="100000"/>
              </a:lnSpc>
              <a:spcBef>
                <a:spcPts val="0"/>
              </a:spcBef>
              <a:spcAft>
                <a:spcPts val="0"/>
              </a:spcAft>
              <a:buSzPts val="9800"/>
              <a:buNone/>
              <a:defRPr sz="9800"/>
            </a:lvl6pPr>
            <a:lvl7pPr lvl="6" algn="ctr">
              <a:lnSpc>
                <a:spcPct val="100000"/>
              </a:lnSpc>
              <a:spcBef>
                <a:spcPts val="0"/>
              </a:spcBef>
              <a:spcAft>
                <a:spcPts val="0"/>
              </a:spcAft>
              <a:buSzPts val="9800"/>
              <a:buNone/>
              <a:defRPr sz="9800"/>
            </a:lvl7pPr>
            <a:lvl8pPr lvl="7" algn="ctr">
              <a:lnSpc>
                <a:spcPct val="100000"/>
              </a:lnSpc>
              <a:spcBef>
                <a:spcPts val="0"/>
              </a:spcBef>
              <a:spcAft>
                <a:spcPts val="0"/>
              </a:spcAft>
              <a:buSzPts val="9800"/>
              <a:buNone/>
              <a:defRPr sz="9800"/>
            </a:lvl8pPr>
            <a:lvl9pPr lvl="8" algn="ctr">
              <a:lnSpc>
                <a:spcPct val="100000"/>
              </a:lnSpc>
              <a:spcBef>
                <a:spcPts val="0"/>
              </a:spcBef>
              <a:spcAft>
                <a:spcPts val="0"/>
              </a:spcAft>
              <a:buSzPts val="9800"/>
              <a:buNone/>
              <a:defRPr sz="9800"/>
            </a:lvl9pPr>
          </a:lstStyle>
          <a:p/>
        </p:txBody>
      </p:sp>
      <p:sp>
        <p:nvSpPr>
          <p:cNvPr id="39" name="Google Shape;39;p9"/>
          <p:cNvSpPr txBox="1"/>
          <p:nvPr>
            <p:ph idx="2" type="body"/>
          </p:nvPr>
        </p:nvSpPr>
        <p:spPr>
          <a:xfrm>
            <a:off x="21239850" y="4376631"/>
            <a:ext cx="16499100" cy="22335600"/>
          </a:xfrm>
          <a:prstGeom prst="rect">
            <a:avLst/>
          </a:prstGeom>
        </p:spPr>
        <p:txBody>
          <a:bodyPr anchorCtr="0" anchor="ctr" bIns="427875" lIns="427875" spcFirstLastPara="1" rIns="427875" wrap="square" tIns="427875">
            <a:noAutofit/>
          </a:bodyPr>
          <a:lstStyle>
            <a:lvl1pPr indent="-762000" lvl="0" marL="457200">
              <a:spcBef>
                <a:spcPts val="0"/>
              </a:spcBef>
              <a:spcAft>
                <a:spcPts val="0"/>
              </a:spcAft>
              <a:buSzPts val="8400"/>
              <a:buChar char="●"/>
              <a:defRPr/>
            </a:lvl1pPr>
            <a:lvl2pPr indent="-647700" lvl="1" marL="914400">
              <a:spcBef>
                <a:spcPts val="7500"/>
              </a:spcBef>
              <a:spcAft>
                <a:spcPts val="0"/>
              </a:spcAft>
              <a:buSzPts val="6600"/>
              <a:buChar char="○"/>
              <a:defRPr/>
            </a:lvl2pPr>
            <a:lvl3pPr indent="-647700" lvl="2" marL="1371600">
              <a:spcBef>
                <a:spcPts val="7500"/>
              </a:spcBef>
              <a:spcAft>
                <a:spcPts val="0"/>
              </a:spcAft>
              <a:buSzPts val="6600"/>
              <a:buChar char="■"/>
              <a:defRPr/>
            </a:lvl3pPr>
            <a:lvl4pPr indent="-647700" lvl="3" marL="1828800">
              <a:spcBef>
                <a:spcPts val="7500"/>
              </a:spcBef>
              <a:spcAft>
                <a:spcPts val="0"/>
              </a:spcAft>
              <a:buSzPts val="6600"/>
              <a:buChar char="●"/>
              <a:defRPr/>
            </a:lvl4pPr>
            <a:lvl5pPr indent="-647700" lvl="4" marL="2286000">
              <a:spcBef>
                <a:spcPts val="7500"/>
              </a:spcBef>
              <a:spcAft>
                <a:spcPts val="0"/>
              </a:spcAft>
              <a:buSzPts val="6600"/>
              <a:buChar char="○"/>
              <a:defRPr/>
            </a:lvl5pPr>
            <a:lvl6pPr indent="-647700" lvl="5" marL="2743200">
              <a:spcBef>
                <a:spcPts val="7500"/>
              </a:spcBef>
              <a:spcAft>
                <a:spcPts val="0"/>
              </a:spcAft>
              <a:buSzPts val="6600"/>
              <a:buChar char="■"/>
              <a:defRPr/>
            </a:lvl6pPr>
            <a:lvl7pPr indent="-647700" lvl="6" marL="3200400">
              <a:spcBef>
                <a:spcPts val="7500"/>
              </a:spcBef>
              <a:spcAft>
                <a:spcPts val="0"/>
              </a:spcAft>
              <a:buSzPts val="6600"/>
              <a:buChar char="●"/>
              <a:defRPr/>
            </a:lvl7pPr>
            <a:lvl8pPr indent="-647700" lvl="7" marL="3657600">
              <a:spcBef>
                <a:spcPts val="7500"/>
              </a:spcBef>
              <a:spcAft>
                <a:spcPts val="0"/>
              </a:spcAft>
              <a:buSzPts val="6600"/>
              <a:buChar char="○"/>
              <a:defRPr/>
            </a:lvl8pPr>
            <a:lvl9pPr indent="-647700" lvl="8" marL="4114800">
              <a:spcBef>
                <a:spcPts val="7500"/>
              </a:spcBef>
              <a:spcAft>
                <a:spcPts val="7500"/>
              </a:spcAft>
              <a:buSzPts val="6600"/>
              <a:buChar char="■"/>
              <a:defRPr/>
            </a:lvl9pPr>
          </a:lstStyle>
          <a:p/>
        </p:txBody>
      </p:sp>
      <p:sp>
        <p:nvSpPr>
          <p:cNvPr id="40" name="Google Shape;40;p9"/>
          <p:cNvSpPr txBox="1"/>
          <p:nvPr>
            <p:ph idx="12" type="sldNum"/>
          </p:nvPr>
        </p:nvSpPr>
        <p:spPr>
          <a:xfrm>
            <a:off x="36431569" y="28186555"/>
            <a:ext cx="2359500" cy="2379600"/>
          </a:xfrm>
          <a:prstGeom prst="rect">
            <a:avLst/>
          </a:prstGeom>
        </p:spPr>
        <p:txBody>
          <a:bodyPr anchorCtr="0" anchor="ctr" bIns="427875" lIns="427875" spcFirstLastPara="1" rIns="427875" wrap="square" tIns="4278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1340310" y="25571476"/>
            <a:ext cx="25794900" cy="3657300"/>
          </a:xfrm>
          <a:prstGeom prst="rect">
            <a:avLst/>
          </a:prstGeom>
        </p:spPr>
        <p:txBody>
          <a:bodyPr anchorCtr="0" anchor="ctr" bIns="427875" lIns="427875" spcFirstLastPara="1" rIns="427875" wrap="square" tIns="427875">
            <a:noAutofit/>
          </a:bodyPr>
          <a:lstStyle>
            <a:lvl1pPr indent="-228600" lvl="0" marL="457200">
              <a:lnSpc>
                <a:spcPct val="100000"/>
              </a:lnSpc>
              <a:spcBef>
                <a:spcPts val="0"/>
              </a:spcBef>
              <a:spcAft>
                <a:spcPts val="0"/>
              </a:spcAft>
              <a:buSzPts val="8400"/>
              <a:buNone/>
              <a:defRPr/>
            </a:lvl1pPr>
          </a:lstStyle>
          <a:p/>
        </p:txBody>
      </p:sp>
      <p:sp>
        <p:nvSpPr>
          <p:cNvPr id="43" name="Google Shape;43;p10"/>
          <p:cNvSpPr txBox="1"/>
          <p:nvPr>
            <p:ph idx="12" type="sldNum"/>
          </p:nvPr>
        </p:nvSpPr>
        <p:spPr>
          <a:xfrm>
            <a:off x="36431569" y="28186555"/>
            <a:ext cx="2359500" cy="2379600"/>
          </a:xfrm>
          <a:prstGeom prst="rect">
            <a:avLst/>
          </a:prstGeom>
        </p:spPr>
        <p:txBody>
          <a:bodyPr anchorCtr="0" anchor="ctr" bIns="427875" lIns="427875" spcFirstLastPara="1" rIns="427875" wrap="square" tIns="4278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340310" y="2689929"/>
            <a:ext cx="36638700" cy="3461400"/>
          </a:xfrm>
          <a:prstGeom prst="rect">
            <a:avLst/>
          </a:prstGeom>
          <a:noFill/>
          <a:ln>
            <a:noFill/>
          </a:ln>
        </p:spPr>
        <p:txBody>
          <a:bodyPr anchorCtr="0" anchor="t" bIns="427875" lIns="427875" spcFirstLastPara="1" rIns="427875" wrap="square" tIns="427875">
            <a:noAutofit/>
          </a:bodyPr>
          <a:lstStyle>
            <a:lvl1pPr lvl="0">
              <a:spcBef>
                <a:spcPts val="0"/>
              </a:spcBef>
              <a:spcAft>
                <a:spcPts val="0"/>
              </a:spcAft>
              <a:buClr>
                <a:schemeClr val="dk1"/>
              </a:buClr>
              <a:buSzPts val="13100"/>
              <a:buNone/>
              <a:defRPr sz="13100">
                <a:solidFill>
                  <a:schemeClr val="dk1"/>
                </a:solidFill>
              </a:defRPr>
            </a:lvl1pPr>
            <a:lvl2pPr lvl="1">
              <a:spcBef>
                <a:spcPts val="0"/>
              </a:spcBef>
              <a:spcAft>
                <a:spcPts val="0"/>
              </a:spcAft>
              <a:buClr>
                <a:schemeClr val="dk1"/>
              </a:buClr>
              <a:buSzPts val="13100"/>
              <a:buNone/>
              <a:defRPr sz="13100">
                <a:solidFill>
                  <a:schemeClr val="dk1"/>
                </a:solidFill>
              </a:defRPr>
            </a:lvl2pPr>
            <a:lvl3pPr lvl="2">
              <a:spcBef>
                <a:spcPts val="0"/>
              </a:spcBef>
              <a:spcAft>
                <a:spcPts val="0"/>
              </a:spcAft>
              <a:buClr>
                <a:schemeClr val="dk1"/>
              </a:buClr>
              <a:buSzPts val="13100"/>
              <a:buNone/>
              <a:defRPr sz="13100">
                <a:solidFill>
                  <a:schemeClr val="dk1"/>
                </a:solidFill>
              </a:defRPr>
            </a:lvl3pPr>
            <a:lvl4pPr lvl="3">
              <a:spcBef>
                <a:spcPts val="0"/>
              </a:spcBef>
              <a:spcAft>
                <a:spcPts val="0"/>
              </a:spcAft>
              <a:buClr>
                <a:schemeClr val="dk1"/>
              </a:buClr>
              <a:buSzPts val="13100"/>
              <a:buNone/>
              <a:defRPr sz="13100">
                <a:solidFill>
                  <a:schemeClr val="dk1"/>
                </a:solidFill>
              </a:defRPr>
            </a:lvl4pPr>
            <a:lvl5pPr lvl="4">
              <a:spcBef>
                <a:spcPts val="0"/>
              </a:spcBef>
              <a:spcAft>
                <a:spcPts val="0"/>
              </a:spcAft>
              <a:buClr>
                <a:schemeClr val="dk1"/>
              </a:buClr>
              <a:buSzPts val="13100"/>
              <a:buNone/>
              <a:defRPr sz="13100">
                <a:solidFill>
                  <a:schemeClr val="dk1"/>
                </a:solidFill>
              </a:defRPr>
            </a:lvl5pPr>
            <a:lvl6pPr lvl="5">
              <a:spcBef>
                <a:spcPts val="0"/>
              </a:spcBef>
              <a:spcAft>
                <a:spcPts val="0"/>
              </a:spcAft>
              <a:buClr>
                <a:schemeClr val="dk1"/>
              </a:buClr>
              <a:buSzPts val="13100"/>
              <a:buNone/>
              <a:defRPr sz="13100">
                <a:solidFill>
                  <a:schemeClr val="dk1"/>
                </a:solidFill>
              </a:defRPr>
            </a:lvl6pPr>
            <a:lvl7pPr lvl="6">
              <a:spcBef>
                <a:spcPts val="0"/>
              </a:spcBef>
              <a:spcAft>
                <a:spcPts val="0"/>
              </a:spcAft>
              <a:buClr>
                <a:schemeClr val="dk1"/>
              </a:buClr>
              <a:buSzPts val="13100"/>
              <a:buNone/>
              <a:defRPr sz="13100">
                <a:solidFill>
                  <a:schemeClr val="dk1"/>
                </a:solidFill>
              </a:defRPr>
            </a:lvl7pPr>
            <a:lvl8pPr lvl="7">
              <a:spcBef>
                <a:spcPts val="0"/>
              </a:spcBef>
              <a:spcAft>
                <a:spcPts val="0"/>
              </a:spcAft>
              <a:buClr>
                <a:schemeClr val="dk1"/>
              </a:buClr>
              <a:buSzPts val="13100"/>
              <a:buNone/>
              <a:defRPr sz="13100">
                <a:solidFill>
                  <a:schemeClr val="dk1"/>
                </a:solidFill>
              </a:defRPr>
            </a:lvl8pPr>
            <a:lvl9pPr lvl="8">
              <a:spcBef>
                <a:spcPts val="0"/>
              </a:spcBef>
              <a:spcAft>
                <a:spcPts val="0"/>
              </a:spcAft>
              <a:buClr>
                <a:schemeClr val="dk1"/>
              </a:buClr>
              <a:buSzPts val="13100"/>
              <a:buNone/>
              <a:defRPr sz="13100">
                <a:solidFill>
                  <a:schemeClr val="dk1"/>
                </a:solidFill>
              </a:defRPr>
            </a:lvl9pPr>
          </a:lstStyle>
          <a:p/>
        </p:txBody>
      </p:sp>
      <p:sp>
        <p:nvSpPr>
          <p:cNvPr id="7" name="Google Shape;7;p1"/>
          <p:cNvSpPr txBox="1"/>
          <p:nvPr>
            <p:ph idx="1" type="body"/>
          </p:nvPr>
        </p:nvSpPr>
        <p:spPr>
          <a:xfrm>
            <a:off x="1340310" y="6966071"/>
            <a:ext cx="36638700" cy="20649600"/>
          </a:xfrm>
          <a:prstGeom prst="rect">
            <a:avLst/>
          </a:prstGeom>
          <a:noFill/>
          <a:ln>
            <a:noFill/>
          </a:ln>
        </p:spPr>
        <p:txBody>
          <a:bodyPr anchorCtr="0" anchor="t" bIns="427875" lIns="427875" spcFirstLastPara="1" rIns="427875" wrap="square" tIns="427875">
            <a:noAutofit/>
          </a:bodyPr>
          <a:lstStyle>
            <a:lvl1pPr indent="-762000" lvl="0" marL="457200">
              <a:lnSpc>
                <a:spcPct val="115000"/>
              </a:lnSpc>
              <a:spcBef>
                <a:spcPts val="0"/>
              </a:spcBef>
              <a:spcAft>
                <a:spcPts val="0"/>
              </a:spcAft>
              <a:buClr>
                <a:schemeClr val="dk2"/>
              </a:buClr>
              <a:buSzPts val="8400"/>
              <a:buChar char="●"/>
              <a:defRPr sz="8400">
                <a:solidFill>
                  <a:schemeClr val="dk2"/>
                </a:solidFill>
              </a:defRPr>
            </a:lvl1pPr>
            <a:lvl2pPr indent="-647700" lvl="1" marL="914400">
              <a:lnSpc>
                <a:spcPct val="115000"/>
              </a:lnSpc>
              <a:spcBef>
                <a:spcPts val="7500"/>
              </a:spcBef>
              <a:spcAft>
                <a:spcPts val="0"/>
              </a:spcAft>
              <a:buClr>
                <a:schemeClr val="dk2"/>
              </a:buClr>
              <a:buSzPts val="6600"/>
              <a:buChar char="○"/>
              <a:defRPr sz="6600">
                <a:solidFill>
                  <a:schemeClr val="dk2"/>
                </a:solidFill>
              </a:defRPr>
            </a:lvl2pPr>
            <a:lvl3pPr indent="-647700" lvl="2" marL="1371600">
              <a:lnSpc>
                <a:spcPct val="115000"/>
              </a:lnSpc>
              <a:spcBef>
                <a:spcPts val="7500"/>
              </a:spcBef>
              <a:spcAft>
                <a:spcPts val="0"/>
              </a:spcAft>
              <a:buClr>
                <a:schemeClr val="dk2"/>
              </a:buClr>
              <a:buSzPts val="6600"/>
              <a:buChar char="■"/>
              <a:defRPr sz="6600">
                <a:solidFill>
                  <a:schemeClr val="dk2"/>
                </a:solidFill>
              </a:defRPr>
            </a:lvl3pPr>
            <a:lvl4pPr indent="-647700" lvl="3" marL="1828800">
              <a:lnSpc>
                <a:spcPct val="115000"/>
              </a:lnSpc>
              <a:spcBef>
                <a:spcPts val="7500"/>
              </a:spcBef>
              <a:spcAft>
                <a:spcPts val="0"/>
              </a:spcAft>
              <a:buClr>
                <a:schemeClr val="dk2"/>
              </a:buClr>
              <a:buSzPts val="6600"/>
              <a:buChar char="●"/>
              <a:defRPr sz="6600">
                <a:solidFill>
                  <a:schemeClr val="dk2"/>
                </a:solidFill>
              </a:defRPr>
            </a:lvl4pPr>
            <a:lvl5pPr indent="-647700" lvl="4" marL="2286000">
              <a:lnSpc>
                <a:spcPct val="115000"/>
              </a:lnSpc>
              <a:spcBef>
                <a:spcPts val="7500"/>
              </a:spcBef>
              <a:spcAft>
                <a:spcPts val="0"/>
              </a:spcAft>
              <a:buClr>
                <a:schemeClr val="dk2"/>
              </a:buClr>
              <a:buSzPts val="6600"/>
              <a:buChar char="○"/>
              <a:defRPr sz="6600">
                <a:solidFill>
                  <a:schemeClr val="dk2"/>
                </a:solidFill>
              </a:defRPr>
            </a:lvl5pPr>
            <a:lvl6pPr indent="-647700" lvl="5" marL="2743200">
              <a:lnSpc>
                <a:spcPct val="115000"/>
              </a:lnSpc>
              <a:spcBef>
                <a:spcPts val="7500"/>
              </a:spcBef>
              <a:spcAft>
                <a:spcPts val="0"/>
              </a:spcAft>
              <a:buClr>
                <a:schemeClr val="dk2"/>
              </a:buClr>
              <a:buSzPts val="6600"/>
              <a:buChar char="■"/>
              <a:defRPr sz="6600">
                <a:solidFill>
                  <a:schemeClr val="dk2"/>
                </a:solidFill>
              </a:defRPr>
            </a:lvl6pPr>
            <a:lvl7pPr indent="-647700" lvl="6" marL="3200400">
              <a:lnSpc>
                <a:spcPct val="115000"/>
              </a:lnSpc>
              <a:spcBef>
                <a:spcPts val="7500"/>
              </a:spcBef>
              <a:spcAft>
                <a:spcPts val="0"/>
              </a:spcAft>
              <a:buClr>
                <a:schemeClr val="dk2"/>
              </a:buClr>
              <a:buSzPts val="6600"/>
              <a:buChar char="●"/>
              <a:defRPr sz="6600">
                <a:solidFill>
                  <a:schemeClr val="dk2"/>
                </a:solidFill>
              </a:defRPr>
            </a:lvl7pPr>
            <a:lvl8pPr indent="-647700" lvl="7" marL="3657600">
              <a:lnSpc>
                <a:spcPct val="115000"/>
              </a:lnSpc>
              <a:spcBef>
                <a:spcPts val="7500"/>
              </a:spcBef>
              <a:spcAft>
                <a:spcPts val="0"/>
              </a:spcAft>
              <a:buClr>
                <a:schemeClr val="dk2"/>
              </a:buClr>
              <a:buSzPts val="6600"/>
              <a:buChar char="○"/>
              <a:defRPr sz="6600">
                <a:solidFill>
                  <a:schemeClr val="dk2"/>
                </a:solidFill>
              </a:defRPr>
            </a:lvl8pPr>
            <a:lvl9pPr indent="-647700" lvl="8" marL="4114800">
              <a:lnSpc>
                <a:spcPct val="115000"/>
              </a:lnSpc>
              <a:spcBef>
                <a:spcPts val="7500"/>
              </a:spcBef>
              <a:spcAft>
                <a:spcPts val="7500"/>
              </a:spcAft>
              <a:buClr>
                <a:schemeClr val="dk2"/>
              </a:buClr>
              <a:buSzPts val="6600"/>
              <a:buChar char="■"/>
              <a:defRPr sz="6600">
                <a:solidFill>
                  <a:schemeClr val="dk2"/>
                </a:solidFill>
              </a:defRPr>
            </a:lvl9pPr>
          </a:lstStyle>
          <a:p/>
        </p:txBody>
      </p:sp>
      <p:sp>
        <p:nvSpPr>
          <p:cNvPr id="8" name="Google Shape;8;p1"/>
          <p:cNvSpPr txBox="1"/>
          <p:nvPr>
            <p:ph idx="12" type="sldNum"/>
          </p:nvPr>
        </p:nvSpPr>
        <p:spPr>
          <a:xfrm>
            <a:off x="36431569" y="28186555"/>
            <a:ext cx="2359500" cy="2379600"/>
          </a:xfrm>
          <a:prstGeom prst="rect">
            <a:avLst/>
          </a:prstGeom>
          <a:noFill/>
          <a:ln>
            <a:noFill/>
          </a:ln>
        </p:spPr>
        <p:txBody>
          <a:bodyPr anchorCtr="0" anchor="ctr" bIns="427875" lIns="427875" spcFirstLastPara="1" rIns="427875" wrap="square" tIns="427875">
            <a:noAutofit/>
          </a:bodyPr>
          <a:lstStyle>
            <a:lvl1pPr lvl="0" algn="r">
              <a:buNone/>
              <a:defRPr sz="4700">
                <a:solidFill>
                  <a:schemeClr val="dk2"/>
                </a:solidFill>
              </a:defRPr>
            </a:lvl1pPr>
            <a:lvl2pPr lvl="1" algn="r">
              <a:buNone/>
              <a:defRPr sz="4700">
                <a:solidFill>
                  <a:schemeClr val="dk2"/>
                </a:solidFill>
              </a:defRPr>
            </a:lvl2pPr>
            <a:lvl3pPr lvl="2" algn="r">
              <a:buNone/>
              <a:defRPr sz="4700">
                <a:solidFill>
                  <a:schemeClr val="dk2"/>
                </a:solidFill>
              </a:defRPr>
            </a:lvl3pPr>
            <a:lvl4pPr lvl="3" algn="r">
              <a:buNone/>
              <a:defRPr sz="4700">
                <a:solidFill>
                  <a:schemeClr val="dk2"/>
                </a:solidFill>
              </a:defRPr>
            </a:lvl4pPr>
            <a:lvl5pPr lvl="4" algn="r">
              <a:buNone/>
              <a:defRPr sz="4700">
                <a:solidFill>
                  <a:schemeClr val="dk2"/>
                </a:solidFill>
              </a:defRPr>
            </a:lvl5pPr>
            <a:lvl6pPr lvl="5" algn="r">
              <a:buNone/>
              <a:defRPr sz="4700">
                <a:solidFill>
                  <a:schemeClr val="dk2"/>
                </a:solidFill>
              </a:defRPr>
            </a:lvl6pPr>
            <a:lvl7pPr lvl="6" algn="r">
              <a:buNone/>
              <a:defRPr sz="4700">
                <a:solidFill>
                  <a:schemeClr val="dk2"/>
                </a:solidFill>
              </a:defRPr>
            </a:lvl7pPr>
            <a:lvl8pPr lvl="7" algn="r">
              <a:buNone/>
              <a:defRPr sz="4700">
                <a:solidFill>
                  <a:schemeClr val="dk2"/>
                </a:solidFill>
              </a:defRPr>
            </a:lvl8pPr>
            <a:lvl9pPr lvl="8" algn="r">
              <a:buNone/>
              <a:defRPr sz="47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jpg"/><Relationship Id="rId5" Type="http://schemas.openxmlformats.org/officeDocument/2006/relationships/image" Target="../media/image4.png"/><Relationship Id="rId6" Type="http://schemas.openxmlformats.org/officeDocument/2006/relationships/image" Target="../media/image3.png"/><Relationship Id="rId7"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p:nvPr/>
        </p:nvSpPr>
        <p:spPr>
          <a:xfrm>
            <a:off x="12311850" y="-295350"/>
            <a:ext cx="14695500" cy="31680300"/>
          </a:xfrm>
          <a:prstGeom prst="rect">
            <a:avLst/>
          </a:prstGeom>
          <a:solidFill>
            <a:srgbClr val="274E1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13"/>
          <p:cNvSpPr txBox="1"/>
          <p:nvPr/>
        </p:nvSpPr>
        <p:spPr>
          <a:xfrm>
            <a:off x="443075" y="330425"/>
            <a:ext cx="11626500" cy="6832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7000">
                <a:latin typeface="Roboto"/>
                <a:ea typeface="Roboto"/>
                <a:cs typeface="Roboto"/>
                <a:sym typeface="Roboto"/>
              </a:rPr>
              <a:t>SMART SOFTWARE ANALYZATION OF CARIBOU COLLAR DATA</a:t>
            </a:r>
            <a:endParaRPr b="1" sz="7000">
              <a:latin typeface="Roboto"/>
              <a:ea typeface="Roboto"/>
              <a:cs typeface="Roboto"/>
              <a:sym typeface="Roboto"/>
            </a:endParaRPr>
          </a:p>
          <a:p>
            <a:pPr indent="0" lvl="0" marL="0" rtl="0" algn="l">
              <a:spcBef>
                <a:spcPts val="1000"/>
              </a:spcBef>
              <a:spcAft>
                <a:spcPts val="0"/>
              </a:spcAft>
              <a:buClr>
                <a:schemeClr val="dk1"/>
              </a:buClr>
              <a:buSzPts val="1100"/>
              <a:buFont typeface="Arial"/>
              <a:buNone/>
            </a:pPr>
            <a:r>
              <a:rPr b="1" lang="en" sz="4200">
                <a:latin typeface="Roboto"/>
                <a:ea typeface="Roboto"/>
                <a:cs typeface="Roboto"/>
                <a:sym typeface="Roboto"/>
              </a:rPr>
              <a:t>Team: </a:t>
            </a:r>
            <a:r>
              <a:rPr lang="en" sz="4200">
                <a:latin typeface="Roboto"/>
                <a:ea typeface="Roboto"/>
                <a:cs typeface="Roboto"/>
                <a:sym typeface="Roboto"/>
              </a:rPr>
              <a:t>Samantha Muellner, Dongyang Yu, Keenan Swanson, and Shuyue Qiao</a:t>
            </a:r>
            <a:endParaRPr sz="4200">
              <a:latin typeface="Roboto"/>
              <a:ea typeface="Roboto"/>
              <a:cs typeface="Roboto"/>
              <a:sym typeface="Roboto"/>
            </a:endParaRPr>
          </a:p>
          <a:p>
            <a:pPr indent="0" lvl="0" marL="0" rtl="0" algn="l">
              <a:spcBef>
                <a:spcPts val="1000"/>
              </a:spcBef>
              <a:spcAft>
                <a:spcPts val="0"/>
              </a:spcAft>
              <a:buClr>
                <a:schemeClr val="dk1"/>
              </a:buClr>
              <a:buSzPts val="1100"/>
              <a:buFont typeface="Arial"/>
              <a:buNone/>
            </a:pPr>
            <a:r>
              <a:rPr b="1" lang="en" sz="4200">
                <a:latin typeface="Roboto"/>
                <a:ea typeface="Roboto"/>
                <a:cs typeface="Roboto"/>
                <a:sym typeface="Roboto"/>
              </a:rPr>
              <a:t>Mentor: </a:t>
            </a:r>
            <a:r>
              <a:rPr lang="en" sz="4200">
                <a:latin typeface="Roboto"/>
                <a:ea typeface="Roboto"/>
                <a:cs typeface="Roboto"/>
                <a:sym typeface="Roboto"/>
              </a:rPr>
              <a:t>Mahsa Keshavarz</a:t>
            </a:r>
            <a:endParaRPr sz="4200">
              <a:latin typeface="Roboto"/>
              <a:ea typeface="Roboto"/>
              <a:cs typeface="Roboto"/>
              <a:sym typeface="Roboto"/>
            </a:endParaRPr>
          </a:p>
          <a:p>
            <a:pPr indent="0" lvl="0" marL="0" rtl="0" algn="l">
              <a:spcBef>
                <a:spcPts val="1000"/>
              </a:spcBef>
              <a:spcAft>
                <a:spcPts val="0"/>
              </a:spcAft>
              <a:buClr>
                <a:schemeClr val="dk1"/>
              </a:buClr>
              <a:buSzPts val="1100"/>
              <a:buFont typeface="Arial"/>
              <a:buNone/>
            </a:pPr>
            <a:r>
              <a:rPr b="1" lang="en" sz="4200">
                <a:latin typeface="Roboto"/>
                <a:ea typeface="Roboto"/>
                <a:cs typeface="Roboto"/>
                <a:sym typeface="Roboto"/>
              </a:rPr>
              <a:t>Client: </a:t>
            </a:r>
            <a:r>
              <a:rPr lang="en" sz="4200">
                <a:latin typeface="Roboto"/>
                <a:ea typeface="Roboto"/>
                <a:cs typeface="Roboto"/>
                <a:sym typeface="Roboto"/>
              </a:rPr>
              <a:t>Katie Orndahl</a:t>
            </a:r>
            <a:endParaRPr sz="4200">
              <a:latin typeface="Roboto"/>
              <a:ea typeface="Roboto"/>
              <a:cs typeface="Roboto"/>
              <a:sym typeface="Roboto"/>
            </a:endParaRPr>
          </a:p>
          <a:p>
            <a:pPr indent="0" lvl="0" marL="0" rtl="0" algn="l">
              <a:spcBef>
                <a:spcPts val="0"/>
              </a:spcBef>
              <a:spcAft>
                <a:spcPts val="0"/>
              </a:spcAft>
              <a:buNone/>
            </a:pPr>
            <a:r>
              <a:t/>
            </a:r>
            <a:endParaRPr sz="4800"/>
          </a:p>
        </p:txBody>
      </p:sp>
      <p:sp>
        <p:nvSpPr>
          <p:cNvPr id="56" name="Google Shape;56;p13"/>
          <p:cNvSpPr txBox="1"/>
          <p:nvPr/>
        </p:nvSpPr>
        <p:spPr>
          <a:xfrm>
            <a:off x="295400" y="7163150"/>
            <a:ext cx="11868900" cy="13629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5000">
                <a:latin typeface="Roboto"/>
                <a:ea typeface="Roboto"/>
                <a:cs typeface="Roboto"/>
                <a:sym typeface="Roboto"/>
              </a:rPr>
              <a:t>MOTIVATION</a:t>
            </a:r>
            <a:endParaRPr b="1" sz="5000">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rPr lang="en" sz="4000">
                <a:latin typeface="Roboto"/>
                <a:ea typeface="Roboto"/>
                <a:cs typeface="Roboto"/>
                <a:sym typeface="Roboto"/>
              </a:rPr>
              <a:t>Climate change has a large impact on many animals and plant species, changing their habits and even threatening their species as a whole. One of those main species is caribou. An important ecological and cultural symbol, caribou are majorly being affected by climate change but it’s still unknown as to how. </a:t>
            </a:r>
            <a:endParaRPr sz="4000">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t/>
            </a:r>
            <a:endParaRPr sz="4000">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rPr lang="en" sz="4000">
                <a:latin typeface="Roboto"/>
                <a:ea typeface="Roboto"/>
                <a:cs typeface="Roboto"/>
                <a:sym typeface="Roboto"/>
              </a:rPr>
              <a:t>Scientists attached camera collars to caribou to record their day to day lives to find out more about what might be affecting them. These camera record nine seconds of video every ten minutes over the course of the year. This has resulted in an immense amount of video that needs to be analyze, but with only volunteers to do it by hand, the amount of time it is currently taking our client to get the information she wants is extensive. On top of this, our client must manually choose and send these videos to volunteers, taking time out of her day that could be spent further classifying videos.</a:t>
            </a:r>
            <a:endParaRPr sz="4000">
              <a:latin typeface="Roboto"/>
              <a:ea typeface="Roboto"/>
              <a:cs typeface="Roboto"/>
              <a:sym typeface="Roboto"/>
            </a:endParaRPr>
          </a:p>
          <a:p>
            <a:pPr indent="0" lvl="0" marL="0" rtl="0" algn="l">
              <a:spcBef>
                <a:spcPts val="0"/>
              </a:spcBef>
              <a:spcAft>
                <a:spcPts val="0"/>
              </a:spcAft>
              <a:buNone/>
            </a:pPr>
            <a:r>
              <a:t/>
            </a:r>
            <a:endParaRPr sz="3800"/>
          </a:p>
        </p:txBody>
      </p:sp>
      <p:sp>
        <p:nvSpPr>
          <p:cNvPr id="57" name="Google Shape;57;p13"/>
          <p:cNvSpPr txBox="1"/>
          <p:nvPr/>
        </p:nvSpPr>
        <p:spPr>
          <a:xfrm>
            <a:off x="443075" y="20792450"/>
            <a:ext cx="11721300" cy="10890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5000">
                <a:latin typeface="Roboto"/>
                <a:ea typeface="Roboto"/>
                <a:cs typeface="Roboto"/>
                <a:sym typeface="Roboto"/>
              </a:rPr>
              <a:t>SOLUTION OVERVIEW</a:t>
            </a:r>
            <a:endParaRPr b="1" sz="5000">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rPr lang="en" sz="4000">
                <a:latin typeface="Roboto"/>
                <a:ea typeface="Roboto"/>
                <a:cs typeface="Roboto"/>
                <a:sym typeface="Roboto"/>
              </a:rPr>
              <a:t>Our solution to our clients problem was developed in two phases.</a:t>
            </a:r>
            <a:endParaRPr sz="4000">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t/>
            </a:r>
            <a:endParaRPr sz="4000">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rPr b="1" lang="en" sz="4000">
                <a:latin typeface="Roboto"/>
                <a:ea typeface="Roboto"/>
                <a:cs typeface="Roboto"/>
                <a:sym typeface="Roboto"/>
              </a:rPr>
              <a:t>PHASE ONE:</a:t>
            </a:r>
            <a:endParaRPr b="1" sz="4000">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rPr lang="en" sz="4000">
                <a:latin typeface="Roboto"/>
                <a:ea typeface="Roboto"/>
                <a:cs typeface="Roboto"/>
                <a:sym typeface="Roboto"/>
              </a:rPr>
              <a:t>An AI machine known as a Convolutional Neural Network, or CNN, that will analyze videos and sort them based on video quality. This will reduce the amount of categories needed to be analyzed. </a:t>
            </a:r>
            <a:endParaRPr sz="4000">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t/>
            </a:r>
            <a:endParaRPr sz="4000">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rPr b="1" lang="en" sz="4000">
                <a:latin typeface="Roboto"/>
                <a:ea typeface="Roboto"/>
                <a:cs typeface="Roboto"/>
                <a:sym typeface="Roboto"/>
              </a:rPr>
              <a:t>PHASE TWO:</a:t>
            </a:r>
            <a:endParaRPr b="1" sz="4000">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rPr lang="en" sz="4000">
                <a:latin typeface="Roboto"/>
                <a:ea typeface="Roboto"/>
                <a:cs typeface="Roboto"/>
                <a:sym typeface="Roboto"/>
              </a:rPr>
              <a:t>A website to further allow volunteer classification with the use of a form linked to a provided video. This will  reduce the time it takes to exchange videos between volunteers and our client, as well as provide an easy way to analyze and store data.</a:t>
            </a:r>
            <a:endParaRPr sz="4000">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t/>
            </a:r>
            <a:endParaRPr sz="3800">
              <a:latin typeface="Roboto"/>
              <a:ea typeface="Roboto"/>
              <a:cs typeface="Roboto"/>
              <a:sym typeface="Roboto"/>
            </a:endParaRPr>
          </a:p>
          <a:p>
            <a:pPr indent="0" lvl="0" marL="0" rtl="0" algn="l">
              <a:spcBef>
                <a:spcPts val="0"/>
              </a:spcBef>
              <a:spcAft>
                <a:spcPts val="0"/>
              </a:spcAft>
              <a:buNone/>
            </a:pPr>
            <a:r>
              <a:t/>
            </a:r>
            <a:endParaRPr sz="3800"/>
          </a:p>
        </p:txBody>
      </p:sp>
      <p:sp>
        <p:nvSpPr>
          <p:cNvPr id="58" name="Google Shape;58;p13"/>
          <p:cNvSpPr txBox="1"/>
          <p:nvPr/>
        </p:nvSpPr>
        <p:spPr>
          <a:xfrm>
            <a:off x="12340050" y="6146975"/>
            <a:ext cx="14695500" cy="12150900"/>
          </a:xfrm>
          <a:prstGeom prst="rect">
            <a:avLst/>
          </a:prstGeom>
          <a:solidFill>
            <a:srgbClr val="51843B">
              <a:alpha val="80390"/>
            </a:srgbClr>
          </a:solidFill>
          <a:ln>
            <a:noFill/>
          </a:ln>
        </p:spPr>
        <p:txBody>
          <a:bodyPr anchorCtr="0" anchor="t" bIns="91425" lIns="91425" spcFirstLastPara="1" rIns="91425" wrap="square" tIns="91425">
            <a:noAutofit/>
          </a:bodyPr>
          <a:lstStyle/>
          <a:p>
            <a:pPr indent="0" lvl="0" marL="2286000" rtl="0" algn="l">
              <a:spcBef>
                <a:spcPts val="0"/>
              </a:spcBef>
              <a:spcAft>
                <a:spcPts val="0"/>
              </a:spcAft>
              <a:buNone/>
            </a:pPr>
            <a:r>
              <a:t/>
            </a:r>
            <a:endParaRPr b="1" sz="1000">
              <a:solidFill>
                <a:srgbClr val="FFFFFF"/>
              </a:solidFill>
            </a:endParaRPr>
          </a:p>
          <a:p>
            <a:pPr indent="0" lvl="0" marL="2286000" rtl="0" algn="l">
              <a:spcBef>
                <a:spcPts val="0"/>
              </a:spcBef>
              <a:spcAft>
                <a:spcPts val="0"/>
              </a:spcAft>
              <a:buNone/>
            </a:pPr>
            <a:r>
              <a:t/>
            </a:r>
            <a:endParaRPr b="1" sz="1000">
              <a:solidFill>
                <a:srgbClr val="FFFFFF"/>
              </a:solidFill>
            </a:endParaRPr>
          </a:p>
          <a:p>
            <a:pPr indent="0" lvl="0" marL="1828800" rtl="0" algn="l">
              <a:spcBef>
                <a:spcPts val="0"/>
              </a:spcBef>
              <a:spcAft>
                <a:spcPts val="0"/>
              </a:spcAft>
              <a:buNone/>
            </a:pPr>
            <a:r>
              <a:rPr b="1" lang="en" sz="1000">
                <a:solidFill>
                  <a:srgbClr val="FFFFFF"/>
                </a:solidFill>
              </a:rPr>
              <a:t>      </a:t>
            </a:r>
            <a:endParaRPr sz="800">
              <a:solidFill>
                <a:srgbClr val="FFFFFF"/>
              </a:solidFill>
            </a:endParaRPr>
          </a:p>
          <a:p>
            <a:pPr indent="0" lvl="0" marL="0" rtl="0" algn="l">
              <a:spcBef>
                <a:spcPts val="0"/>
              </a:spcBef>
              <a:spcAft>
                <a:spcPts val="0"/>
              </a:spcAft>
              <a:buClr>
                <a:srgbClr val="000000"/>
              </a:buClr>
              <a:buSzPts val="1100"/>
              <a:buFont typeface="Arial"/>
              <a:buNone/>
            </a:pPr>
            <a:r>
              <a:t/>
            </a:r>
            <a:endParaRPr b="1" sz="1000">
              <a:solidFill>
                <a:srgbClr val="FFFFFF"/>
              </a:solidFill>
            </a:endParaRPr>
          </a:p>
        </p:txBody>
      </p:sp>
      <p:sp>
        <p:nvSpPr>
          <p:cNvPr id="59" name="Google Shape;59;p13"/>
          <p:cNvSpPr txBox="1"/>
          <p:nvPr/>
        </p:nvSpPr>
        <p:spPr>
          <a:xfrm>
            <a:off x="12654525" y="6431250"/>
            <a:ext cx="4899300" cy="1152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5000">
                <a:solidFill>
                  <a:srgbClr val="FFFFFF"/>
                </a:solidFill>
                <a:latin typeface="Roboto"/>
                <a:ea typeface="Roboto"/>
                <a:cs typeface="Roboto"/>
                <a:sym typeface="Roboto"/>
              </a:rPr>
              <a:t>ARCHITECTURE</a:t>
            </a:r>
            <a:endParaRPr b="1" sz="5000">
              <a:solidFill>
                <a:srgbClr val="FFFFFF"/>
              </a:solidFill>
              <a:latin typeface="Roboto"/>
              <a:ea typeface="Roboto"/>
              <a:cs typeface="Roboto"/>
              <a:sym typeface="Roboto"/>
            </a:endParaRPr>
          </a:p>
        </p:txBody>
      </p:sp>
      <p:sp>
        <p:nvSpPr>
          <p:cNvPr id="60" name="Google Shape;60;p13"/>
          <p:cNvSpPr txBox="1"/>
          <p:nvPr/>
        </p:nvSpPr>
        <p:spPr>
          <a:xfrm>
            <a:off x="12949875" y="165275"/>
            <a:ext cx="13514100" cy="5981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5000">
                <a:solidFill>
                  <a:srgbClr val="FFFFFF"/>
                </a:solidFill>
                <a:latin typeface="Roboto"/>
                <a:ea typeface="Roboto"/>
                <a:cs typeface="Roboto"/>
                <a:sym typeface="Roboto"/>
              </a:rPr>
              <a:t>KEY FEATURES</a:t>
            </a:r>
            <a:endParaRPr sz="4000">
              <a:solidFill>
                <a:srgbClr val="FFFFFF"/>
              </a:solidFill>
              <a:latin typeface="Roboto"/>
              <a:ea typeface="Roboto"/>
              <a:cs typeface="Roboto"/>
              <a:sym typeface="Roboto"/>
            </a:endParaRPr>
          </a:p>
          <a:p>
            <a:pPr indent="0" lvl="0" marL="0" rtl="0" algn="l">
              <a:spcBef>
                <a:spcPts val="0"/>
              </a:spcBef>
              <a:spcAft>
                <a:spcPts val="0"/>
              </a:spcAft>
              <a:buNone/>
            </a:pPr>
            <a:r>
              <a:t/>
            </a:r>
            <a:endParaRPr sz="5000">
              <a:solidFill>
                <a:srgbClr val="FFFFFF"/>
              </a:solidFill>
              <a:latin typeface="Roboto"/>
              <a:ea typeface="Roboto"/>
              <a:cs typeface="Roboto"/>
              <a:sym typeface="Roboto"/>
            </a:endParaRPr>
          </a:p>
        </p:txBody>
      </p:sp>
      <p:sp>
        <p:nvSpPr>
          <p:cNvPr id="61" name="Google Shape;61;p13"/>
          <p:cNvSpPr txBox="1"/>
          <p:nvPr/>
        </p:nvSpPr>
        <p:spPr>
          <a:xfrm>
            <a:off x="27229900" y="10584925"/>
            <a:ext cx="11721300" cy="5981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5000">
                <a:latin typeface="Roboto"/>
                <a:ea typeface="Roboto"/>
                <a:cs typeface="Roboto"/>
                <a:sym typeface="Roboto"/>
              </a:rPr>
              <a:t>TECHNOLOGIES</a:t>
            </a:r>
            <a:endParaRPr b="1" sz="5000">
              <a:latin typeface="Roboto"/>
              <a:ea typeface="Roboto"/>
              <a:cs typeface="Roboto"/>
              <a:sym typeface="Roboto"/>
            </a:endParaRPr>
          </a:p>
          <a:p>
            <a:pPr indent="-482600" lvl="0" marL="457200" rtl="0" algn="l">
              <a:spcBef>
                <a:spcPts val="0"/>
              </a:spcBef>
              <a:spcAft>
                <a:spcPts val="0"/>
              </a:spcAft>
              <a:buSzPts val="4000"/>
              <a:buFont typeface="Roboto"/>
              <a:buChar char="-"/>
            </a:pPr>
            <a:r>
              <a:rPr lang="en" sz="4000">
                <a:latin typeface="Roboto"/>
                <a:ea typeface="Roboto"/>
                <a:cs typeface="Roboto"/>
                <a:sym typeface="Roboto"/>
              </a:rPr>
              <a:t>Python: It is the language used for the project.</a:t>
            </a:r>
            <a:endParaRPr sz="4000">
              <a:latin typeface="Roboto"/>
              <a:ea typeface="Roboto"/>
              <a:cs typeface="Roboto"/>
              <a:sym typeface="Roboto"/>
            </a:endParaRPr>
          </a:p>
          <a:p>
            <a:pPr indent="-482600" lvl="0" marL="457200" rtl="0" algn="l">
              <a:spcBef>
                <a:spcPts val="0"/>
              </a:spcBef>
              <a:spcAft>
                <a:spcPts val="0"/>
              </a:spcAft>
              <a:buSzPts val="4000"/>
              <a:buFont typeface="Roboto"/>
              <a:buChar char="-"/>
            </a:pPr>
            <a:r>
              <a:rPr lang="en" sz="4000">
                <a:latin typeface="Roboto"/>
                <a:ea typeface="Roboto"/>
                <a:cs typeface="Roboto"/>
                <a:sym typeface="Roboto"/>
              </a:rPr>
              <a:t>Keras with tensorflow: the combination of the two is how we make the CNN to predict features of videos.</a:t>
            </a:r>
            <a:endParaRPr sz="4000">
              <a:latin typeface="Roboto"/>
              <a:ea typeface="Roboto"/>
              <a:cs typeface="Roboto"/>
              <a:sym typeface="Roboto"/>
            </a:endParaRPr>
          </a:p>
          <a:p>
            <a:pPr indent="-482600" lvl="0" marL="457200" rtl="0" algn="l">
              <a:spcBef>
                <a:spcPts val="0"/>
              </a:spcBef>
              <a:spcAft>
                <a:spcPts val="0"/>
              </a:spcAft>
              <a:buSzPts val="4000"/>
              <a:buFont typeface="Roboto"/>
              <a:buChar char="-"/>
            </a:pPr>
            <a:r>
              <a:rPr lang="en" sz="4000">
                <a:latin typeface="Roboto"/>
                <a:ea typeface="Roboto"/>
                <a:cs typeface="Roboto"/>
                <a:sym typeface="Roboto"/>
              </a:rPr>
              <a:t>Django: Will be used as the framework for our </a:t>
            </a:r>
            <a:r>
              <a:rPr lang="en" sz="4000">
                <a:latin typeface="Roboto"/>
                <a:ea typeface="Roboto"/>
                <a:cs typeface="Roboto"/>
                <a:sym typeface="Roboto"/>
              </a:rPr>
              <a:t>web services.</a:t>
            </a:r>
            <a:endParaRPr sz="4000">
              <a:latin typeface="Roboto"/>
              <a:ea typeface="Roboto"/>
              <a:cs typeface="Roboto"/>
              <a:sym typeface="Roboto"/>
            </a:endParaRPr>
          </a:p>
        </p:txBody>
      </p:sp>
      <p:sp>
        <p:nvSpPr>
          <p:cNvPr id="62" name="Google Shape;62;p13"/>
          <p:cNvSpPr txBox="1"/>
          <p:nvPr/>
        </p:nvSpPr>
        <p:spPr>
          <a:xfrm>
            <a:off x="27249550" y="295400"/>
            <a:ext cx="11721300" cy="8566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5000">
                <a:solidFill>
                  <a:schemeClr val="dk1"/>
                </a:solidFill>
                <a:latin typeface="Roboto"/>
                <a:ea typeface="Roboto"/>
                <a:cs typeface="Roboto"/>
                <a:sym typeface="Roboto"/>
              </a:rPr>
              <a:t>OUTCOME</a:t>
            </a:r>
            <a:endParaRPr b="1" sz="5000">
              <a:solidFill>
                <a:schemeClr val="dk1"/>
              </a:solidFill>
              <a:latin typeface="Roboto"/>
              <a:ea typeface="Roboto"/>
              <a:cs typeface="Roboto"/>
              <a:sym typeface="Roboto"/>
            </a:endParaRPr>
          </a:p>
          <a:p>
            <a:pPr indent="0" lvl="0" marL="0" rtl="0" algn="l">
              <a:spcBef>
                <a:spcPts val="0"/>
              </a:spcBef>
              <a:spcAft>
                <a:spcPts val="0"/>
              </a:spcAft>
              <a:buNone/>
            </a:pPr>
            <a:r>
              <a:rPr lang="en" sz="4000">
                <a:solidFill>
                  <a:schemeClr val="dk1"/>
                </a:solidFill>
                <a:latin typeface="Roboto"/>
                <a:ea typeface="Roboto"/>
                <a:cs typeface="Roboto"/>
                <a:sym typeface="Roboto"/>
              </a:rPr>
              <a:t>With a high enough accuracy from the CNN -- and the website reducing the amount of time spent </a:t>
            </a:r>
            <a:r>
              <a:rPr lang="en" sz="4000">
                <a:solidFill>
                  <a:schemeClr val="dk1"/>
                </a:solidFill>
                <a:latin typeface="Roboto"/>
                <a:ea typeface="Roboto"/>
                <a:cs typeface="Roboto"/>
                <a:sym typeface="Roboto"/>
              </a:rPr>
              <a:t>transferring</a:t>
            </a:r>
            <a:r>
              <a:rPr lang="en" sz="4000">
                <a:solidFill>
                  <a:schemeClr val="dk1"/>
                </a:solidFill>
                <a:latin typeface="Roboto"/>
                <a:ea typeface="Roboto"/>
                <a:cs typeface="Roboto"/>
                <a:sym typeface="Roboto"/>
              </a:rPr>
              <a:t> files between volunteers and scientists --  the scientists will be able to focus more on analyzing the effects of climate change on animals and the environment instead of looking for features of the videos.</a:t>
            </a:r>
            <a:endParaRPr sz="4000">
              <a:solidFill>
                <a:schemeClr val="dk1"/>
              </a:solidFill>
              <a:latin typeface="Roboto"/>
              <a:ea typeface="Roboto"/>
              <a:cs typeface="Roboto"/>
              <a:sym typeface="Roboto"/>
            </a:endParaRPr>
          </a:p>
          <a:p>
            <a:pPr indent="0" lvl="0" marL="0" rtl="0" algn="l">
              <a:spcBef>
                <a:spcPts val="0"/>
              </a:spcBef>
              <a:spcAft>
                <a:spcPts val="0"/>
              </a:spcAft>
              <a:buNone/>
            </a:pPr>
            <a:r>
              <a:t/>
            </a:r>
            <a:endParaRPr b="1" sz="5000">
              <a:solidFill>
                <a:schemeClr val="dk1"/>
              </a:solidFill>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rPr lang="en" sz="4000">
                <a:latin typeface="Roboto"/>
                <a:ea typeface="Roboto"/>
                <a:cs typeface="Roboto"/>
                <a:sym typeface="Roboto"/>
              </a:rPr>
              <a:t>Our CNN has an accuracy of 74% and rising with its ability to predict video quality. Our website is linked to a database that supplies and stores information. It allows volunteers to further classify videos using forms, and contains a more detailed classification for when our clients project moves further.</a:t>
            </a:r>
            <a:endParaRPr b="1" sz="4000">
              <a:latin typeface="Roboto"/>
              <a:ea typeface="Roboto"/>
              <a:cs typeface="Roboto"/>
              <a:sym typeface="Roboto"/>
            </a:endParaRPr>
          </a:p>
        </p:txBody>
      </p:sp>
      <p:sp>
        <p:nvSpPr>
          <p:cNvPr id="63" name="Google Shape;63;p13"/>
          <p:cNvSpPr txBox="1"/>
          <p:nvPr/>
        </p:nvSpPr>
        <p:spPr>
          <a:xfrm>
            <a:off x="27422850" y="16191175"/>
            <a:ext cx="11446200" cy="8566200"/>
          </a:xfrm>
          <a:prstGeom prst="rect">
            <a:avLst/>
          </a:prstGeom>
          <a:noFill/>
          <a:ln>
            <a:noFill/>
          </a:ln>
        </p:spPr>
        <p:txBody>
          <a:bodyPr anchorCtr="0" anchor="t" bIns="91425" lIns="91425" spcFirstLastPara="1" rIns="91425" wrap="square" tIns="91425">
            <a:noAutofit/>
          </a:bodyPr>
          <a:lstStyle/>
          <a:p>
            <a:pPr indent="0" lvl="0" marL="0" rtl="0" algn="l">
              <a:spcBef>
                <a:spcPts val="1000"/>
              </a:spcBef>
              <a:spcAft>
                <a:spcPts val="0"/>
              </a:spcAft>
              <a:buNone/>
            </a:pPr>
            <a:r>
              <a:rPr b="1" lang="en" sz="5000">
                <a:latin typeface="Roboto"/>
                <a:ea typeface="Roboto"/>
                <a:cs typeface="Roboto"/>
                <a:sym typeface="Roboto"/>
              </a:rPr>
              <a:t>TESTING</a:t>
            </a:r>
            <a:endParaRPr b="1" sz="5000">
              <a:latin typeface="Roboto"/>
              <a:ea typeface="Roboto"/>
              <a:cs typeface="Roboto"/>
              <a:sym typeface="Roboto"/>
            </a:endParaRPr>
          </a:p>
          <a:p>
            <a:pPr indent="0" lvl="0" marL="0" rtl="0" algn="l">
              <a:spcBef>
                <a:spcPts val="1000"/>
              </a:spcBef>
              <a:spcAft>
                <a:spcPts val="0"/>
              </a:spcAft>
              <a:buNone/>
            </a:pPr>
            <a:r>
              <a:rPr b="1" lang="en" sz="4000">
                <a:latin typeface="Roboto"/>
                <a:ea typeface="Roboto"/>
                <a:cs typeface="Roboto"/>
                <a:sym typeface="Roboto"/>
              </a:rPr>
              <a:t>UNIT</a:t>
            </a:r>
            <a:endParaRPr b="1" sz="4000">
              <a:latin typeface="Roboto"/>
              <a:ea typeface="Roboto"/>
              <a:cs typeface="Roboto"/>
              <a:sym typeface="Roboto"/>
            </a:endParaRPr>
          </a:p>
          <a:p>
            <a:pPr indent="0" lvl="0" marL="0" rtl="0" algn="l">
              <a:lnSpc>
                <a:spcPct val="115000"/>
              </a:lnSpc>
              <a:spcBef>
                <a:spcPts val="1000"/>
              </a:spcBef>
              <a:spcAft>
                <a:spcPts val="0"/>
              </a:spcAft>
              <a:buNone/>
            </a:pPr>
            <a:r>
              <a:rPr lang="en" sz="4000">
                <a:latin typeface="Roboto"/>
                <a:ea typeface="Roboto"/>
                <a:cs typeface="Roboto"/>
                <a:sym typeface="Roboto"/>
              </a:rPr>
              <a:t>Converting videos to frames and testing testingCNN.py file. We found that the conversion was creating one extra frame, causing the predictions to be inaccurate -- that is now fixed.</a:t>
            </a:r>
            <a:endParaRPr b="1" sz="4000">
              <a:latin typeface="Roboto"/>
              <a:ea typeface="Roboto"/>
              <a:cs typeface="Roboto"/>
              <a:sym typeface="Roboto"/>
            </a:endParaRPr>
          </a:p>
          <a:p>
            <a:pPr indent="0" lvl="0" marL="0" rtl="0" algn="l">
              <a:spcBef>
                <a:spcPts val="1000"/>
              </a:spcBef>
              <a:spcAft>
                <a:spcPts val="0"/>
              </a:spcAft>
              <a:buNone/>
            </a:pPr>
            <a:r>
              <a:rPr b="1" lang="en" sz="4000">
                <a:latin typeface="Roboto"/>
                <a:ea typeface="Roboto"/>
                <a:cs typeface="Roboto"/>
                <a:sym typeface="Roboto"/>
              </a:rPr>
              <a:t>INTEGRATION</a:t>
            </a:r>
            <a:endParaRPr b="1" sz="4000">
              <a:latin typeface="Roboto"/>
              <a:ea typeface="Roboto"/>
              <a:cs typeface="Roboto"/>
              <a:sym typeface="Roboto"/>
            </a:endParaRPr>
          </a:p>
          <a:p>
            <a:pPr indent="0" lvl="0" marL="0" rtl="0" algn="l">
              <a:lnSpc>
                <a:spcPct val="115000"/>
              </a:lnSpc>
              <a:spcBef>
                <a:spcPts val="1000"/>
              </a:spcBef>
              <a:spcAft>
                <a:spcPts val="0"/>
              </a:spcAft>
              <a:buNone/>
            </a:pPr>
            <a:r>
              <a:rPr lang="en" sz="4000">
                <a:latin typeface="Roboto"/>
                <a:ea typeface="Roboto"/>
                <a:cs typeface="Roboto"/>
                <a:sym typeface="Roboto"/>
              </a:rPr>
              <a:t>Sending of data between the website and database. Run CNN to check correct output to Excel. There was no error.</a:t>
            </a:r>
            <a:endParaRPr b="1" sz="4000">
              <a:latin typeface="Roboto"/>
              <a:ea typeface="Roboto"/>
              <a:cs typeface="Roboto"/>
              <a:sym typeface="Roboto"/>
            </a:endParaRPr>
          </a:p>
          <a:p>
            <a:pPr indent="0" lvl="0" marL="0" rtl="0" algn="l">
              <a:spcBef>
                <a:spcPts val="1000"/>
              </a:spcBef>
              <a:spcAft>
                <a:spcPts val="0"/>
              </a:spcAft>
              <a:buNone/>
            </a:pPr>
            <a:r>
              <a:rPr b="1" lang="en" sz="4000">
                <a:latin typeface="Roboto"/>
                <a:ea typeface="Roboto"/>
                <a:cs typeface="Roboto"/>
                <a:sym typeface="Roboto"/>
              </a:rPr>
              <a:t>USABILITY</a:t>
            </a:r>
            <a:endParaRPr b="1" sz="4000">
              <a:latin typeface="Roboto"/>
              <a:ea typeface="Roboto"/>
              <a:cs typeface="Roboto"/>
              <a:sym typeface="Roboto"/>
            </a:endParaRPr>
          </a:p>
          <a:p>
            <a:pPr indent="0" lvl="0" marL="0" rtl="0" algn="l">
              <a:lnSpc>
                <a:spcPct val="115000"/>
              </a:lnSpc>
              <a:spcBef>
                <a:spcPts val="1000"/>
              </a:spcBef>
              <a:spcAft>
                <a:spcPts val="0"/>
              </a:spcAft>
              <a:buNone/>
            </a:pPr>
            <a:r>
              <a:rPr lang="en" sz="4000">
                <a:latin typeface="Roboto"/>
                <a:ea typeface="Roboto"/>
                <a:cs typeface="Roboto"/>
                <a:sym typeface="Roboto"/>
              </a:rPr>
              <a:t>Walk our client through running the CNN and website. We are using their feedback.</a:t>
            </a:r>
            <a:endParaRPr b="1" sz="4000">
              <a:latin typeface="Roboto"/>
              <a:ea typeface="Roboto"/>
              <a:cs typeface="Roboto"/>
              <a:sym typeface="Roboto"/>
            </a:endParaRPr>
          </a:p>
          <a:p>
            <a:pPr indent="0" lvl="0" marL="0" rtl="0" algn="l">
              <a:spcBef>
                <a:spcPts val="1000"/>
              </a:spcBef>
              <a:spcAft>
                <a:spcPts val="0"/>
              </a:spcAft>
              <a:buClr>
                <a:schemeClr val="dk1"/>
              </a:buClr>
              <a:buSzPts val="1100"/>
              <a:buFont typeface="Arial"/>
              <a:buNone/>
            </a:pPr>
            <a:r>
              <a:t/>
            </a:r>
            <a:endParaRPr b="1" sz="4000">
              <a:latin typeface="Roboto"/>
              <a:ea typeface="Roboto"/>
              <a:cs typeface="Roboto"/>
              <a:sym typeface="Roboto"/>
            </a:endParaRPr>
          </a:p>
        </p:txBody>
      </p:sp>
      <p:sp>
        <p:nvSpPr>
          <p:cNvPr id="64" name="Google Shape;64;p13"/>
          <p:cNvSpPr txBox="1"/>
          <p:nvPr/>
        </p:nvSpPr>
        <p:spPr>
          <a:xfrm>
            <a:off x="12778013" y="18699325"/>
            <a:ext cx="13514100" cy="8566200"/>
          </a:xfrm>
          <a:prstGeom prst="rect">
            <a:avLst/>
          </a:prstGeom>
          <a:noFill/>
          <a:ln>
            <a:noFill/>
          </a:ln>
        </p:spPr>
        <p:txBody>
          <a:bodyPr anchorCtr="0" anchor="t" bIns="91425" lIns="91425" spcFirstLastPara="1" rIns="91425" wrap="square" tIns="91425">
            <a:noAutofit/>
          </a:bodyPr>
          <a:lstStyle/>
          <a:p>
            <a:pPr indent="0" lvl="0" marL="0" rtl="0" algn="l">
              <a:spcBef>
                <a:spcPts val="1000"/>
              </a:spcBef>
              <a:spcAft>
                <a:spcPts val="0"/>
              </a:spcAft>
              <a:buNone/>
            </a:pPr>
            <a:r>
              <a:rPr b="1" lang="en" sz="5000">
                <a:solidFill>
                  <a:srgbClr val="FFFFFF"/>
                </a:solidFill>
                <a:latin typeface="Roboto"/>
                <a:ea typeface="Roboto"/>
                <a:cs typeface="Roboto"/>
                <a:sym typeface="Roboto"/>
              </a:rPr>
              <a:t>CHALLENGES</a:t>
            </a:r>
            <a:endParaRPr b="1" sz="4000">
              <a:solidFill>
                <a:srgbClr val="FFFFFF"/>
              </a:solidFill>
              <a:latin typeface="Roboto"/>
              <a:ea typeface="Roboto"/>
              <a:cs typeface="Roboto"/>
              <a:sym typeface="Roboto"/>
            </a:endParaRPr>
          </a:p>
          <a:p>
            <a:pPr indent="-514350" lvl="0" marL="571500" rtl="0" algn="l">
              <a:lnSpc>
                <a:spcPct val="115000"/>
              </a:lnSpc>
              <a:spcBef>
                <a:spcPts val="1000"/>
              </a:spcBef>
              <a:spcAft>
                <a:spcPts val="0"/>
              </a:spcAft>
              <a:buNone/>
            </a:pPr>
            <a:r>
              <a:rPr lang="en" sz="4000">
                <a:solidFill>
                  <a:srgbClr val="FFFFFF"/>
                </a:solidFill>
                <a:latin typeface="Roboto"/>
                <a:ea typeface="Roboto"/>
                <a:cs typeface="Roboto"/>
                <a:sym typeface="Roboto"/>
              </a:rPr>
              <a:t>1) </a:t>
            </a:r>
            <a:r>
              <a:rPr i="1" lang="en" sz="4000">
                <a:solidFill>
                  <a:srgbClr val="FFFFFF"/>
                </a:solidFill>
                <a:latin typeface="Roboto"/>
                <a:ea typeface="Roboto"/>
                <a:cs typeface="Roboto"/>
                <a:sym typeface="Roboto"/>
              </a:rPr>
              <a:t>Website video protection</a:t>
            </a:r>
            <a:r>
              <a:rPr lang="en" sz="4000">
                <a:solidFill>
                  <a:srgbClr val="FFFFFF"/>
                </a:solidFill>
                <a:latin typeface="Roboto"/>
                <a:ea typeface="Roboto"/>
                <a:cs typeface="Roboto"/>
                <a:sym typeface="Roboto"/>
              </a:rPr>
              <a:t>. The solution is that we allow only users who have a login to enter the website. </a:t>
            </a:r>
            <a:endParaRPr sz="4000">
              <a:solidFill>
                <a:srgbClr val="FFFFFF"/>
              </a:solidFill>
              <a:latin typeface="Roboto"/>
              <a:ea typeface="Roboto"/>
              <a:cs typeface="Roboto"/>
              <a:sym typeface="Roboto"/>
            </a:endParaRPr>
          </a:p>
          <a:p>
            <a:pPr indent="-514350" lvl="0" marL="571500" rtl="0" algn="l">
              <a:lnSpc>
                <a:spcPct val="115000"/>
              </a:lnSpc>
              <a:spcBef>
                <a:spcPts val="1000"/>
              </a:spcBef>
              <a:spcAft>
                <a:spcPts val="0"/>
              </a:spcAft>
              <a:buNone/>
            </a:pPr>
            <a:r>
              <a:rPr lang="en" sz="4000">
                <a:solidFill>
                  <a:srgbClr val="FFFFFF"/>
                </a:solidFill>
                <a:latin typeface="Roboto"/>
                <a:ea typeface="Roboto"/>
                <a:cs typeface="Roboto"/>
                <a:sym typeface="Roboto"/>
              </a:rPr>
              <a:t>2) </a:t>
            </a:r>
            <a:r>
              <a:rPr i="1" lang="en" sz="4000">
                <a:solidFill>
                  <a:srgbClr val="FFFFFF"/>
                </a:solidFill>
                <a:latin typeface="Roboto"/>
                <a:ea typeface="Roboto"/>
                <a:cs typeface="Roboto"/>
                <a:sym typeface="Roboto"/>
              </a:rPr>
              <a:t>Linking website input and CNN output.</a:t>
            </a:r>
            <a:r>
              <a:rPr lang="en" sz="4000">
                <a:solidFill>
                  <a:srgbClr val="FFFFFF"/>
                </a:solidFill>
                <a:latin typeface="Roboto"/>
                <a:ea typeface="Roboto"/>
                <a:cs typeface="Roboto"/>
                <a:sym typeface="Roboto"/>
              </a:rPr>
              <a:t> The solution is to make them both accept Excel data. </a:t>
            </a:r>
            <a:endParaRPr sz="4000">
              <a:solidFill>
                <a:srgbClr val="FFFFFF"/>
              </a:solidFill>
              <a:latin typeface="Roboto"/>
              <a:ea typeface="Roboto"/>
              <a:cs typeface="Roboto"/>
              <a:sym typeface="Roboto"/>
            </a:endParaRPr>
          </a:p>
          <a:p>
            <a:pPr indent="-514350" lvl="0" marL="571500" rtl="0" algn="l">
              <a:lnSpc>
                <a:spcPct val="115000"/>
              </a:lnSpc>
              <a:spcBef>
                <a:spcPts val="1000"/>
              </a:spcBef>
              <a:spcAft>
                <a:spcPts val="0"/>
              </a:spcAft>
              <a:buNone/>
            </a:pPr>
            <a:r>
              <a:rPr lang="en" sz="4000">
                <a:solidFill>
                  <a:srgbClr val="FFFFFF"/>
                </a:solidFill>
                <a:latin typeface="Roboto"/>
                <a:ea typeface="Roboto"/>
                <a:cs typeface="Roboto"/>
                <a:sym typeface="Roboto"/>
              </a:rPr>
              <a:t>3) Inability to improve CNN accuracy to 80%. The solution is to gather a larger dataset, change the layers, and try different  algorithms. </a:t>
            </a:r>
            <a:endParaRPr sz="4000">
              <a:solidFill>
                <a:srgbClr val="FFFFFF"/>
              </a:solidFill>
              <a:latin typeface="Roboto"/>
              <a:ea typeface="Roboto"/>
              <a:cs typeface="Roboto"/>
              <a:sym typeface="Roboto"/>
            </a:endParaRPr>
          </a:p>
          <a:p>
            <a:pPr indent="-514350" lvl="0" marL="571500" rtl="0" algn="l">
              <a:lnSpc>
                <a:spcPct val="115000"/>
              </a:lnSpc>
              <a:spcBef>
                <a:spcPts val="1000"/>
              </a:spcBef>
              <a:spcAft>
                <a:spcPts val="0"/>
              </a:spcAft>
              <a:buNone/>
            </a:pPr>
            <a:r>
              <a:rPr lang="en" sz="4000">
                <a:solidFill>
                  <a:srgbClr val="FFFFFF"/>
                </a:solidFill>
                <a:latin typeface="Roboto"/>
                <a:ea typeface="Roboto"/>
                <a:cs typeface="Roboto"/>
                <a:sym typeface="Roboto"/>
              </a:rPr>
              <a:t>4) Lack of resources on Monsoon. The solution is to transition to using AWS Batch.</a:t>
            </a:r>
            <a:endParaRPr sz="4000">
              <a:solidFill>
                <a:srgbClr val="FFFFFF"/>
              </a:solidFill>
              <a:latin typeface="Roboto"/>
              <a:ea typeface="Roboto"/>
              <a:cs typeface="Roboto"/>
              <a:sym typeface="Roboto"/>
            </a:endParaRPr>
          </a:p>
          <a:p>
            <a:pPr indent="0" lvl="0" marL="0" rtl="0" algn="l">
              <a:spcBef>
                <a:spcPts val="1000"/>
              </a:spcBef>
              <a:spcAft>
                <a:spcPts val="0"/>
              </a:spcAft>
              <a:buNone/>
            </a:pPr>
            <a:r>
              <a:t/>
            </a:r>
            <a:endParaRPr sz="4000">
              <a:solidFill>
                <a:srgbClr val="FFFFFF"/>
              </a:solidFill>
              <a:latin typeface="Roboto"/>
              <a:ea typeface="Roboto"/>
              <a:cs typeface="Roboto"/>
              <a:sym typeface="Roboto"/>
            </a:endParaRPr>
          </a:p>
          <a:p>
            <a:pPr indent="0" lvl="0" marL="0" rtl="0" algn="l">
              <a:spcBef>
                <a:spcPts val="1000"/>
              </a:spcBef>
              <a:spcAft>
                <a:spcPts val="0"/>
              </a:spcAft>
              <a:buClr>
                <a:schemeClr val="dk1"/>
              </a:buClr>
              <a:buSzPts val="1100"/>
              <a:buFont typeface="Arial"/>
              <a:buNone/>
            </a:pPr>
            <a:r>
              <a:t/>
            </a:r>
            <a:endParaRPr b="1" sz="5000">
              <a:solidFill>
                <a:srgbClr val="FFFFFF"/>
              </a:solidFill>
              <a:latin typeface="Roboto"/>
              <a:ea typeface="Roboto"/>
              <a:cs typeface="Roboto"/>
              <a:sym typeface="Roboto"/>
            </a:endParaRPr>
          </a:p>
        </p:txBody>
      </p:sp>
      <p:sp>
        <p:nvSpPr>
          <p:cNvPr id="65" name="Google Shape;65;p13"/>
          <p:cNvSpPr txBox="1"/>
          <p:nvPr/>
        </p:nvSpPr>
        <p:spPr>
          <a:xfrm>
            <a:off x="27397250" y="26696425"/>
            <a:ext cx="11003100" cy="4986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5000">
                <a:latin typeface="Roboto"/>
                <a:ea typeface="Roboto"/>
                <a:cs typeface="Roboto"/>
                <a:sym typeface="Roboto"/>
              </a:rPr>
              <a:t>FUTURE</a:t>
            </a:r>
            <a:endParaRPr b="1" sz="4000">
              <a:latin typeface="Roboto"/>
              <a:ea typeface="Roboto"/>
              <a:cs typeface="Roboto"/>
              <a:sym typeface="Roboto"/>
            </a:endParaRPr>
          </a:p>
          <a:p>
            <a:pPr indent="0" lvl="0" marL="0" rtl="0" algn="l">
              <a:lnSpc>
                <a:spcPct val="115000"/>
              </a:lnSpc>
              <a:spcBef>
                <a:spcPts val="0"/>
              </a:spcBef>
              <a:spcAft>
                <a:spcPts val="1200"/>
              </a:spcAft>
              <a:buClr>
                <a:schemeClr val="dk1"/>
              </a:buClr>
              <a:buSzPts val="1100"/>
              <a:buFont typeface="Arial"/>
              <a:buNone/>
            </a:pPr>
            <a:r>
              <a:rPr lang="en" sz="4000">
                <a:latin typeface="Roboto"/>
                <a:ea typeface="Roboto"/>
                <a:cs typeface="Roboto"/>
                <a:sym typeface="Roboto"/>
              </a:rPr>
              <a:t>The CNN can be improved both in the aspects of accuracy as well as expand the amount of categories it’s able to predict.</a:t>
            </a:r>
            <a:endParaRPr b="1" sz="4000">
              <a:latin typeface="Roboto"/>
              <a:ea typeface="Roboto"/>
              <a:cs typeface="Roboto"/>
              <a:sym typeface="Roboto"/>
            </a:endParaRPr>
          </a:p>
        </p:txBody>
      </p:sp>
      <p:cxnSp>
        <p:nvCxnSpPr>
          <p:cNvPr id="66" name="Google Shape;66;p13"/>
          <p:cNvCxnSpPr/>
          <p:nvPr/>
        </p:nvCxnSpPr>
        <p:spPr>
          <a:xfrm>
            <a:off x="221550" y="20571025"/>
            <a:ext cx="11446200" cy="73800"/>
          </a:xfrm>
          <a:prstGeom prst="straightConnector1">
            <a:avLst/>
          </a:prstGeom>
          <a:noFill/>
          <a:ln cap="flat" cmpd="sng" w="76200">
            <a:solidFill>
              <a:srgbClr val="38761D"/>
            </a:solidFill>
            <a:prstDash val="solid"/>
            <a:round/>
            <a:headEnd len="med" w="med" type="none"/>
            <a:tailEnd len="med" w="med" type="none"/>
          </a:ln>
        </p:spPr>
      </p:cxnSp>
      <p:cxnSp>
        <p:nvCxnSpPr>
          <p:cNvPr id="67" name="Google Shape;67;p13"/>
          <p:cNvCxnSpPr/>
          <p:nvPr/>
        </p:nvCxnSpPr>
        <p:spPr>
          <a:xfrm>
            <a:off x="27387100" y="10282525"/>
            <a:ext cx="11446200" cy="73800"/>
          </a:xfrm>
          <a:prstGeom prst="straightConnector1">
            <a:avLst/>
          </a:prstGeom>
          <a:noFill/>
          <a:ln cap="flat" cmpd="sng" w="76200">
            <a:solidFill>
              <a:srgbClr val="38761D"/>
            </a:solidFill>
            <a:prstDash val="solid"/>
            <a:round/>
            <a:headEnd len="med" w="med" type="none"/>
            <a:tailEnd len="med" w="med" type="none"/>
          </a:ln>
        </p:spPr>
      </p:cxnSp>
      <p:cxnSp>
        <p:nvCxnSpPr>
          <p:cNvPr id="68" name="Google Shape;68;p13"/>
          <p:cNvCxnSpPr/>
          <p:nvPr/>
        </p:nvCxnSpPr>
        <p:spPr>
          <a:xfrm>
            <a:off x="27383425" y="26299600"/>
            <a:ext cx="11446200" cy="73800"/>
          </a:xfrm>
          <a:prstGeom prst="straightConnector1">
            <a:avLst/>
          </a:prstGeom>
          <a:noFill/>
          <a:ln cap="flat" cmpd="sng" w="76200">
            <a:solidFill>
              <a:srgbClr val="38761D"/>
            </a:solidFill>
            <a:prstDash val="solid"/>
            <a:round/>
            <a:headEnd len="med" w="med" type="none"/>
            <a:tailEnd len="med" w="med" type="none"/>
          </a:ln>
        </p:spPr>
      </p:cxnSp>
      <p:cxnSp>
        <p:nvCxnSpPr>
          <p:cNvPr id="69" name="Google Shape;69;p13"/>
          <p:cNvCxnSpPr/>
          <p:nvPr/>
        </p:nvCxnSpPr>
        <p:spPr>
          <a:xfrm flipH="1" rot="10800000">
            <a:off x="12949875" y="18297700"/>
            <a:ext cx="13561200" cy="14100"/>
          </a:xfrm>
          <a:prstGeom prst="straightConnector1">
            <a:avLst/>
          </a:prstGeom>
          <a:noFill/>
          <a:ln cap="flat" cmpd="sng" w="76200">
            <a:solidFill>
              <a:srgbClr val="FFFFFF"/>
            </a:solidFill>
            <a:prstDash val="solid"/>
            <a:round/>
            <a:headEnd len="med" w="med" type="none"/>
            <a:tailEnd len="med" w="med" type="none"/>
          </a:ln>
        </p:spPr>
      </p:cxnSp>
      <p:cxnSp>
        <p:nvCxnSpPr>
          <p:cNvPr id="70" name="Google Shape;70;p13"/>
          <p:cNvCxnSpPr/>
          <p:nvPr/>
        </p:nvCxnSpPr>
        <p:spPr>
          <a:xfrm flipH="1" rot="10800000">
            <a:off x="12654525" y="6222550"/>
            <a:ext cx="13561200" cy="14100"/>
          </a:xfrm>
          <a:prstGeom prst="straightConnector1">
            <a:avLst/>
          </a:prstGeom>
          <a:noFill/>
          <a:ln cap="flat" cmpd="sng" w="76200">
            <a:solidFill>
              <a:srgbClr val="FFFFFF"/>
            </a:solidFill>
            <a:prstDash val="solid"/>
            <a:round/>
            <a:headEnd len="med" w="med" type="none"/>
            <a:tailEnd len="med" w="med" type="none"/>
          </a:ln>
        </p:spPr>
      </p:cxnSp>
      <p:cxnSp>
        <p:nvCxnSpPr>
          <p:cNvPr id="71" name="Google Shape;71;p13"/>
          <p:cNvCxnSpPr/>
          <p:nvPr/>
        </p:nvCxnSpPr>
        <p:spPr>
          <a:xfrm>
            <a:off x="27154900" y="15541900"/>
            <a:ext cx="11446200" cy="73800"/>
          </a:xfrm>
          <a:prstGeom prst="straightConnector1">
            <a:avLst/>
          </a:prstGeom>
          <a:noFill/>
          <a:ln cap="flat" cmpd="sng" w="76200">
            <a:solidFill>
              <a:srgbClr val="38761D"/>
            </a:solidFill>
            <a:prstDash val="solid"/>
            <a:round/>
            <a:headEnd len="med" w="med" type="none"/>
            <a:tailEnd len="med" w="med" type="none"/>
          </a:ln>
        </p:spPr>
      </p:cxnSp>
      <p:pic>
        <p:nvPicPr>
          <p:cNvPr id="72" name="Google Shape;72;p13"/>
          <p:cNvPicPr preferRelativeResize="0"/>
          <p:nvPr/>
        </p:nvPicPr>
        <p:blipFill>
          <a:blip r:embed="rId3">
            <a:alphaModFix/>
          </a:blip>
          <a:stretch>
            <a:fillRect/>
          </a:stretch>
        </p:blipFill>
        <p:spPr>
          <a:xfrm>
            <a:off x="22740863" y="27653050"/>
            <a:ext cx="2981325" cy="2981325"/>
          </a:xfrm>
          <a:prstGeom prst="rect">
            <a:avLst/>
          </a:prstGeom>
          <a:noFill/>
          <a:ln>
            <a:noFill/>
          </a:ln>
        </p:spPr>
      </p:pic>
      <p:sp>
        <p:nvSpPr>
          <p:cNvPr id="73" name="Google Shape;73;p13"/>
          <p:cNvSpPr txBox="1"/>
          <p:nvPr/>
        </p:nvSpPr>
        <p:spPr>
          <a:xfrm>
            <a:off x="12778025" y="1001550"/>
            <a:ext cx="6496200" cy="5429700"/>
          </a:xfrm>
          <a:prstGeom prst="rect">
            <a:avLst/>
          </a:prstGeom>
          <a:noFill/>
          <a:ln>
            <a:noFill/>
          </a:ln>
        </p:spPr>
        <p:txBody>
          <a:bodyPr anchorCtr="0" anchor="t" bIns="91425" lIns="91425" spcFirstLastPara="1" rIns="91425" wrap="square" tIns="91425">
            <a:noAutofit/>
          </a:bodyPr>
          <a:lstStyle/>
          <a:p>
            <a:pPr indent="0" lvl="0" marL="0" rtl="0" algn="l">
              <a:spcBef>
                <a:spcPts val="1000"/>
              </a:spcBef>
              <a:spcAft>
                <a:spcPts val="0"/>
              </a:spcAft>
              <a:buClr>
                <a:schemeClr val="dk1"/>
              </a:buClr>
              <a:buSzPts val="1100"/>
              <a:buFont typeface="Arial"/>
              <a:buNone/>
            </a:pPr>
            <a:r>
              <a:rPr lang="en" sz="4000">
                <a:solidFill>
                  <a:schemeClr val="lt1"/>
                </a:solidFill>
                <a:latin typeface="Roboto"/>
                <a:ea typeface="Roboto"/>
                <a:cs typeface="Roboto"/>
                <a:sym typeface="Roboto"/>
              </a:rPr>
              <a:t>CNN</a:t>
            </a:r>
            <a:endParaRPr sz="4000">
              <a:solidFill>
                <a:schemeClr val="lt1"/>
              </a:solidFill>
              <a:latin typeface="Roboto"/>
              <a:ea typeface="Roboto"/>
              <a:cs typeface="Roboto"/>
              <a:sym typeface="Roboto"/>
            </a:endParaRPr>
          </a:p>
          <a:p>
            <a:pPr indent="-482600" lvl="0" marL="457200" rtl="0" algn="l">
              <a:spcBef>
                <a:spcPts val="1000"/>
              </a:spcBef>
              <a:spcAft>
                <a:spcPts val="0"/>
              </a:spcAft>
              <a:buClr>
                <a:schemeClr val="lt1"/>
              </a:buClr>
              <a:buSzPts val="4000"/>
              <a:buFont typeface="Roboto"/>
              <a:buChar char="-"/>
            </a:pPr>
            <a:r>
              <a:rPr lang="en" sz="4000">
                <a:solidFill>
                  <a:schemeClr val="lt1"/>
                </a:solidFill>
                <a:latin typeface="Roboto"/>
                <a:ea typeface="Roboto"/>
                <a:cs typeface="Roboto"/>
                <a:sym typeface="Roboto"/>
              </a:rPr>
              <a:t>Correctly label the quality of the video </a:t>
            </a:r>
            <a:endParaRPr sz="4000">
              <a:solidFill>
                <a:schemeClr val="lt1"/>
              </a:solidFill>
              <a:latin typeface="Roboto"/>
              <a:ea typeface="Roboto"/>
              <a:cs typeface="Roboto"/>
              <a:sym typeface="Roboto"/>
            </a:endParaRPr>
          </a:p>
          <a:p>
            <a:pPr indent="-482600" lvl="0" marL="457200" rtl="0" algn="l">
              <a:spcBef>
                <a:spcPts val="1000"/>
              </a:spcBef>
              <a:spcAft>
                <a:spcPts val="1000"/>
              </a:spcAft>
              <a:buClr>
                <a:schemeClr val="lt1"/>
              </a:buClr>
              <a:buSzPts val="4000"/>
              <a:buFont typeface="Roboto"/>
              <a:buChar char="-"/>
            </a:pPr>
            <a:r>
              <a:rPr lang="en" sz="4000">
                <a:solidFill>
                  <a:schemeClr val="lt1"/>
                </a:solidFill>
                <a:latin typeface="Roboto"/>
                <a:ea typeface="Roboto"/>
                <a:cs typeface="Roboto"/>
                <a:sym typeface="Roboto"/>
              </a:rPr>
              <a:t>Run against saved training data</a:t>
            </a:r>
            <a:endParaRPr/>
          </a:p>
        </p:txBody>
      </p:sp>
      <p:sp>
        <p:nvSpPr>
          <p:cNvPr id="74" name="Google Shape;74;p13"/>
          <p:cNvSpPr txBox="1"/>
          <p:nvPr/>
        </p:nvSpPr>
        <p:spPr>
          <a:xfrm>
            <a:off x="19274225" y="1001525"/>
            <a:ext cx="7070100" cy="5429700"/>
          </a:xfrm>
          <a:prstGeom prst="rect">
            <a:avLst/>
          </a:prstGeom>
          <a:noFill/>
          <a:ln>
            <a:noFill/>
          </a:ln>
        </p:spPr>
        <p:txBody>
          <a:bodyPr anchorCtr="0" anchor="t" bIns="91425" lIns="91425" spcFirstLastPara="1" rIns="91425" wrap="square" tIns="91425">
            <a:noAutofit/>
          </a:bodyPr>
          <a:lstStyle/>
          <a:p>
            <a:pPr indent="0" lvl="0" marL="0" rtl="0" algn="l">
              <a:spcBef>
                <a:spcPts val="1000"/>
              </a:spcBef>
              <a:spcAft>
                <a:spcPts val="0"/>
              </a:spcAft>
              <a:buNone/>
            </a:pPr>
            <a:r>
              <a:rPr lang="en" sz="4000">
                <a:solidFill>
                  <a:schemeClr val="lt1"/>
                </a:solidFill>
                <a:latin typeface="Roboto"/>
                <a:ea typeface="Roboto"/>
                <a:cs typeface="Roboto"/>
                <a:sym typeface="Roboto"/>
              </a:rPr>
              <a:t>WEBSITE</a:t>
            </a:r>
            <a:endParaRPr sz="4000">
              <a:solidFill>
                <a:schemeClr val="lt1"/>
              </a:solidFill>
              <a:latin typeface="Roboto"/>
              <a:ea typeface="Roboto"/>
              <a:cs typeface="Roboto"/>
              <a:sym typeface="Roboto"/>
            </a:endParaRPr>
          </a:p>
          <a:p>
            <a:pPr indent="-482600" lvl="0" marL="457200" rtl="0" algn="l">
              <a:spcBef>
                <a:spcPts val="1000"/>
              </a:spcBef>
              <a:spcAft>
                <a:spcPts val="0"/>
              </a:spcAft>
              <a:buClr>
                <a:schemeClr val="lt1"/>
              </a:buClr>
              <a:buSzPts val="4000"/>
              <a:buFont typeface="Roboto"/>
              <a:buChar char="-"/>
            </a:pPr>
            <a:r>
              <a:rPr lang="en" sz="4000">
                <a:solidFill>
                  <a:schemeClr val="lt1"/>
                </a:solidFill>
                <a:latin typeface="Roboto"/>
                <a:ea typeface="Roboto"/>
                <a:cs typeface="Roboto"/>
                <a:sym typeface="Roboto"/>
              </a:rPr>
              <a:t>Provide volunteers with a video and a linked form</a:t>
            </a:r>
            <a:endParaRPr sz="4000">
              <a:solidFill>
                <a:schemeClr val="lt1"/>
              </a:solidFill>
              <a:latin typeface="Roboto"/>
              <a:ea typeface="Roboto"/>
              <a:cs typeface="Roboto"/>
              <a:sym typeface="Roboto"/>
            </a:endParaRPr>
          </a:p>
          <a:p>
            <a:pPr indent="-482600" lvl="0" marL="457200" rtl="0" algn="l">
              <a:spcBef>
                <a:spcPts val="1000"/>
              </a:spcBef>
              <a:spcAft>
                <a:spcPts val="1000"/>
              </a:spcAft>
              <a:buClr>
                <a:schemeClr val="lt1"/>
              </a:buClr>
              <a:buSzPts val="4000"/>
              <a:buFont typeface="Roboto"/>
              <a:buChar char="-"/>
            </a:pPr>
            <a:r>
              <a:rPr lang="en" sz="4000">
                <a:solidFill>
                  <a:schemeClr val="lt1"/>
                </a:solidFill>
                <a:latin typeface="Roboto"/>
                <a:ea typeface="Roboto"/>
                <a:cs typeface="Roboto"/>
                <a:sym typeface="Roboto"/>
              </a:rPr>
              <a:t>Form will be prefilled with data already known about the videos and data about the analyzer of the video</a:t>
            </a:r>
            <a:endParaRPr/>
          </a:p>
        </p:txBody>
      </p:sp>
      <p:pic>
        <p:nvPicPr>
          <p:cNvPr id="75" name="Google Shape;75;p13"/>
          <p:cNvPicPr preferRelativeResize="0"/>
          <p:nvPr/>
        </p:nvPicPr>
        <p:blipFill>
          <a:blip r:embed="rId4">
            <a:alphaModFix/>
          </a:blip>
          <a:stretch>
            <a:fillRect/>
          </a:stretch>
        </p:blipFill>
        <p:spPr>
          <a:xfrm>
            <a:off x="13689556" y="27420600"/>
            <a:ext cx="4673145" cy="3538238"/>
          </a:xfrm>
          <a:prstGeom prst="rect">
            <a:avLst/>
          </a:prstGeom>
          <a:noFill/>
          <a:ln>
            <a:noFill/>
          </a:ln>
        </p:spPr>
      </p:pic>
      <p:sp>
        <p:nvSpPr>
          <p:cNvPr id="76" name="Google Shape;76;p13"/>
          <p:cNvSpPr txBox="1"/>
          <p:nvPr/>
        </p:nvSpPr>
        <p:spPr>
          <a:xfrm>
            <a:off x="19659600" y="27653050"/>
            <a:ext cx="2981400" cy="2981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4000">
                <a:solidFill>
                  <a:srgbClr val="FFFFFF"/>
                </a:solidFill>
              </a:rPr>
              <a:t>For more info, please check out our </a:t>
            </a:r>
            <a:endParaRPr sz="4000">
              <a:solidFill>
                <a:srgbClr val="FFFFFF"/>
              </a:solidFill>
            </a:endParaRPr>
          </a:p>
          <a:p>
            <a:pPr indent="0" lvl="0" marL="0" rtl="0" algn="l">
              <a:spcBef>
                <a:spcPts val="0"/>
              </a:spcBef>
              <a:spcAft>
                <a:spcPts val="0"/>
              </a:spcAft>
              <a:buNone/>
            </a:pPr>
            <a:r>
              <a:rPr lang="en" sz="4000">
                <a:solidFill>
                  <a:srgbClr val="FFFFFF"/>
                </a:solidFill>
              </a:rPr>
              <a:t>website:</a:t>
            </a:r>
            <a:endParaRPr sz="4000">
              <a:solidFill>
                <a:srgbClr val="FFFFFF"/>
              </a:solidFill>
            </a:endParaRPr>
          </a:p>
        </p:txBody>
      </p:sp>
      <p:cxnSp>
        <p:nvCxnSpPr>
          <p:cNvPr id="77" name="Google Shape;77;p13"/>
          <p:cNvCxnSpPr/>
          <p:nvPr/>
        </p:nvCxnSpPr>
        <p:spPr>
          <a:xfrm flipH="1" rot="10800000">
            <a:off x="12949875" y="26908300"/>
            <a:ext cx="13561200" cy="14100"/>
          </a:xfrm>
          <a:prstGeom prst="straightConnector1">
            <a:avLst/>
          </a:prstGeom>
          <a:noFill/>
          <a:ln cap="flat" cmpd="sng" w="76200">
            <a:solidFill>
              <a:srgbClr val="FFFFFF"/>
            </a:solidFill>
            <a:prstDash val="solid"/>
            <a:round/>
            <a:headEnd len="med" w="med" type="none"/>
            <a:tailEnd len="med" w="med" type="none"/>
          </a:ln>
        </p:spPr>
      </p:cxnSp>
      <p:sp>
        <p:nvSpPr>
          <p:cNvPr id="78" name="Google Shape;78;p13"/>
          <p:cNvSpPr txBox="1"/>
          <p:nvPr/>
        </p:nvSpPr>
        <p:spPr>
          <a:xfrm>
            <a:off x="12476945" y="13991700"/>
            <a:ext cx="2470200" cy="1615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3800">
                <a:solidFill>
                  <a:schemeClr val="lt1"/>
                </a:solidFill>
              </a:rPr>
              <a:t>Analyzed by AI</a:t>
            </a:r>
            <a:endParaRPr sz="3800">
              <a:solidFill>
                <a:schemeClr val="lt1"/>
              </a:solidFill>
            </a:endParaRPr>
          </a:p>
        </p:txBody>
      </p:sp>
      <p:cxnSp>
        <p:nvCxnSpPr>
          <p:cNvPr id="79" name="Google Shape;79;p13"/>
          <p:cNvCxnSpPr/>
          <p:nvPr/>
        </p:nvCxnSpPr>
        <p:spPr>
          <a:xfrm flipH="1" rot="10800000">
            <a:off x="16907050" y="16454988"/>
            <a:ext cx="4116600" cy="20100"/>
          </a:xfrm>
          <a:prstGeom prst="straightConnector1">
            <a:avLst/>
          </a:prstGeom>
          <a:noFill/>
          <a:ln cap="flat" cmpd="sng" w="114300">
            <a:solidFill>
              <a:srgbClr val="000000"/>
            </a:solidFill>
            <a:prstDash val="solid"/>
            <a:round/>
            <a:headEnd len="med" w="med" type="none"/>
            <a:tailEnd len="med" w="med" type="stealth"/>
          </a:ln>
        </p:spPr>
      </p:cxnSp>
      <p:pic>
        <p:nvPicPr>
          <p:cNvPr id="80" name="Google Shape;80;p13"/>
          <p:cNvPicPr preferRelativeResize="0"/>
          <p:nvPr/>
        </p:nvPicPr>
        <p:blipFill>
          <a:blip r:embed="rId5">
            <a:alphaModFix/>
          </a:blip>
          <a:stretch>
            <a:fillRect/>
          </a:stretch>
        </p:blipFill>
        <p:spPr>
          <a:xfrm>
            <a:off x="21781875" y="15300700"/>
            <a:ext cx="2981325" cy="2447950"/>
          </a:xfrm>
          <a:prstGeom prst="rect">
            <a:avLst/>
          </a:prstGeom>
          <a:noFill/>
          <a:ln>
            <a:noFill/>
          </a:ln>
        </p:spPr>
      </p:pic>
      <p:sp>
        <p:nvSpPr>
          <p:cNvPr id="81" name="Google Shape;81;p13"/>
          <p:cNvSpPr txBox="1"/>
          <p:nvPr/>
        </p:nvSpPr>
        <p:spPr>
          <a:xfrm>
            <a:off x="22238738" y="15574713"/>
            <a:ext cx="2067600" cy="1152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3800">
                <a:solidFill>
                  <a:schemeClr val="lt1"/>
                </a:solidFill>
              </a:rPr>
              <a:t>Website</a:t>
            </a:r>
            <a:endParaRPr sz="3800">
              <a:solidFill>
                <a:schemeClr val="lt1"/>
              </a:solidFill>
            </a:endParaRPr>
          </a:p>
        </p:txBody>
      </p:sp>
      <p:sp>
        <p:nvSpPr>
          <p:cNvPr id="82" name="Google Shape;82;p13"/>
          <p:cNvSpPr txBox="1"/>
          <p:nvPr/>
        </p:nvSpPr>
        <p:spPr>
          <a:xfrm>
            <a:off x="16772971" y="16877900"/>
            <a:ext cx="4899300" cy="1017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3800">
                <a:solidFill>
                  <a:schemeClr val="lt1"/>
                </a:solidFill>
              </a:rPr>
              <a:t>Analyzed videos are fed into website</a:t>
            </a:r>
            <a:endParaRPr sz="3800">
              <a:solidFill>
                <a:schemeClr val="lt1"/>
              </a:solidFill>
            </a:endParaRPr>
          </a:p>
        </p:txBody>
      </p:sp>
      <p:cxnSp>
        <p:nvCxnSpPr>
          <p:cNvPr id="83" name="Google Shape;83;p13"/>
          <p:cNvCxnSpPr/>
          <p:nvPr/>
        </p:nvCxnSpPr>
        <p:spPr>
          <a:xfrm rot="10800000">
            <a:off x="22815723" y="13180915"/>
            <a:ext cx="0" cy="2218500"/>
          </a:xfrm>
          <a:prstGeom prst="straightConnector1">
            <a:avLst/>
          </a:prstGeom>
          <a:noFill/>
          <a:ln cap="flat" cmpd="sng" w="114300">
            <a:solidFill>
              <a:srgbClr val="000000"/>
            </a:solidFill>
            <a:prstDash val="solid"/>
            <a:round/>
            <a:headEnd len="med" w="med" type="none"/>
            <a:tailEnd len="med" w="med" type="stealth"/>
          </a:ln>
        </p:spPr>
      </p:cxnSp>
      <p:sp>
        <p:nvSpPr>
          <p:cNvPr id="84" name="Google Shape;84;p13"/>
          <p:cNvSpPr txBox="1"/>
          <p:nvPr/>
        </p:nvSpPr>
        <p:spPr>
          <a:xfrm>
            <a:off x="23153850" y="13049000"/>
            <a:ext cx="4116600" cy="2048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3800">
                <a:solidFill>
                  <a:schemeClr val="lt1"/>
                </a:solidFill>
              </a:rPr>
              <a:t>User-analyzed videos are stored into folders</a:t>
            </a:r>
            <a:endParaRPr sz="3800">
              <a:solidFill>
                <a:schemeClr val="lt1"/>
              </a:solidFill>
            </a:endParaRPr>
          </a:p>
        </p:txBody>
      </p:sp>
      <p:pic>
        <p:nvPicPr>
          <p:cNvPr id="85" name="Google Shape;85;p13"/>
          <p:cNvPicPr preferRelativeResize="0"/>
          <p:nvPr/>
        </p:nvPicPr>
        <p:blipFill>
          <a:blip r:embed="rId6">
            <a:alphaModFix/>
          </a:blip>
          <a:stretch>
            <a:fillRect/>
          </a:stretch>
        </p:blipFill>
        <p:spPr>
          <a:xfrm>
            <a:off x="21088075" y="9539526"/>
            <a:ext cx="4673149" cy="3904125"/>
          </a:xfrm>
          <a:prstGeom prst="rect">
            <a:avLst/>
          </a:prstGeom>
          <a:noFill/>
          <a:ln>
            <a:noFill/>
          </a:ln>
        </p:spPr>
      </p:pic>
      <p:sp>
        <p:nvSpPr>
          <p:cNvPr id="86" name="Google Shape;86;p13"/>
          <p:cNvSpPr txBox="1"/>
          <p:nvPr/>
        </p:nvSpPr>
        <p:spPr>
          <a:xfrm>
            <a:off x="21504177" y="10797713"/>
            <a:ext cx="2981400" cy="1615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3500"/>
              <a:t>Folder of </a:t>
            </a:r>
            <a:endParaRPr b="1" sz="3500"/>
          </a:p>
          <a:p>
            <a:pPr indent="0" lvl="0" marL="0" rtl="0" algn="l">
              <a:lnSpc>
                <a:spcPct val="115000"/>
              </a:lnSpc>
              <a:spcBef>
                <a:spcPts val="0"/>
              </a:spcBef>
              <a:spcAft>
                <a:spcPts val="0"/>
              </a:spcAft>
              <a:buClr>
                <a:srgbClr val="000000"/>
              </a:buClr>
              <a:buSzPts val="1100"/>
              <a:buFont typeface="Arial"/>
              <a:buNone/>
            </a:pPr>
            <a:r>
              <a:rPr b="1" lang="en" sz="3500"/>
              <a:t>different</a:t>
            </a:r>
            <a:endParaRPr b="1" sz="3500"/>
          </a:p>
          <a:p>
            <a:pPr indent="0" lvl="0" marL="0" rtl="0" algn="l">
              <a:lnSpc>
                <a:spcPct val="115000"/>
              </a:lnSpc>
              <a:spcBef>
                <a:spcPts val="0"/>
              </a:spcBef>
              <a:spcAft>
                <a:spcPts val="0"/>
              </a:spcAft>
              <a:buNone/>
            </a:pPr>
            <a:r>
              <a:rPr b="1" lang="en" sz="3500"/>
              <a:t>type videos</a:t>
            </a:r>
            <a:endParaRPr b="1" sz="3500"/>
          </a:p>
        </p:txBody>
      </p:sp>
      <p:sp>
        <p:nvSpPr>
          <p:cNvPr id="87" name="Google Shape;87;p13"/>
          <p:cNvSpPr/>
          <p:nvPr/>
        </p:nvSpPr>
        <p:spPr>
          <a:xfrm flipH="1" rot="-1075012">
            <a:off x="15317488" y="8238638"/>
            <a:ext cx="7134390" cy="2496473"/>
          </a:xfrm>
          <a:prstGeom prst="curvedDownArrow">
            <a:avLst>
              <a:gd fmla="val 12477" name="adj1"/>
              <a:gd fmla="val 54739" name="adj2"/>
              <a:gd fmla="val 25000" name="adj3"/>
            </a:avLst>
          </a:prstGeom>
          <a:solidFill>
            <a:srgbClr val="FFFF00"/>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13"/>
          <p:cNvSpPr txBox="1"/>
          <p:nvPr/>
        </p:nvSpPr>
        <p:spPr>
          <a:xfrm>
            <a:off x="17836275" y="8932050"/>
            <a:ext cx="4371000" cy="1615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3800">
                <a:solidFill>
                  <a:schemeClr val="lt1"/>
                </a:solidFill>
              </a:rPr>
              <a:t>Fed back into AI for further training</a:t>
            </a:r>
            <a:endParaRPr sz="3800">
              <a:solidFill>
                <a:schemeClr val="lt1"/>
              </a:solidFill>
            </a:endParaRPr>
          </a:p>
        </p:txBody>
      </p:sp>
      <p:grpSp>
        <p:nvGrpSpPr>
          <p:cNvPr id="89" name="Google Shape;89;p13"/>
          <p:cNvGrpSpPr/>
          <p:nvPr/>
        </p:nvGrpSpPr>
        <p:grpSpPr>
          <a:xfrm>
            <a:off x="13200625" y="7353775"/>
            <a:ext cx="3904125" cy="2234700"/>
            <a:chOff x="14429350" y="7800325"/>
            <a:chExt cx="3904125" cy="2234700"/>
          </a:xfrm>
        </p:grpSpPr>
        <p:sp>
          <p:nvSpPr>
            <p:cNvPr id="90" name="Google Shape;90;p13"/>
            <p:cNvSpPr/>
            <p:nvPr/>
          </p:nvSpPr>
          <p:spPr>
            <a:xfrm>
              <a:off x="14429350" y="7800325"/>
              <a:ext cx="3398400" cy="2234700"/>
            </a:xfrm>
            <a:prstGeom prst="can">
              <a:avLst>
                <a:gd fmla="val 25000" name="adj"/>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15000"/>
                </a:lnSpc>
                <a:spcBef>
                  <a:spcPts val="0"/>
                </a:spcBef>
                <a:spcAft>
                  <a:spcPts val="0"/>
                </a:spcAft>
                <a:buNone/>
              </a:pPr>
              <a:r>
                <a:t/>
              </a:r>
              <a:endParaRPr b="1" sz="100"/>
            </a:p>
          </p:txBody>
        </p:sp>
        <p:sp>
          <p:nvSpPr>
            <p:cNvPr id="91" name="Google Shape;91;p13"/>
            <p:cNvSpPr txBox="1"/>
            <p:nvPr/>
          </p:nvSpPr>
          <p:spPr>
            <a:xfrm>
              <a:off x="14685175" y="8499813"/>
              <a:ext cx="3648300" cy="1152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3400">
                  <a:solidFill>
                    <a:srgbClr val="000000"/>
                  </a:solidFill>
                </a:rPr>
                <a:t>Existing video analysis data</a:t>
              </a:r>
              <a:endParaRPr b="1" sz="3400"/>
            </a:p>
          </p:txBody>
        </p:sp>
      </p:grpSp>
      <p:pic>
        <p:nvPicPr>
          <p:cNvPr id="92" name="Google Shape;92;p13"/>
          <p:cNvPicPr preferRelativeResize="0"/>
          <p:nvPr/>
        </p:nvPicPr>
        <p:blipFill>
          <a:blip r:embed="rId7">
            <a:alphaModFix/>
          </a:blip>
          <a:stretch>
            <a:fillRect/>
          </a:stretch>
        </p:blipFill>
        <p:spPr>
          <a:xfrm>
            <a:off x="13886038" y="11450113"/>
            <a:ext cx="2067700" cy="2423859"/>
          </a:xfrm>
          <a:prstGeom prst="rect">
            <a:avLst/>
          </a:prstGeom>
          <a:noFill/>
          <a:ln cap="flat" cmpd="sng" w="9525">
            <a:solidFill>
              <a:schemeClr val="lt1"/>
            </a:solidFill>
            <a:prstDash val="solid"/>
            <a:round/>
            <a:headEnd len="sm" w="sm" type="none"/>
            <a:tailEnd len="sm" w="sm" type="none"/>
          </a:ln>
        </p:spPr>
      </p:pic>
      <p:sp>
        <p:nvSpPr>
          <p:cNvPr id="93" name="Google Shape;93;p13"/>
          <p:cNvSpPr txBox="1"/>
          <p:nvPr/>
        </p:nvSpPr>
        <p:spPr>
          <a:xfrm>
            <a:off x="12340052" y="9711688"/>
            <a:ext cx="2919900" cy="1615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3800">
                <a:solidFill>
                  <a:srgbClr val="FFFFFF"/>
                </a:solidFill>
              </a:rPr>
              <a:t>Use to train the AI</a:t>
            </a:r>
            <a:endParaRPr sz="3800">
              <a:solidFill>
                <a:srgbClr val="FFFFFF"/>
              </a:solidFill>
            </a:endParaRPr>
          </a:p>
        </p:txBody>
      </p:sp>
      <p:cxnSp>
        <p:nvCxnSpPr>
          <p:cNvPr id="94" name="Google Shape;94;p13"/>
          <p:cNvCxnSpPr>
            <a:stCxn id="90" idx="3"/>
            <a:endCxn id="92" idx="0"/>
          </p:cNvCxnSpPr>
          <p:nvPr/>
        </p:nvCxnSpPr>
        <p:spPr>
          <a:xfrm>
            <a:off x="14899825" y="9588475"/>
            <a:ext cx="20100" cy="1861500"/>
          </a:xfrm>
          <a:prstGeom prst="straightConnector1">
            <a:avLst/>
          </a:prstGeom>
          <a:noFill/>
          <a:ln cap="flat" cmpd="sng" w="114300">
            <a:solidFill>
              <a:schemeClr val="dk1"/>
            </a:solidFill>
            <a:prstDash val="solid"/>
            <a:round/>
            <a:headEnd len="med" w="med" type="none"/>
            <a:tailEnd len="med" w="med" type="stealth"/>
          </a:ln>
        </p:spPr>
      </p:cxnSp>
      <p:pic>
        <p:nvPicPr>
          <p:cNvPr id="95" name="Google Shape;95;p13"/>
          <p:cNvPicPr preferRelativeResize="0"/>
          <p:nvPr/>
        </p:nvPicPr>
        <p:blipFill>
          <a:blip r:embed="rId6">
            <a:alphaModFix/>
          </a:blip>
          <a:stretch>
            <a:fillRect/>
          </a:stretch>
        </p:blipFill>
        <p:spPr>
          <a:xfrm>
            <a:off x="13296824" y="14952254"/>
            <a:ext cx="3904125" cy="3904125"/>
          </a:xfrm>
          <a:prstGeom prst="rect">
            <a:avLst/>
          </a:prstGeom>
          <a:noFill/>
          <a:ln>
            <a:noFill/>
          </a:ln>
        </p:spPr>
      </p:pic>
      <p:sp>
        <p:nvSpPr>
          <p:cNvPr id="96" name="Google Shape;96;p13"/>
          <p:cNvSpPr txBox="1"/>
          <p:nvPr/>
        </p:nvSpPr>
        <p:spPr>
          <a:xfrm>
            <a:off x="13681975" y="16214850"/>
            <a:ext cx="2981400" cy="11526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3400">
                <a:solidFill>
                  <a:srgbClr val="000000"/>
                </a:solidFill>
              </a:rPr>
              <a:t>Folder of newly</a:t>
            </a:r>
            <a:endParaRPr b="1" sz="3400">
              <a:solidFill>
                <a:srgbClr val="000000"/>
              </a:solidFill>
            </a:endParaRPr>
          </a:p>
          <a:p>
            <a:pPr indent="0" lvl="0" marL="0" rtl="0" algn="l">
              <a:lnSpc>
                <a:spcPct val="115000"/>
              </a:lnSpc>
              <a:spcBef>
                <a:spcPts val="0"/>
              </a:spcBef>
              <a:spcAft>
                <a:spcPts val="0"/>
              </a:spcAft>
              <a:buNone/>
            </a:pPr>
            <a:r>
              <a:rPr b="1" lang="en" sz="3400">
                <a:solidFill>
                  <a:srgbClr val="000000"/>
                </a:solidFill>
              </a:rPr>
              <a:t> videos</a:t>
            </a:r>
            <a:endParaRPr b="1" sz="4000"/>
          </a:p>
        </p:txBody>
      </p:sp>
      <p:cxnSp>
        <p:nvCxnSpPr>
          <p:cNvPr id="97" name="Google Shape;97;p13"/>
          <p:cNvCxnSpPr/>
          <p:nvPr/>
        </p:nvCxnSpPr>
        <p:spPr>
          <a:xfrm>
            <a:off x="14882425" y="13856050"/>
            <a:ext cx="54900" cy="1912500"/>
          </a:xfrm>
          <a:prstGeom prst="straightConnector1">
            <a:avLst/>
          </a:prstGeom>
          <a:noFill/>
          <a:ln cap="flat" cmpd="sng" w="114300">
            <a:solidFill>
              <a:srgbClr val="000000"/>
            </a:solidFill>
            <a:prstDash val="solid"/>
            <a:round/>
            <a:headEnd len="med" w="med" type="none"/>
            <a:tailEnd len="med" w="med" type="stealth"/>
          </a:ln>
        </p:spPr>
      </p:cxn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