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90" r:id="rId1"/>
  </p:sldMasterIdLst>
  <p:notesMasterIdLst>
    <p:notesMasterId r:id="rId20"/>
  </p:notesMasterIdLst>
  <p:handoutMasterIdLst>
    <p:handoutMasterId r:id="rId21"/>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5143500" type="screen16x9"/>
  <p:notesSz cx="6858000" cy="914400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3" frameSlides="1"/>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B7C3718E-4F81-4694-B83D-286EE231CDF9}">
  <a:tblStyle styleId="{B7C3718E-4F81-4694-B83D-286EE231CDF9}" styleName="Table_0">
    <a:wholeTbl>
      <a:tcStyle>
        <a:tcBdr>
          <a:left>
            <a:ln w="9525" cap="flat">
              <a:solidFill>
                <a:srgbClr val="000000"/>
              </a:solidFill>
              <a:prstDash val="solid"/>
              <a:round/>
              <a:headEnd type="none" w="med" len="med"/>
              <a:tailEnd type="none" w="med" len="med"/>
            </a:ln>
          </a:left>
          <a:right>
            <a:ln w="9525" cap="flat">
              <a:solidFill>
                <a:srgbClr val="000000"/>
              </a:solidFill>
              <a:prstDash val="solid"/>
              <a:round/>
              <a:headEnd type="none" w="med" len="med"/>
              <a:tailEnd type="none" w="med" len="med"/>
            </a:ln>
          </a:right>
          <a:top>
            <a:ln w="9525" cap="flat">
              <a:solidFill>
                <a:srgbClr val="000000"/>
              </a:solidFill>
              <a:prstDash val="solid"/>
              <a:round/>
              <a:headEnd type="none" w="med" len="med"/>
              <a:tailEnd type="none" w="med" len="med"/>
            </a:ln>
          </a:top>
          <a:bottom>
            <a:ln w="9525" cap="flat">
              <a:solidFill>
                <a:srgbClr val="000000"/>
              </a:solidFill>
              <a:prstDash val="solid"/>
              <a:round/>
              <a:headEnd type="none" w="med" len="med"/>
              <a:tailEnd type="none" w="med" len="med"/>
            </a:ln>
          </a:bottom>
          <a:insideH>
            <a:ln w="9525" cap="flat">
              <a:solidFill>
                <a:srgbClr val="000000"/>
              </a:solidFill>
              <a:prstDash val="solid"/>
              <a:round/>
              <a:headEnd type="none" w="med" len="med"/>
              <a:tailEnd type="none" w="med" len="med"/>
            </a:ln>
          </a:insideH>
          <a:insideV>
            <a:ln w="9525" cap="flat">
              <a:solidFill>
                <a:srgbClr val="000000"/>
              </a:solidFill>
              <a:prstDash val="solid"/>
              <a:round/>
              <a:headEnd type="none" w="med" len="med"/>
              <a:tailEnd type="none" w="med" len="med"/>
            </a:ln>
          </a:insideV>
        </a:tcBdr>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13" d="100"/>
          <a:sy n="113" d="100"/>
        </p:scale>
        <p:origin x="-968" y="-104"/>
      </p:cViewPr>
      <p:guideLst>
        <p:guide orient="horz" pos="162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notesMaster" Target="notesMasters/notesMaster1.xml"/><Relationship Id="rId21" Type="http://schemas.openxmlformats.org/officeDocument/2006/relationships/handoutMaster" Target="handoutMasters/handoutMaster1.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1B43616-FE7B-3849-8D6E-48CCB4F0BEDB}" type="datetimeFigureOut">
              <a:rPr lang="en-US" smtClean="0"/>
              <a:t>2/27/14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D3B1425-4EFF-1A41-9678-99FE2FF8AAC9}" type="slidenum">
              <a:rPr lang="en-US" smtClean="0"/>
              <a:t>‹#›</a:t>
            </a:fld>
            <a:endParaRPr lang="en-US"/>
          </a:p>
        </p:txBody>
      </p:sp>
    </p:spTree>
    <p:extLst>
      <p:ext uri="{BB962C8B-B14F-4D97-AF65-F5344CB8AC3E}">
        <p14:creationId xmlns:p14="http://schemas.microsoft.com/office/powerpoint/2010/main" val="146042635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1"/>
        <p:cNvGrpSpPr/>
        <p:nvPr/>
      </p:nvGrpSpPr>
      <p:grpSpPr>
        <a:xfrm>
          <a:off x="0" y="0"/>
          <a:ext cx="0" cy="0"/>
          <a:chOff x="0" y="0"/>
          <a:chExt cx="0" cy="0"/>
        </a:xfrm>
      </p:grpSpPr>
      <p:sp>
        <p:nvSpPr>
          <p:cNvPr id="2" name="Shape 2"/>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 name="Shape 3"/>
          <p:cNvSpPr txBox="1">
            <a:spLocks noGrp="1"/>
          </p:cNvSpPr>
          <p:nvPr>
            <p:ph type="body" idx="1"/>
          </p:nvPr>
        </p:nvSpPr>
        <p:spPr>
          <a:xfrm>
            <a:off x="685800" y="4343400"/>
            <a:ext cx="5486399" cy="4114800"/>
          </a:xfrm>
          <a:prstGeom prst="rect">
            <a:avLst/>
          </a:prstGeom>
        </p:spPr>
        <p:txBody>
          <a:bodyPr lIns="91425" tIns="91425" rIns="91425" bIns="91425" anchor="t" anchorCtr="0"/>
          <a:lstStyle>
            <a:lvl1pPr>
              <a:defRPr sz="1100"/>
            </a:lvl1pPr>
            <a:lvl2pPr>
              <a:defRPr sz="1100"/>
            </a:lvl2pPr>
            <a:lvl3pPr>
              <a:defRPr sz="1100"/>
            </a:lvl3pPr>
            <a:lvl4pPr>
              <a:defRPr sz="1100"/>
            </a:lvl4pPr>
            <a:lvl5pPr>
              <a:defRPr sz="1100"/>
            </a:lvl5pPr>
            <a:lvl6pPr>
              <a:defRPr sz="1100"/>
            </a:lvl6pPr>
            <a:lvl7pPr>
              <a:defRPr sz="1100"/>
            </a:lvl7pPr>
            <a:lvl8pPr>
              <a:defRPr sz="1100"/>
            </a:lvl8pPr>
            <a:lvl9pPr>
              <a:defRPr sz="1100"/>
            </a:lvl9pPr>
          </a:lstStyle>
          <a:p>
            <a:endParaRPr/>
          </a:p>
        </p:txBody>
      </p:sp>
    </p:spTree>
    <p:extLst>
      <p:ext uri="{BB962C8B-B14F-4D97-AF65-F5344CB8AC3E}">
        <p14:creationId xmlns:p14="http://schemas.microsoft.com/office/powerpoint/2010/main" val="3979410805"/>
      </p:ext>
    </p:extLst>
  </p:cSld>
  <p:clrMap bg1="lt1" tx1="dk1" bg2="dk2" tx2="lt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
        <p:cNvGrpSpPr/>
        <p:nvPr/>
      </p:nvGrpSpPr>
      <p:grpSpPr>
        <a:xfrm>
          <a:off x="0" y="0"/>
          <a:ext cx="0" cy="0"/>
          <a:chOff x="0" y="0"/>
          <a:chExt cx="0" cy="0"/>
        </a:xfrm>
      </p:grpSpPr>
      <p:sp>
        <p:nvSpPr>
          <p:cNvPr id="26" name="Shape 2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7" name="Shape 2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Shape 8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Shape 8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buNone/>
            </a:pPr>
            <a:r>
              <a:rPr lang="en"/>
              <a:t>Keven. MVC data flow</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Shape 9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4" name="Shape 9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buNone/>
            </a:pPr>
            <a:r>
              <a:rPr lang="en"/>
              <a:t>Keven. Entity Relationship Diagram. Describe users, patients and offices</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Shape 10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2" name="Shape 10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buNone/>
            </a:pPr>
            <a:r>
              <a:rPr lang="en"/>
              <a:t>Liam</a:t>
            </a:r>
          </a:p>
          <a:p>
            <a:pPr>
              <a:buNone/>
            </a:pPr>
            <a:r>
              <a:rPr lang="en"/>
              <a:t>Current pages for login/registration system, focus was on backend functionality, including encryption and hacking prevention measures, input validation</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Shape 10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8" name="Shape 10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buNone/>
            </a:pPr>
            <a:r>
              <a:rPr lang="en"/>
              <a:t>Liam</a:t>
            </a:r>
          </a:p>
          <a:p>
            <a:pPr>
              <a:buNone/>
            </a:pPr>
            <a:r>
              <a:rPr lang="en"/>
              <a:t>Screenshot from phpMyAdmin, this is a live database</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Shape 11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4" name="Shape 11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buNone/>
            </a:pPr>
            <a:r>
              <a:rPr lang="en"/>
              <a:t>Liam</a:t>
            </a:r>
          </a:p>
          <a:p>
            <a:pPr>
              <a:buNone/>
            </a:pPr>
            <a:r>
              <a:rPr lang="en"/>
              <a:t>Sample of generated PDF from our system</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Shape 12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1" name="Shape 12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buNone/>
            </a:pPr>
            <a:r>
              <a:rPr lang="en"/>
              <a:t>Liam</a:t>
            </a:r>
          </a:p>
          <a:p>
            <a:pPr>
              <a:buNone/>
            </a:pPr>
            <a:r>
              <a:rPr lang="en"/>
              <a:t>Because our application is data driven, we must pay attention to common risks to information security: integrity, availability, and confidentiality</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Shape 12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8" name="Shape 12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buNone/>
            </a:pPr>
            <a:r>
              <a:rPr lang="en"/>
              <a:t>Kiana</a:t>
            </a:r>
          </a:p>
          <a:p>
            <a:pPr>
              <a:buNone/>
            </a:pPr>
            <a:r>
              <a:rPr lang="en"/>
              <a:t>client, server/database, testing</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Shape 13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4" name="Shape 13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buNone/>
            </a:pPr>
            <a:r>
              <a:rPr lang="en"/>
              <a:t>Kiana</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
        <p:cNvGrpSpPr/>
        <p:nvPr/>
      </p:nvGrpSpPr>
      <p:grpSpPr>
        <a:xfrm>
          <a:off x="0" y="0"/>
          <a:ext cx="0" cy="0"/>
          <a:chOff x="0" y="0"/>
          <a:chExt cx="0" cy="0"/>
        </a:xfrm>
      </p:grpSpPr>
      <p:sp>
        <p:nvSpPr>
          <p:cNvPr id="33" name="Shape 3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4" name="Shape 3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buNone/>
            </a:pPr>
            <a:r>
              <a:rPr lang="en"/>
              <a:t>Kiana</a:t>
            </a:r>
            <a:br>
              <a:rPr lang="en"/>
            </a:br>
            <a:r>
              <a:rPr lang="en"/>
              <a:t>Approved by the American Medical Association, among other groups; industry standard form</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
        <p:cNvGrpSpPr/>
        <p:nvPr/>
      </p:nvGrpSpPr>
      <p:grpSpPr>
        <a:xfrm>
          <a:off x="0" y="0"/>
          <a:ext cx="0" cy="0"/>
          <a:chOff x="0" y="0"/>
          <a:chExt cx="0" cy="0"/>
        </a:xfrm>
      </p:grpSpPr>
      <p:sp>
        <p:nvSpPr>
          <p:cNvPr id="40" name="Shape 4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1" name="Shape 4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buNone/>
            </a:pPr>
            <a:r>
              <a:rPr lang="en"/>
              <a:t>Kiana</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
        <p:cNvGrpSpPr/>
        <p:nvPr/>
      </p:nvGrpSpPr>
      <p:grpSpPr>
        <a:xfrm>
          <a:off x="0" y="0"/>
          <a:ext cx="0" cy="0"/>
          <a:chOff x="0" y="0"/>
          <a:chExt cx="0" cy="0"/>
        </a:xfrm>
      </p:grpSpPr>
      <p:sp>
        <p:nvSpPr>
          <p:cNvPr id="47" name="Shape 4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8" name="Shape 4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buNone/>
            </a:pPr>
            <a:r>
              <a:rPr lang="en"/>
              <a:t>Tyler</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
        <p:cNvGrpSpPr/>
        <p:nvPr/>
      </p:nvGrpSpPr>
      <p:grpSpPr>
        <a:xfrm>
          <a:off x="0" y="0"/>
          <a:ext cx="0" cy="0"/>
          <a:chOff x="0" y="0"/>
          <a:chExt cx="0" cy="0"/>
        </a:xfrm>
      </p:grpSpPr>
      <p:sp>
        <p:nvSpPr>
          <p:cNvPr id="53" name="Shape 5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4" name="Shape 5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buNone/>
            </a:pPr>
            <a:r>
              <a:rPr lang="en"/>
              <a:t>Tyler</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Shape 5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0" name="Shape 6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buNone/>
            </a:pPr>
            <a:r>
              <a:rPr lang="en"/>
              <a:t>Tyler</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Shape 6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7" name="Shape 6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buNone/>
            </a:pPr>
            <a:r>
              <a:rPr lang="en"/>
              <a:t>We adopted iterative waterfall development lifecycle. this is similar to the traditional waterfall model but iterating on each step within the waterfall model to ensure that all content and requirements are met</a:t>
            </a:r>
          </a:p>
          <a:p>
            <a:pPr lvl="0" rtl="0">
              <a:buNone/>
            </a:pPr>
            <a:r>
              <a:rPr lang="en"/>
              <a:t>Keven</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Shape 7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3" name="Shape 7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buNone/>
            </a:pPr>
            <a:r>
              <a:rPr lang="en"/>
              <a:t>Keven</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Shape 7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0" name="Shape 8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buNone/>
            </a:pPr>
            <a:r>
              <a:rPr lang="en"/>
              <a:t>Keven. Computers, tablets and laptops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01216"/>
            <a:ext cx="5669280" cy="29252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01216"/>
            <a:ext cx="182880" cy="291514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3156697"/>
            <a:ext cx="5458968" cy="786513"/>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3200400" y="3943350"/>
            <a:ext cx="5458968" cy="466344"/>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3276600" y="292894"/>
            <a:ext cx="5504688" cy="273844"/>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endParaRPr lang="en-US"/>
          </a:p>
        </p:txBody>
      </p:sp>
      <p:sp>
        <p:nvSpPr>
          <p:cNvPr id="5" name="Footer Placeholder 4"/>
          <p:cNvSpPr>
            <a:spLocks noGrp="1"/>
          </p:cNvSpPr>
          <p:nvPr>
            <p:ph type="ftr" sz="quarter" idx="11"/>
          </p:nvPr>
        </p:nvSpPr>
        <p:spPr>
          <a:xfrm>
            <a:off x="3218688" y="4767263"/>
            <a:ext cx="4736592" cy="273844"/>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4767263"/>
            <a:ext cx="685800" cy="273844"/>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9" y="201216"/>
            <a:ext cx="718073" cy="123444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200" y="685800"/>
            <a:ext cx="7391401" cy="857250"/>
          </a:xfrm>
        </p:spPr>
        <p:txBody>
          <a:bodyPr/>
          <a:lstStyle/>
          <a:p>
            <a:r>
              <a:rPr lang="en-US" smtClean="0"/>
              <a:t>Click to edit Master title style</a:t>
            </a:r>
            <a:endParaRPr/>
          </a:p>
        </p:txBody>
      </p:sp>
      <p:sp>
        <p:nvSpPr>
          <p:cNvPr id="3" name="Content Placeholder 2"/>
          <p:cNvSpPr>
            <a:spLocks noGrp="1"/>
          </p:cNvSpPr>
          <p:nvPr>
            <p:ph sz="half" idx="1"/>
          </p:nvPr>
        </p:nvSpPr>
        <p:spPr>
          <a:xfrm>
            <a:off x="4282440" y="1660922"/>
            <a:ext cx="3566160" cy="144018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44BD27-102F-5C45-BCE9-13C1F991865F}" type="slidenum">
              <a:rPr lang="en-US" smtClean="0"/>
              <a:t>‹#›</a:t>
            </a:fld>
            <a:endParaRPr lang="en-US"/>
          </a:p>
        </p:txBody>
      </p:sp>
      <p:sp>
        <p:nvSpPr>
          <p:cNvPr id="9" name="Content Placeholder 2"/>
          <p:cNvSpPr>
            <a:spLocks noGrp="1"/>
          </p:cNvSpPr>
          <p:nvPr>
            <p:ph sz="half" idx="13"/>
          </p:nvPr>
        </p:nvSpPr>
        <p:spPr>
          <a:xfrm>
            <a:off x="4282440" y="3168730"/>
            <a:ext cx="3566160" cy="144018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0" name="Content Placeholder 2"/>
          <p:cNvSpPr>
            <a:spLocks noGrp="1"/>
          </p:cNvSpPr>
          <p:nvPr>
            <p:ph sz="half" idx="14"/>
          </p:nvPr>
        </p:nvSpPr>
        <p:spPr>
          <a:xfrm>
            <a:off x="457200" y="1660922"/>
            <a:ext cx="3566160" cy="29337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9" y="201216"/>
            <a:ext cx="718073" cy="123444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200" y="685800"/>
            <a:ext cx="7391401" cy="857250"/>
          </a:xfrm>
        </p:spPr>
        <p:txBody>
          <a:bodyPr/>
          <a:lstStyle/>
          <a:p>
            <a:r>
              <a:rPr lang="en-US" smtClean="0"/>
              <a:t>Click to edit Master title style</a:t>
            </a:r>
            <a:endParaRPr/>
          </a:p>
        </p:txBody>
      </p:sp>
      <p:sp>
        <p:nvSpPr>
          <p:cNvPr id="3" name="Content Placeholder 2"/>
          <p:cNvSpPr>
            <a:spLocks noGrp="1"/>
          </p:cNvSpPr>
          <p:nvPr>
            <p:ph sz="half" idx="1"/>
          </p:nvPr>
        </p:nvSpPr>
        <p:spPr>
          <a:xfrm>
            <a:off x="4282440" y="1660922"/>
            <a:ext cx="3566160" cy="144018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44BD27-102F-5C45-BCE9-13C1F991865F}" type="slidenum">
              <a:rPr lang="en-US" smtClean="0"/>
              <a:t>‹#›</a:t>
            </a:fld>
            <a:endParaRPr lang="en-US"/>
          </a:p>
        </p:txBody>
      </p:sp>
      <p:sp>
        <p:nvSpPr>
          <p:cNvPr id="9" name="Content Placeholder 2"/>
          <p:cNvSpPr>
            <a:spLocks noGrp="1"/>
          </p:cNvSpPr>
          <p:nvPr>
            <p:ph sz="half" idx="13"/>
          </p:nvPr>
        </p:nvSpPr>
        <p:spPr>
          <a:xfrm>
            <a:off x="4282440" y="3168730"/>
            <a:ext cx="3566160" cy="144018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1" name="Content Placeholder 2"/>
          <p:cNvSpPr>
            <a:spLocks noGrp="1"/>
          </p:cNvSpPr>
          <p:nvPr>
            <p:ph sz="half" idx="14"/>
          </p:nvPr>
        </p:nvSpPr>
        <p:spPr>
          <a:xfrm>
            <a:off x="457200" y="1660922"/>
            <a:ext cx="3566160" cy="144018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2" name="Content Placeholder 2"/>
          <p:cNvSpPr>
            <a:spLocks noGrp="1"/>
          </p:cNvSpPr>
          <p:nvPr>
            <p:ph sz="half" idx="15"/>
          </p:nvPr>
        </p:nvSpPr>
        <p:spPr>
          <a:xfrm>
            <a:off x="457200" y="3168730"/>
            <a:ext cx="3566160" cy="144018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9" y="201216"/>
            <a:ext cx="718073" cy="123444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E44BD27-102F-5C45-BCE9-13C1F991865F}"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9" y="201216"/>
            <a:ext cx="718073" cy="42519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E44BD27-102F-5C45-BCE9-13C1F991865F}"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9" y="201216"/>
            <a:ext cx="718073" cy="42519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746312"/>
            <a:ext cx="3566160" cy="776568"/>
          </a:xfrm>
        </p:spPr>
        <p:txBody>
          <a:bodyPr anchor="b"/>
          <a:lstStyle>
            <a:lvl1pPr algn="l">
              <a:defRPr sz="2800" b="0"/>
            </a:lvl1pPr>
          </a:lstStyle>
          <a:p>
            <a:r>
              <a:rPr lang="en-US" smtClean="0"/>
              <a:t>Click to edit Master title style</a:t>
            </a:r>
            <a:endParaRPr/>
          </a:p>
        </p:txBody>
      </p:sp>
      <p:sp>
        <p:nvSpPr>
          <p:cNvPr id="3" name="Content Placeholder 2"/>
          <p:cNvSpPr>
            <a:spLocks noGrp="1"/>
          </p:cNvSpPr>
          <p:nvPr>
            <p:ph idx="1"/>
          </p:nvPr>
        </p:nvSpPr>
        <p:spPr>
          <a:xfrm>
            <a:off x="4762052" y="742951"/>
            <a:ext cx="3566160" cy="3851672"/>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457199" y="1543050"/>
            <a:ext cx="3566160" cy="27432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54ED01-E2A0-4C1E-8E21-014B99041579}" type="slidenum">
              <a:rPr lang="en-US" smtClean="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01216"/>
            <a:ext cx="4114800" cy="42519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746312"/>
            <a:ext cx="3566160" cy="776568"/>
          </a:xfrm>
        </p:spPr>
        <p:txBody>
          <a:bodyPr anchor="b"/>
          <a:lstStyle>
            <a:lvl1pPr algn="l">
              <a:defRPr sz="2800" b="0"/>
            </a:lvl1pPr>
          </a:lstStyle>
          <a:p>
            <a:r>
              <a:rPr lang="en-US" smtClean="0"/>
              <a:t>Click to edit Master title style</a:t>
            </a:r>
            <a:endParaRPr/>
          </a:p>
        </p:txBody>
      </p:sp>
      <p:sp>
        <p:nvSpPr>
          <p:cNvPr id="4" name="Text Placeholder 3"/>
          <p:cNvSpPr>
            <a:spLocks noGrp="1"/>
          </p:cNvSpPr>
          <p:nvPr>
            <p:ph type="body" sz="half" idx="2"/>
          </p:nvPr>
        </p:nvSpPr>
        <p:spPr>
          <a:xfrm>
            <a:off x="457199" y="1543050"/>
            <a:ext cx="3566160" cy="27432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161365" y="4593011"/>
            <a:ext cx="1752600" cy="273844"/>
          </a:xfrm>
        </p:spPr>
        <p:txBody>
          <a:bodyPr/>
          <a:lstStyle>
            <a:lvl1pPr algn="l">
              <a:defRPr/>
            </a:lvl1pPr>
          </a:lstStyle>
          <a:p>
            <a:endParaRPr lang="en-US"/>
          </a:p>
        </p:txBody>
      </p:sp>
      <p:sp>
        <p:nvSpPr>
          <p:cNvPr id="6" name="Footer Placeholder 5"/>
          <p:cNvSpPr>
            <a:spLocks noGrp="1"/>
          </p:cNvSpPr>
          <p:nvPr>
            <p:ph type="ftr" sz="quarter" idx="11"/>
          </p:nvPr>
        </p:nvSpPr>
        <p:spPr>
          <a:xfrm>
            <a:off x="174812" y="4767263"/>
            <a:ext cx="3863788" cy="273844"/>
          </a:xfrm>
        </p:spPr>
        <p:txBody>
          <a:bodyPr/>
          <a:lstStyle/>
          <a:p>
            <a:endParaRPr lang="en-US"/>
          </a:p>
        </p:txBody>
      </p:sp>
      <p:sp>
        <p:nvSpPr>
          <p:cNvPr id="7" name="Slide Number Placeholder 6"/>
          <p:cNvSpPr>
            <a:spLocks noGrp="1"/>
          </p:cNvSpPr>
          <p:nvPr>
            <p:ph type="sldNum" sz="quarter" idx="12"/>
          </p:nvPr>
        </p:nvSpPr>
        <p:spPr/>
        <p:txBody>
          <a:bodyPr/>
          <a:lstStyle/>
          <a:p>
            <a:fld id="{7E44BD27-102F-5C45-BCE9-13C1F991865F}" type="slidenum">
              <a:rPr lang="en-US" smtClean="0"/>
              <a:t>‹#›</a:t>
            </a:fld>
            <a:endParaRPr lang="en-US"/>
          </a:p>
        </p:txBody>
      </p:sp>
      <p:sp>
        <p:nvSpPr>
          <p:cNvPr id="10" name="Picture Placeholder 9"/>
          <p:cNvSpPr>
            <a:spLocks noGrp="1"/>
          </p:cNvSpPr>
          <p:nvPr>
            <p:ph type="pic" sz="quarter" idx="13"/>
          </p:nvPr>
        </p:nvSpPr>
        <p:spPr>
          <a:xfrm>
            <a:off x="4760258" y="742950"/>
            <a:ext cx="4096512" cy="4208860"/>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6" y="201216"/>
            <a:ext cx="1639457" cy="272948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3200400"/>
            <a:ext cx="6477000" cy="425054"/>
          </a:xfrm>
        </p:spPr>
        <p:txBody>
          <a:bodyPr anchor="b"/>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269874" y="201216"/>
            <a:ext cx="6858000" cy="27294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58788" y="3630706"/>
            <a:ext cx="6475412" cy="978203"/>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44BD27-102F-5C45-BCE9-13C1F991865F}"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2" y="201216"/>
            <a:ext cx="720761" cy="272948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3200400"/>
            <a:ext cx="6477000" cy="425054"/>
          </a:xfrm>
        </p:spPr>
        <p:txBody>
          <a:bodyPr anchor="b"/>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269874" y="201216"/>
            <a:ext cx="3006726" cy="27294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58788" y="3630706"/>
            <a:ext cx="6475412" cy="978203"/>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44BD27-102F-5C45-BCE9-13C1F991865F}" type="slidenum">
              <a:rPr lang="en-US" smtClean="0"/>
              <a:t>‹#›</a:t>
            </a:fld>
            <a:endParaRPr lang="en-US"/>
          </a:p>
        </p:txBody>
      </p:sp>
      <p:sp>
        <p:nvSpPr>
          <p:cNvPr id="10" name="Picture Placeholder 2"/>
          <p:cNvSpPr>
            <a:spLocks noGrp="1"/>
          </p:cNvSpPr>
          <p:nvPr>
            <p:ph type="pic" idx="13"/>
          </p:nvPr>
        </p:nvSpPr>
        <p:spPr>
          <a:xfrm>
            <a:off x="3352800" y="201216"/>
            <a:ext cx="4701988" cy="133174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1" name="Picture Placeholder 2"/>
          <p:cNvSpPr>
            <a:spLocks noGrp="1"/>
          </p:cNvSpPr>
          <p:nvPr>
            <p:ph type="pic" idx="14"/>
          </p:nvPr>
        </p:nvSpPr>
        <p:spPr>
          <a:xfrm>
            <a:off x="3352800" y="1598952"/>
            <a:ext cx="2304288" cy="133174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2" name="Picture Placeholder 2"/>
          <p:cNvSpPr>
            <a:spLocks noGrp="1"/>
          </p:cNvSpPr>
          <p:nvPr>
            <p:ph type="pic" idx="15"/>
          </p:nvPr>
        </p:nvSpPr>
        <p:spPr>
          <a:xfrm>
            <a:off x="5750500" y="1598952"/>
            <a:ext cx="2304288" cy="133174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01216"/>
            <a:ext cx="1645920" cy="123444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44BD27-102F-5C45-BCE9-13C1F991865F}"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9" y="201216"/>
            <a:ext cx="718073" cy="42519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800" y="776569"/>
            <a:ext cx="1322295" cy="3818054"/>
          </a:xfrm>
        </p:spPr>
        <p:txBody>
          <a:bodyPr vert="eaVert" anchor="t" anchorCtr="0"/>
          <a:lstStyle/>
          <a:p>
            <a:r>
              <a:rPr lang="en-US" smtClean="0"/>
              <a:t>Click to edit Master title style</a:t>
            </a:r>
            <a:endParaRPr/>
          </a:p>
        </p:txBody>
      </p:sp>
      <p:sp>
        <p:nvSpPr>
          <p:cNvPr id="3" name="Vertical Text Placeholder 2"/>
          <p:cNvSpPr>
            <a:spLocks noGrp="1"/>
          </p:cNvSpPr>
          <p:nvPr>
            <p:ph type="body" orient="vert" idx="1"/>
          </p:nvPr>
        </p:nvSpPr>
        <p:spPr>
          <a:xfrm>
            <a:off x="457200" y="776568"/>
            <a:ext cx="6019800" cy="3832342"/>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44BD27-102F-5C45-BCE9-13C1F991865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01216"/>
            <a:ext cx="1645920" cy="123444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a:xfrm>
            <a:off x="7212106" y="4767263"/>
            <a:ext cx="1752600" cy="273844"/>
          </a:xfrm>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44BD27-102F-5C45-BCE9-13C1F991865F}" type="slidenum">
              <a:rPr lang="en-US" smtClean="0"/>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0"/>
        <p:cNvGrpSpPr/>
        <p:nvPr/>
      </p:nvGrpSpPr>
      <p:grpSpPr>
        <a:xfrm>
          <a:off x="0" y="0"/>
          <a:ext cx="0" cy="0"/>
          <a:chOff x="0" y="0"/>
          <a:chExt cx="0" cy="0"/>
        </a:xfrm>
      </p:grpSpPr>
      <p:sp>
        <p:nvSpPr>
          <p:cNvPr id="11" name="Shape 11"/>
          <p:cNvSpPr txBox="1">
            <a:spLocks noGrp="1"/>
          </p:cNvSpPr>
          <p:nvPr>
            <p:ph type="title"/>
          </p:nvPr>
        </p:nvSpPr>
        <p:spPr>
          <a:xfrm>
            <a:off x="457200" y="205978"/>
            <a:ext cx="8229600" cy="857400"/>
          </a:xfrm>
          <a:prstGeom prst="rect">
            <a:avLst/>
          </a:prstGeom>
        </p:spPr>
        <p:txBody>
          <a:bodyPr lIns="91425" tIns="91425" rIns="91425" bIns="91425" anchor="b" anchorCtr="0"/>
          <a:lstStyle>
            <a:lvl1pPr>
              <a:defRPr/>
            </a:lvl1pPr>
            <a:lvl2pPr>
              <a:defRPr/>
            </a:lvl2pPr>
            <a:lvl3pPr>
              <a:defRPr/>
            </a:lvl3pPr>
            <a:lvl4pPr>
              <a:defRPr/>
            </a:lvl4pPr>
            <a:lvl5pPr>
              <a:defRPr/>
            </a:lvl5pPr>
            <a:lvl6pPr>
              <a:defRPr/>
            </a:lvl6pPr>
            <a:lvl7pPr>
              <a:defRPr/>
            </a:lvl7pPr>
            <a:lvl8pPr>
              <a:defRPr/>
            </a:lvl8pPr>
            <a:lvl9pPr>
              <a:defRPr/>
            </a:lvl9pPr>
          </a:lstStyle>
          <a:p>
            <a:endParaRPr/>
          </a:p>
        </p:txBody>
      </p:sp>
      <p:sp>
        <p:nvSpPr>
          <p:cNvPr id="12" name="Shape 12"/>
          <p:cNvSpPr txBox="1">
            <a:spLocks noGrp="1"/>
          </p:cNvSpPr>
          <p:nvPr>
            <p:ph type="body" idx="1"/>
          </p:nvPr>
        </p:nvSpPr>
        <p:spPr>
          <a:xfrm>
            <a:off x="457200" y="1200150"/>
            <a:ext cx="8229600" cy="3725699"/>
          </a:xfrm>
          <a:prstGeom prst="rect">
            <a:avLst/>
          </a:prstGeom>
        </p:spPr>
        <p:txBody>
          <a:bodyPr lIns="91425" tIns="91425" rIns="91425" bIns="91425" anchor="t" anchorCtr="0"/>
          <a:lstStyle>
            <a:lvl1pPr>
              <a:defRPr/>
            </a:lvl1pPr>
            <a:lvl2pPr>
              <a:defRPr/>
            </a:lvl2pPr>
            <a:lvl3pPr>
              <a:defRPr/>
            </a:lvl3pPr>
            <a:lvl4pPr>
              <a:defRPr/>
            </a:lvl4pPr>
            <a:lvl5pPr>
              <a:defRPr/>
            </a:lvl5pPr>
            <a:lvl6pPr>
              <a:defRPr/>
            </a:lvl6pPr>
            <a:lvl7pPr>
              <a:defRPr/>
            </a:lvl7pPr>
            <a:lvl8pPr>
              <a:defRPr/>
            </a:lvl8pPr>
            <a:lvl9pP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01216"/>
            <a:ext cx="5669280" cy="192024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3128962"/>
            <a:ext cx="5457919" cy="814388"/>
          </a:xfrm>
        </p:spPr>
        <p:txBody>
          <a:bodyPr>
            <a:normAutofit/>
          </a:bodyPr>
          <a:lstStyle>
            <a:lvl1pPr>
              <a:defRPr sz="4600"/>
            </a:lvl1pPr>
          </a:lstStyle>
          <a:p>
            <a:r>
              <a:rPr lang="en-US" smtClean="0"/>
              <a:t>Click to edit Master title style</a:t>
            </a:r>
            <a:endParaRPr/>
          </a:p>
        </p:txBody>
      </p:sp>
      <p:sp>
        <p:nvSpPr>
          <p:cNvPr id="3" name="Subtitle 2"/>
          <p:cNvSpPr>
            <a:spLocks noGrp="1"/>
          </p:cNvSpPr>
          <p:nvPr>
            <p:ph type="subTitle" idx="1"/>
          </p:nvPr>
        </p:nvSpPr>
        <p:spPr>
          <a:xfrm>
            <a:off x="3200401" y="3943349"/>
            <a:ext cx="5457918" cy="463924"/>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3276601" y="292474"/>
            <a:ext cx="5499847" cy="273844"/>
          </a:xfrm>
        </p:spPr>
        <p:txBody>
          <a:bodyPr/>
          <a:lstStyle>
            <a:lvl1pPr>
              <a:defRPr sz="2200" b="0" baseline="0">
                <a:solidFill>
                  <a:schemeClr val="bg1"/>
                </a:solidFill>
              </a:defRPr>
            </a:lvl1pPr>
          </a:lstStyle>
          <a:p>
            <a:endParaRPr lang="en-US"/>
          </a:p>
        </p:txBody>
      </p:sp>
      <p:sp>
        <p:nvSpPr>
          <p:cNvPr id="5" name="Footer Placeholder 4"/>
          <p:cNvSpPr>
            <a:spLocks noGrp="1"/>
          </p:cNvSpPr>
          <p:nvPr>
            <p:ph type="ftr" sz="quarter" idx="11"/>
          </p:nvPr>
        </p:nvSpPr>
        <p:spPr>
          <a:xfrm>
            <a:off x="3213847" y="4767263"/>
            <a:ext cx="4734112" cy="273844"/>
          </a:xfrm>
        </p:spPr>
        <p:txBody>
          <a:bodyPr/>
          <a:lstStyle/>
          <a:p>
            <a:endParaRPr lang="en-US"/>
          </a:p>
        </p:txBody>
      </p:sp>
      <p:sp>
        <p:nvSpPr>
          <p:cNvPr id="6" name="Slide Number Placeholder 5"/>
          <p:cNvSpPr>
            <a:spLocks noGrp="1"/>
          </p:cNvSpPr>
          <p:nvPr>
            <p:ph type="sldNum" sz="quarter" idx="12"/>
          </p:nvPr>
        </p:nvSpPr>
        <p:spPr>
          <a:xfrm>
            <a:off x="8265459" y="4767263"/>
            <a:ext cx="685800" cy="273844"/>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3200401" y="2158253"/>
            <a:ext cx="5646867" cy="960120"/>
          </a:xfrm>
        </p:spPr>
        <p:txBody>
          <a:bodyPr/>
          <a:lstStyle>
            <a:lvl1pPr>
              <a:buNone/>
              <a:defRPr/>
            </a:lvl1pPr>
          </a:lstStyle>
          <a:p>
            <a:r>
              <a:rPr lang="en-US" smtClean="0"/>
              <a:t>Drag picture to placeholder or click icon to add</a:t>
            </a:r>
            <a:endParaRPr/>
          </a:p>
        </p:txBody>
      </p:sp>
      <p:sp>
        <p:nvSpPr>
          <p:cNvPr id="10" name="Rectangle 9"/>
          <p:cNvSpPr/>
          <p:nvPr/>
        </p:nvSpPr>
        <p:spPr>
          <a:xfrm>
            <a:off x="268940" y="201216"/>
            <a:ext cx="182880" cy="291514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01216"/>
            <a:ext cx="1645920" cy="123444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4" y="685800"/>
            <a:ext cx="6508377" cy="857250"/>
          </a:xfrm>
        </p:spPr>
        <p:txBody>
          <a:bodyPr/>
          <a:lstStyle/>
          <a:p>
            <a:r>
              <a:rPr lang="en-US" smtClean="0"/>
              <a:t>Click to edit Master title style</a:t>
            </a:r>
            <a:endParaRPr/>
          </a:p>
        </p:txBody>
      </p:sp>
      <p:sp>
        <p:nvSpPr>
          <p:cNvPr id="3" name="Content Placeholder 2"/>
          <p:cNvSpPr>
            <a:spLocks noGrp="1"/>
          </p:cNvSpPr>
          <p:nvPr>
            <p:ph idx="1"/>
          </p:nvPr>
        </p:nvSpPr>
        <p:spPr>
          <a:xfrm>
            <a:off x="2178424" y="1657351"/>
            <a:ext cx="6508377" cy="2937272"/>
          </a:xfrm>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a:xfrm>
            <a:off x="7212106" y="4767263"/>
            <a:ext cx="1752600" cy="273844"/>
          </a:xfrm>
        </p:spPr>
        <p:txBody>
          <a:bodyPr/>
          <a:lstStyle/>
          <a:p>
            <a:endParaRPr lang="en-US"/>
          </a:p>
        </p:txBody>
      </p:sp>
      <p:sp>
        <p:nvSpPr>
          <p:cNvPr id="5" name="Footer Placeholder 4"/>
          <p:cNvSpPr>
            <a:spLocks noGrp="1"/>
          </p:cNvSpPr>
          <p:nvPr>
            <p:ph type="ftr" sz="quarter" idx="11"/>
          </p:nvPr>
        </p:nvSpPr>
        <p:spPr>
          <a:xfrm>
            <a:off x="2178423" y="4767263"/>
            <a:ext cx="4926852" cy="273844"/>
          </a:xfrm>
        </p:spPr>
        <p:txBody>
          <a:bodyPr/>
          <a:lstStyle/>
          <a:p>
            <a:endParaRPr lang="en-US"/>
          </a:p>
        </p:txBody>
      </p:sp>
      <p:sp>
        <p:nvSpPr>
          <p:cNvPr id="6" name="Slide Number Placeholder 5"/>
          <p:cNvSpPr>
            <a:spLocks noGrp="1"/>
          </p:cNvSpPr>
          <p:nvPr>
            <p:ph type="sldNum" sz="quarter" idx="12"/>
          </p:nvPr>
        </p:nvSpPr>
        <p:spPr>
          <a:xfrm>
            <a:off x="331694" y="270762"/>
            <a:ext cx="506506" cy="273844"/>
          </a:xfrm>
        </p:spPr>
        <p:txBody>
          <a:bodyPr/>
          <a:lstStyle/>
          <a:p>
            <a:fld id="{7E44BD27-102F-5C45-BCE9-13C1F991865F}" type="slidenum">
              <a:rPr lang="en-US" smtClean="0"/>
              <a:t>‹#›</a:t>
            </a:fld>
            <a:endParaRPr lang="en-US"/>
          </a:p>
        </p:txBody>
      </p:sp>
      <p:sp>
        <p:nvSpPr>
          <p:cNvPr id="9" name="Picture Placeholder 8"/>
          <p:cNvSpPr>
            <a:spLocks noGrp="1"/>
          </p:cNvSpPr>
          <p:nvPr>
            <p:ph type="pic" sz="quarter" idx="13"/>
          </p:nvPr>
        </p:nvSpPr>
        <p:spPr>
          <a:xfrm>
            <a:off x="269875" y="1482539"/>
            <a:ext cx="1645920" cy="3469341"/>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3" y="201216"/>
            <a:ext cx="1099073" cy="4762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2571750"/>
            <a:ext cx="4966446" cy="1048871"/>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2209801" y="3618310"/>
            <a:ext cx="4966446" cy="9906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562600" y="4767263"/>
            <a:ext cx="1622612" cy="273844"/>
          </a:xfrm>
        </p:spPr>
        <p:txBody>
          <a:bodyPr/>
          <a:lstStyle/>
          <a:p>
            <a:endParaRPr lang="en-US"/>
          </a:p>
        </p:txBody>
      </p:sp>
      <p:sp>
        <p:nvSpPr>
          <p:cNvPr id="5" name="Footer Placeholder 4"/>
          <p:cNvSpPr>
            <a:spLocks noGrp="1"/>
          </p:cNvSpPr>
          <p:nvPr>
            <p:ph type="ftr" sz="quarter" idx="11"/>
          </p:nvPr>
        </p:nvSpPr>
        <p:spPr>
          <a:xfrm>
            <a:off x="174812" y="4767263"/>
            <a:ext cx="5311588" cy="273844"/>
          </a:xfrm>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3580279"/>
            <a:ext cx="2971800" cy="138343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2571751"/>
            <a:ext cx="4966446" cy="1048871"/>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3720354" y="3618310"/>
            <a:ext cx="4966446" cy="9906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a:xfrm>
            <a:off x="351212" y="4578724"/>
            <a:ext cx="506506" cy="273844"/>
          </a:xfrm>
        </p:spPr>
        <p:txBody>
          <a:bodyPr/>
          <a:lstStyle/>
          <a:p>
            <a:fld id="{7E44BD27-102F-5C45-BCE9-13C1F991865F}" type="slidenum">
              <a:rPr lang="en-US" smtClean="0"/>
              <a:t>‹#›</a:t>
            </a:fld>
            <a:endParaRPr lang="en-US"/>
          </a:p>
        </p:txBody>
      </p:sp>
      <p:sp>
        <p:nvSpPr>
          <p:cNvPr id="9" name="Picture Placeholder 8"/>
          <p:cNvSpPr>
            <a:spLocks noGrp="1"/>
          </p:cNvSpPr>
          <p:nvPr>
            <p:ph type="pic" sz="quarter" idx="13"/>
          </p:nvPr>
        </p:nvSpPr>
        <p:spPr>
          <a:xfrm>
            <a:off x="269874" y="201216"/>
            <a:ext cx="2971800" cy="3328988"/>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9" y="201216"/>
            <a:ext cx="718073" cy="123444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200" y="685800"/>
            <a:ext cx="7391401" cy="857250"/>
          </a:xfrm>
        </p:spPr>
        <p:txBody>
          <a:bodyPr/>
          <a:lstStyle/>
          <a:p>
            <a:r>
              <a:rPr lang="en-US" smtClean="0"/>
              <a:t>Click to edit Master title style</a:t>
            </a:r>
            <a:endParaRPr/>
          </a:p>
        </p:txBody>
      </p:sp>
      <p:sp>
        <p:nvSpPr>
          <p:cNvPr id="3" name="Content Placeholder 2"/>
          <p:cNvSpPr>
            <a:spLocks noGrp="1"/>
          </p:cNvSpPr>
          <p:nvPr>
            <p:ph sz="half" idx="1"/>
          </p:nvPr>
        </p:nvSpPr>
        <p:spPr>
          <a:xfrm>
            <a:off x="457200" y="1660922"/>
            <a:ext cx="3566160" cy="29337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282440" y="1660922"/>
            <a:ext cx="3566160" cy="29337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44BD27-102F-5C45-BCE9-13C1F991865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9" y="201216"/>
            <a:ext cx="718073" cy="123444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685800"/>
            <a:ext cx="7388352" cy="857250"/>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457200" y="1540599"/>
            <a:ext cx="3566160" cy="47982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017059"/>
            <a:ext cx="3566160" cy="2577563"/>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279391" y="1540599"/>
            <a:ext cx="3566160" cy="47982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279391" y="2017059"/>
            <a:ext cx="3566160" cy="2577563"/>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E44BD27-102F-5C45-BCE9-13C1F991865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9" y="201216"/>
            <a:ext cx="718073" cy="123444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200" y="685800"/>
            <a:ext cx="7391401" cy="857250"/>
          </a:xfrm>
        </p:spPr>
        <p:txBody>
          <a:bodyPr/>
          <a:lstStyle/>
          <a:p>
            <a:r>
              <a:rPr lang="en-US" smtClean="0"/>
              <a:t>Click to edit Master title style</a:t>
            </a:r>
            <a:endParaRPr/>
          </a:p>
        </p:txBody>
      </p:sp>
      <p:sp>
        <p:nvSpPr>
          <p:cNvPr id="3" name="Content Placeholder 2"/>
          <p:cNvSpPr>
            <a:spLocks noGrp="1"/>
          </p:cNvSpPr>
          <p:nvPr>
            <p:ph sz="half" idx="1"/>
          </p:nvPr>
        </p:nvSpPr>
        <p:spPr>
          <a:xfrm>
            <a:off x="457200" y="1660922"/>
            <a:ext cx="7396163" cy="144018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44BD27-102F-5C45-BCE9-13C1F991865F}" type="slidenum">
              <a:rPr lang="en-US" smtClean="0"/>
              <a:t>‹#›</a:t>
            </a:fld>
            <a:endParaRPr lang="en-US"/>
          </a:p>
        </p:txBody>
      </p:sp>
      <p:sp>
        <p:nvSpPr>
          <p:cNvPr id="9" name="Content Placeholder 2"/>
          <p:cNvSpPr>
            <a:spLocks noGrp="1"/>
          </p:cNvSpPr>
          <p:nvPr>
            <p:ph sz="half" idx="13"/>
          </p:nvPr>
        </p:nvSpPr>
        <p:spPr>
          <a:xfrm>
            <a:off x="457200" y="3168730"/>
            <a:ext cx="7396163" cy="144018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slideLayout" Target="../slideLayouts/slideLayout20.xml"/><Relationship Id="rId21"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685800"/>
            <a:ext cx="6508377" cy="857250"/>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457199" y="1657351"/>
            <a:ext cx="6508377" cy="29372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7198659" y="4767263"/>
            <a:ext cx="1752600" cy="273844"/>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endParaRPr lang="en-US"/>
          </a:p>
        </p:txBody>
      </p:sp>
      <p:sp>
        <p:nvSpPr>
          <p:cNvPr id="5" name="Footer Placeholder 4"/>
          <p:cNvSpPr>
            <a:spLocks noGrp="1"/>
          </p:cNvSpPr>
          <p:nvPr>
            <p:ph type="ftr" sz="quarter" idx="3"/>
          </p:nvPr>
        </p:nvSpPr>
        <p:spPr>
          <a:xfrm>
            <a:off x="174812" y="4767263"/>
            <a:ext cx="6007100" cy="273844"/>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270762"/>
            <a:ext cx="506506" cy="273844"/>
          </a:xfrm>
          <a:prstGeom prst="rect">
            <a:avLst/>
          </a:prstGeom>
        </p:spPr>
        <p:txBody>
          <a:bodyPr vert="horz" lIns="91440" tIns="45720" rIns="91440" bIns="45720" rtlCol="0" anchor="ctr"/>
          <a:lstStyle>
            <a:lvl1pPr algn="r">
              <a:defRPr sz="2200" b="1">
                <a:solidFill>
                  <a:schemeClr val="bg1"/>
                </a:solidFill>
              </a:defRPr>
            </a:lvl1pPr>
          </a:lstStyle>
          <a:p>
            <a:fld id="{7E44BD27-102F-5C45-BCE9-13C1F991865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91" r:id="rId1"/>
    <p:sldLayoutId id="2147483792" r:id="rId2"/>
    <p:sldLayoutId id="2147483793" r:id="rId3"/>
    <p:sldLayoutId id="2147483794" r:id="rId4"/>
    <p:sldLayoutId id="2147483795" r:id="rId5"/>
    <p:sldLayoutId id="2147483796" r:id="rId6"/>
    <p:sldLayoutId id="2147483797" r:id="rId7"/>
    <p:sldLayoutId id="2147483798" r:id="rId8"/>
    <p:sldLayoutId id="2147483799" r:id="rId9"/>
    <p:sldLayoutId id="2147483800" r:id="rId10"/>
    <p:sldLayoutId id="2147483801" r:id="rId11"/>
    <p:sldLayoutId id="2147483802" r:id="rId12"/>
    <p:sldLayoutId id="2147483803" r:id="rId13"/>
    <p:sldLayoutId id="2147483804" r:id="rId14"/>
    <p:sldLayoutId id="2147483805" r:id="rId15"/>
    <p:sldLayoutId id="2147483806" r:id="rId16"/>
    <p:sldLayoutId id="2147483807" r:id="rId17"/>
    <p:sldLayoutId id="2147483808" r:id="rId18"/>
    <p:sldLayoutId id="2147483809" r:id="rId19"/>
    <p:sldLayoutId id="2147483810" r:id="rId20"/>
  </p:sldLayoutIdLst>
  <p:hf hdr="0" ftr="0" dt="0"/>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0.xml"/><Relationship Id="rId2" Type="http://schemas.openxmlformats.org/officeDocument/2006/relationships/notesSlide" Target="../notesSlides/notesSlide10.xml"/><Relationship Id="rId3" Type="http://schemas.openxmlformats.org/officeDocument/2006/relationships/image" Target="../media/image7.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0.xml"/><Relationship Id="rId2" Type="http://schemas.openxmlformats.org/officeDocument/2006/relationships/notesSlide" Target="../notesSlides/notesSlide11.xml"/><Relationship Id="rId3" Type="http://schemas.openxmlformats.org/officeDocument/2006/relationships/image" Target="../media/image8.png"/></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png"/><Relationship Id="rId1" Type="http://schemas.openxmlformats.org/officeDocument/2006/relationships/slideLayout" Target="../slideLayouts/slideLayout20.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 Id="rId2" Type="http://schemas.openxmlformats.org/officeDocument/2006/relationships/notesSlide" Target="../notesSlides/notesSlide13.xml"/><Relationship Id="rId3" Type="http://schemas.openxmlformats.org/officeDocument/2006/relationships/image" Target="../media/image1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 Id="rId2" Type="http://schemas.openxmlformats.org/officeDocument/2006/relationships/notesSlide" Target="../notesSlides/notesSlide14.xml"/><Relationship Id="rId3" Type="http://schemas.openxmlformats.org/officeDocument/2006/relationships/image" Target="../media/image1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0.xml"/><Relationship Id="rId2" Type="http://schemas.openxmlformats.org/officeDocument/2006/relationships/notesSlide" Target="../notesSlides/notesSlide16.xml"/><Relationship Id="rId3" Type="http://schemas.openxmlformats.org/officeDocument/2006/relationships/image" Target="../media/image13.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0.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0.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0.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0.xml"/><Relationship Id="rId2" Type="http://schemas.openxmlformats.org/officeDocument/2006/relationships/notesSlide" Target="../notesSlides/notesSlide4.xml"/><Relationship Id="rId3"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0.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0.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0.xml"/><Relationship Id="rId2" Type="http://schemas.openxmlformats.org/officeDocument/2006/relationships/notesSlide" Target="../notesSlides/notesSlide7.xml"/><Relationship Id="rId3"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0.xml"/><Relationship Id="rId2" Type="http://schemas.openxmlformats.org/officeDocument/2006/relationships/notesSlide" Target="../notesSlides/notesSlide8.xml"/><Relationship Id="rId3"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 Id="rId2" Type="http://schemas.openxmlformats.org/officeDocument/2006/relationships/notesSlide" Target="../notesSlides/notesSlide9.xml"/><Relationship Id="rId3"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2"/>
        <p:cNvGrpSpPr/>
        <p:nvPr/>
      </p:nvGrpSpPr>
      <p:grpSpPr>
        <a:xfrm>
          <a:off x="0" y="0"/>
          <a:ext cx="0" cy="0"/>
          <a:chOff x="0" y="0"/>
          <a:chExt cx="0" cy="0"/>
        </a:xfrm>
      </p:grpSpPr>
      <p:sp>
        <p:nvSpPr>
          <p:cNvPr id="23" name="Shape 23"/>
          <p:cNvSpPr txBox="1">
            <a:spLocks noGrp="1"/>
          </p:cNvSpPr>
          <p:nvPr>
            <p:ph type="ctrTitle"/>
          </p:nvPr>
        </p:nvSpPr>
        <p:spPr>
          <a:xfrm>
            <a:off x="3516161" y="892154"/>
            <a:ext cx="7772400" cy="1674000"/>
          </a:xfrm>
          <a:prstGeom prst="rect">
            <a:avLst/>
          </a:prstGeom>
        </p:spPr>
        <p:txBody>
          <a:bodyPr lIns="91425" tIns="91425" rIns="91425" bIns="91425" anchor="b" anchorCtr="0">
            <a:noAutofit/>
          </a:bodyPr>
          <a:lstStyle/>
          <a:p>
            <a:pPr lvl="0" rtl="0">
              <a:buNone/>
            </a:pPr>
            <a:r>
              <a:rPr lang="en" dirty="0">
                <a:solidFill>
                  <a:schemeClr val="bg1"/>
                </a:solidFill>
              </a:rPr>
              <a:t>File-Mate 1500</a:t>
            </a:r>
          </a:p>
          <a:p>
            <a:pPr>
              <a:buNone/>
            </a:pPr>
            <a:r>
              <a:rPr lang="en" dirty="0">
                <a:solidFill>
                  <a:schemeClr val="bg1"/>
                </a:solidFill>
              </a:rPr>
              <a:t>Design Review II</a:t>
            </a:r>
          </a:p>
        </p:txBody>
      </p:sp>
      <p:sp>
        <p:nvSpPr>
          <p:cNvPr id="24" name="Shape 24"/>
          <p:cNvSpPr txBox="1">
            <a:spLocks noGrp="1"/>
          </p:cNvSpPr>
          <p:nvPr>
            <p:ph type="subTitle" idx="1"/>
          </p:nvPr>
        </p:nvSpPr>
        <p:spPr>
          <a:xfrm>
            <a:off x="3200400" y="3212779"/>
            <a:ext cx="5458968" cy="466344"/>
          </a:xfrm>
          <a:prstGeom prst="rect">
            <a:avLst/>
          </a:prstGeom>
        </p:spPr>
        <p:txBody>
          <a:bodyPr lIns="91425" tIns="91425" rIns="91425" bIns="91425" anchor="t" anchorCtr="0">
            <a:noAutofit/>
          </a:bodyPr>
          <a:lstStyle/>
          <a:p>
            <a:pPr lvl="0" rtl="0">
              <a:buClr>
                <a:schemeClr val="dk1"/>
              </a:buClr>
              <a:buSzPct val="45833"/>
              <a:buFont typeface="Arial"/>
              <a:buNone/>
            </a:pPr>
            <a:r>
              <a:rPr lang="en" sz="2400" dirty="0">
                <a:solidFill>
                  <a:srgbClr val="666666"/>
                </a:solidFill>
              </a:rPr>
              <a:t>Keven Abbott</a:t>
            </a:r>
          </a:p>
          <a:p>
            <a:pPr lvl="0" rtl="0">
              <a:buClr>
                <a:schemeClr val="dk1"/>
              </a:buClr>
              <a:buSzPct val="45833"/>
              <a:buFont typeface="Arial"/>
              <a:buNone/>
            </a:pPr>
            <a:r>
              <a:rPr lang="en" sz="2400" dirty="0">
                <a:solidFill>
                  <a:srgbClr val="666666"/>
                </a:solidFill>
              </a:rPr>
              <a:t>Tyler Crouse</a:t>
            </a:r>
          </a:p>
          <a:p>
            <a:pPr lvl="0" rtl="0">
              <a:buClr>
                <a:schemeClr val="dk1"/>
              </a:buClr>
              <a:buSzPct val="45833"/>
              <a:buFont typeface="Arial"/>
              <a:buNone/>
            </a:pPr>
            <a:r>
              <a:rPr lang="en" sz="2400" dirty="0">
                <a:solidFill>
                  <a:srgbClr val="666666"/>
                </a:solidFill>
              </a:rPr>
              <a:t>Kiana Delventhal</a:t>
            </a:r>
          </a:p>
          <a:p>
            <a:pPr lvl="0">
              <a:buClr>
                <a:schemeClr val="dk1"/>
              </a:buClr>
              <a:buSzPct val="45833"/>
              <a:buFont typeface="Arial"/>
              <a:buNone/>
            </a:pPr>
            <a:r>
              <a:rPr lang="en" sz="2400" dirty="0">
                <a:solidFill>
                  <a:srgbClr val="666666"/>
                </a:solidFill>
              </a:rPr>
              <a:t>Liam Westby</a:t>
            </a:r>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2" name="Shape 82"/>
          <p:cNvSpPr txBox="1">
            <a:spLocks noGrp="1"/>
          </p:cNvSpPr>
          <p:nvPr>
            <p:ph type="title"/>
          </p:nvPr>
        </p:nvSpPr>
        <p:spPr>
          <a:prstGeom prst="rect">
            <a:avLst/>
          </a:prstGeom>
        </p:spPr>
        <p:txBody>
          <a:bodyPr lIns="91425" tIns="91425" rIns="91425" bIns="91425" anchor="b" anchorCtr="0">
            <a:noAutofit/>
          </a:bodyPr>
          <a:lstStyle/>
          <a:p>
            <a:pPr>
              <a:buNone/>
            </a:pPr>
            <a:r>
              <a:rPr lang="en"/>
              <a:t>Server Side</a:t>
            </a:r>
          </a:p>
        </p:txBody>
      </p:sp>
      <p:sp>
        <p:nvSpPr>
          <p:cNvPr id="83" name="Shape 83"/>
          <p:cNvSpPr txBox="1">
            <a:spLocks noGrp="1"/>
          </p:cNvSpPr>
          <p:nvPr>
            <p:ph type="body" idx="1"/>
          </p:nvPr>
        </p:nvSpPr>
        <p:spPr>
          <a:prstGeom prst="rect">
            <a:avLst/>
          </a:prstGeom>
          <a:noFill/>
        </p:spPr>
        <p:txBody>
          <a:bodyPr lIns="91425" tIns="91425" rIns="91425" bIns="91425" anchor="t" anchorCtr="0">
            <a:noAutofit/>
          </a:bodyPr>
          <a:lstStyle/>
          <a:p>
            <a:pPr lvl="0">
              <a:buNone/>
            </a:pPr>
            <a:r>
              <a:rPr lang="en" sz="1800"/>
              <a:t>
</a:t>
            </a:r>
          </a:p>
        </p:txBody>
      </p:sp>
      <p:pic>
        <p:nvPicPr>
          <p:cNvPr id="84" name="Shape 84"/>
          <p:cNvPicPr preferRelativeResize="0"/>
          <p:nvPr/>
        </p:nvPicPr>
        <p:blipFill>
          <a:blip r:embed="rId3"/>
          <a:stretch>
            <a:fillRect/>
          </a:stretch>
        </p:blipFill>
        <p:spPr>
          <a:xfrm>
            <a:off x="1426100" y="1200150"/>
            <a:ext cx="6291799" cy="3725700"/>
          </a:xfrm>
          <a:prstGeom prst="rect">
            <a:avLst/>
          </a:prstGeom>
          <a:noFill/>
          <a:ln>
            <a:noFill/>
          </a:ln>
        </p:spPr>
      </p:pic>
      <p:sp>
        <p:nvSpPr>
          <p:cNvPr id="5" name="Slide Number Placeholder 1"/>
          <p:cNvSpPr txBox="1">
            <a:spLocks/>
          </p:cNvSpPr>
          <p:nvPr/>
        </p:nvSpPr>
        <p:spPr>
          <a:xfrm>
            <a:off x="8256494" y="4767263"/>
            <a:ext cx="685800" cy="273844"/>
          </a:xfrm>
          <a:prstGeom prst="rect">
            <a:avLst/>
          </a:prstGeom>
        </p:spPr>
        <p:txBody>
          <a:bodyPr/>
          <a:ls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a:lstStyle>
          <a:p>
            <a:fld id="{57AF16DE-A0D5-4438-950F-5B1E159C2C28}" type="slidenum">
              <a:rPr lang="en-US" smtClean="0"/>
              <a:pPr/>
              <a:t>10</a:t>
            </a:fld>
            <a:endParaRPr lang="en-US" dirty="0"/>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Shape 89"/>
          <p:cNvSpPr txBox="1">
            <a:spLocks noGrp="1"/>
          </p:cNvSpPr>
          <p:nvPr>
            <p:ph type="title"/>
          </p:nvPr>
        </p:nvSpPr>
        <p:spPr>
          <a:prstGeom prst="rect">
            <a:avLst/>
          </a:prstGeom>
        </p:spPr>
        <p:txBody>
          <a:bodyPr lIns="91425" tIns="91425" rIns="91425" bIns="91425" anchor="b" anchorCtr="0">
            <a:noAutofit/>
          </a:bodyPr>
          <a:lstStyle/>
          <a:p>
            <a:pPr>
              <a:buNone/>
            </a:pPr>
            <a:r>
              <a:rPr lang="en"/>
              <a:t>Database</a:t>
            </a:r>
          </a:p>
        </p:txBody>
      </p:sp>
      <p:pic>
        <p:nvPicPr>
          <p:cNvPr id="91" name="Shape 91"/>
          <p:cNvPicPr preferRelativeResize="0"/>
          <p:nvPr/>
        </p:nvPicPr>
        <p:blipFill>
          <a:blip r:embed="rId3"/>
          <a:stretch>
            <a:fillRect/>
          </a:stretch>
        </p:blipFill>
        <p:spPr>
          <a:xfrm>
            <a:off x="471828" y="1065270"/>
            <a:ext cx="8214970" cy="3725700"/>
          </a:xfrm>
          <a:prstGeom prst="rect">
            <a:avLst/>
          </a:prstGeom>
          <a:ln cap="flat">
            <a:solidFill>
              <a:srgbClr val="000000"/>
            </a:solidFill>
            <a:prstDash val="solid"/>
            <a:miter/>
            <a:headEnd type="none" w="med" len="med"/>
            <a:tailEnd type="none" w="med" len="med"/>
          </a:ln>
        </p:spPr>
      </p:pic>
      <p:sp>
        <p:nvSpPr>
          <p:cNvPr id="5" name="Slide Number Placeholder 1"/>
          <p:cNvSpPr txBox="1">
            <a:spLocks/>
          </p:cNvSpPr>
          <p:nvPr/>
        </p:nvSpPr>
        <p:spPr>
          <a:xfrm>
            <a:off x="8256494" y="4767263"/>
            <a:ext cx="685800" cy="273844"/>
          </a:xfrm>
          <a:prstGeom prst="rect">
            <a:avLst/>
          </a:prstGeom>
        </p:spPr>
        <p:txBody>
          <a:bodyPr/>
          <a:ls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a:lstStyle>
          <a:p>
            <a:fld id="{57AF16DE-A0D5-4438-950F-5B1E159C2C28}" type="slidenum">
              <a:rPr lang="en-US" smtClean="0"/>
              <a:pPr/>
              <a:t>11</a:t>
            </a:fld>
            <a:endParaRPr lang="en-US" dirty="0"/>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Shape 96"/>
          <p:cNvSpPr txBox="1">
            <a:spLocks noGrp="1"/>
          </p:cNvSpPr>
          <p:nvPr>
            <p:ph type="title"/>
          </p:nvPr>
        </p:nvSpPr>
        <p:spPr>
          <a:prstGeom prst="rect">
            <a:avLst/>
          </a:prstGeom>
        </p:spPr>
        <p:txBody>
          <a:bodyPr lIns="91425" tIns="91425" rIns="91425" bIns="91425" anchor="b" anchorCtr="0">
            <a:noAutofit/>
          </a:bodyPr>
          <a:lstStyle/>
          <a:p>
            <a:pPr>
              <a:buNone/>
            </a:pPr>
            <a:r>
              <a:rPr lang="en" dirty="0"/>
              <a:t>Implementation</a:t>
            </a:r>
          </a:p>
        </p:txBody>
      </p:sp>
      <p:pic>
        <p:nvPicPr>
          <p:cNvPr id="98" name="Shape 98"/>
          <p:cNvPicPr preferRelativeResize="0"/>
          <p:nvPr/>
        </p:nvPicPr>
        <p:blipFill>
          <a:blip r:embed="rId3"/>
          <a:stretch>
            <a:fillRect/>
          </a:stretch>
        </p:blipFill>
        <p:spPr>
          <a:xfrm>
            <a:off x="457200" y="1571737"/>
            <a:ext cx="5229225" cy="119062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99" name="Shape 99"/>
          <p:cNvPicPr preferRelativeResize="0"/>
          <p:nvPr/>
        </p:nvPicPr>
        <p:blipFill>
          <a:blip r:embed="rId4"/>
          <a:stretch>
            <a:fillRect/>
          </a:stretch>
        </p:blipFill>
        <p:spPr>
          <a:xfrm>
            <a:off x="5523943" y="2268171"/>
            <a:ext cx="2971800" cy="196215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2" name="TextBox 1"/>
          <p:cNvSpPr txBox="1"/>
          <p:nvPr/>
        </p:nvSpPr>
        <p:spPr>
          <a:xfrm>
            <a:off x="1846933" y="2941469"/>
            <a:ext cx="2319816" cy="307777"/>
          </a:xfrm>
          <a:prstGeom prst="rect">
            <a:avLst/>
          </a:prstGeom>
          <a:noFill/>
        </p:spPr>
        <p:txBody>
          <a:bodyPr wrap="none" rtlCol="0">
            <a:spAutoFit/>
          </a:bodyPr>
          <a:lstStyle/>
          <a:p>
            <a:r>
              <a:rPr lang="en-US" dirty="0" smtClean="0"/>
              <a:t>Login System (preliminary)</a:t>
            </a:r>
            <a:endParaRPr lang="en-US" dirty="0"/>
          </a:p>
        </p:txBody>
      </p:sp>
      <p:sp>
        <p:nvSpPr>
          <p:cNvPr id="3" name="TextBox 2"/>
          <p:cNvSpPr txBox="1"/>
          <p:nvPr/>
        </p:nvSpPr>
        <p:spPr>
          <a:xfrm>
            <a:off x="5523943" y="4479387"/>
            <a:ext cx="3028055" cy="307777"/>
          </a:xfrm>
          <a:prstGeom prst="rect">
            <a:avLst/>
          </a:prstGeom>
          <a:noFill/>
        </p:spPr>
        <p:txBody>
          <a:bodyPr wrap="none" rtlCol="0">
            <a:spAutoFit/>
          </a:bodyPr>
          <a:lstStyle/>
          <a:p>
            <a:r>
              <a:rPr lang="en-US" dirty="0" smtClean="0"/>
              <a:t>New User Registration (preliminary)</a:t>
            </a:r>
            <a:endParaRPr lang="en-US" dirty="0"/>
          </a:p>
        </p:txBody>
      </p:sp>
      <p:sp>
        <p:nvSpPr>
          <p:cNvPr id="8" name="Slide Number Placeholder 1"/>
          <p:cNvSpPr txBox="1">
            <a:spLocks/>
          </p:cNvSpPr>
          <p:nvPr/>
        </p:nvSpPr>
        <p:spPr>
          <a:xfrm>
            <a:off x="8256494" y="4767263"/>
            <a:ext cx="685800" cy="273844"/>
          </a:xfrm>
          <a:prstGeom prst="rect">
            <a:avLst/>
          </a:prstGeom>
        </p:spPr>
        <p:txBody>
          <a:bodyPr/>
          <a:ls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a:lstStyle>
          <a:p>
            <a:fld id="{57AF16DE-A0D5-4438-950F-5B1E159C2C28}" type="slidenum">
              <a:rPr lang="en-US" smtClean="0"/>
              <a:pPr/>
              <a:t>12</a:t>
            </a:fld>
            <a:endParaRPr lang="en-US" dirty="0"/>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pic>
        <p:nvPicPr>
          <p:cNvPr id="104" name="Shape 104"/>
          <p:cNvPicPr preferRelativeResize="0"/>
          <p:nvPr/>
        </p:nvPicPr>
        <p:blipFill>
          <a:blip r:embed="rId3"/>
          <a:stretch>
            <a:fillRect/>
          </a:stretch>
        </p:blipFill>
        <p:spPr>
          <a:xfrm>
            <a:off x="267300" y="941025"/>
            <a:ext cx="8331323" cy="3865140"/>
          </a:xfrm>
          <a:prstGeom prst="rect">
            <a:avLst/>
          </a:prstGeom>
          <a:noFill/>
          <a:ln>
            <a:noFill/>
          </a:ln>
        </p:spPr>
      </p:pic>
      <p:sp>
        <p:nvSpPr>
          <p:cNvPr id="4" name="Shape 96"/>
          <p:cNvSpPr txBox="1">
            <a:spLocks noGrp="1"/>
          </p:cNvSpPr>
          <p:nvPr>
            <p:ph type="title"/>
          </p:nvPr>
        </p:nvSpPr>
        <p:spPr>
          <a:xfrm>
            <a:off x="457200" y="98531"/>
            <a:ext cx="8229600" cy="857400"/>
          </a:xfrm>
          <a:prstGeom prst="rect">
            <a:avLst/>
          </a:prstGeom>
        </p:spPr>
        <p:txBody>
          <a:bodyPr lIns="91425" tIns="91425" rIns="91425" bIns="91425" anchor="b" anchorCtr="0">
            <a:noAutofit/>
          </a:bodyPr>
          <a:lstStyle/>
          <a:p>
            <a:pPr>
              <a:buNone/>
            </a:pPr>
            <a:r>
              <a:rPr lang="en-US" dirty="0" smtClean="0"/>
              <a:t>Database</a:t>
            </a:r>
            <a:endParaRPr lang="en" dirty="0"/>
          </a:p>
        </p:txBody>
      </p:sp>
      <p:sp>
        <p:nvSpPr>
          <p:cNvPr id="5" name="Slide Number Placeholder 1"/>
          <p:cNvSpPr txBox="1">
            <a:spLocks/>
          </p:cNvSpPr>
          <p:nvPr/>
        </p:nvSpPr>
        <p:spPr>
          <a:xfrm>
            <a:off x="8256494" y="4767263"/>
            <a:ext cx="685800" cy="273844"/>
          </a:xfrm>
          <a:prstGeom prst="rect">
            <a:avLst/>
          </a:prstGeom>
        </p:spPr>
        <p:txBody>
          <a:bodyPr/>
          <a:ls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a:lstStyle>
          <a:p>
            <a:fld id="{57AF16DE-A0D5-4438-950F-5B1E159C2C28}" type="slidenum">
              <a:rPr lang="en-US" smtClean="0"/>
              <a:pPr/>
              <a:t>13</a:t>
            </a:fld>
            <a:endParaRPr lang="en-US" dirty="0"/>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pic>
        <p:nvPicPr>
          <p:cNvPr id="110" name="Shape 110"/>
          <p:cNvPicPr preferRelativeResize="0"/>
          <p:nvPr/>
        </p:nvPicPr>
        <p:blipFill>
          <a:blip r:embed="rId3"/>
          <a:stretch>
            <a:fillRect/>
          </a:stretch>
        </p:blipFill>
        <p:spPr>
          <a:xfrm>
            <a:off x="649662" y="1888462"/>
            <a:ext cx="7477125" cy="2371725"/>
          </a:xfrm>
          <a:prstGeom prst="rect">
            <a:avLst/>
          </a:prstGeom>
          <a:noFill/>
          <a:ln>
            <a:noFill/>
          </a:ln>
        </p:spPr>
      </p:pic>
      <p:sp>
        <p:nvSpPr>
          <p:cNvPr id="4" name="Shape 96"/>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buNone/>
            </a:pPr>
            <a:r>
              <a:rPr lang="en-US" dirty="0" smtClean="0"/>
              <a:t>PDF Form Generation</a:t>
            </a:r>
            <a:endParaRPr lang="en" dirty="0"/>
          </a:p>
        </p:txBody>
      </p:sp>
      <p:sp>
        <p:nvSpPr>
          <p:cNvPr id="5" name="Slide Number Placeholder 1"/>
          <p:cNvSpPr txBox="1">
            <a:spLocks/>
          </p:cNvSpPr>
          <p:nvPr/>
        </p:nvSpPr>
        <p:spPr>
          <a:xfrm>
            <a:off x="8256494" y="4767263"/>
            <a:ext cx="685800" cy="273844"/>
          </a:xfrm>
          <a:prstGeom prst="rect">
            <a:avLst/>
          </a:prstGeom>
        </p:spPr>
        <p:txBody>
          <a:bodyPr/>
          <a:ls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a:lstStyle>
          <a:p>
            <a:fld id="{57AF16DE-A0D5-4438-950F-5B1E159C2C28}" type="slidenum">
              <a:rPr lang="en-US" smtClean="0"/>
              <a:pPr/>
              <a:t>14</a:t>
            </a:fld>
            <a:endParaRPr lang="en-US" dirty="0"/>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Shape 116"/>
          <p:cNvSpPr txBox="1">
            <a:spLocks noGrp="1"/>
          </p:cNvSpPr>
          <p:nvPr>
            <p:ph type="title"/>
          </p:nvPr>
        </p:nvSpPr>
        <p:spPr>
          <a:prstGeom prst="rect">
            <a:avLst/>
          </a:prstGeom>
        </p:spPr>
        <p:txBody>
          <a:bodyPr lIns="91425" tIns="91425" rIns="91425" bIns="91425" anchor="b" anchorCtr="0">
            <a:noAutofit/>
          </a:bodyPr>
          <a:lstStyle/>
          <a:p>
            <a:pPr>
              <a:buNone/>
            </a:pPr>
            <a:r>
              <a:rPr lang="en" dirty="0"/>
              <a:t>Challenges and Risks</a:t>
            </a:r>
          </a:p>
        </p:txBody>
      </p:sp>
      <p:sp>
        <p:nvSpPr>
          <p:cNvPr id="117" name="Shape 117"/>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a:buNone/>
            </a:pPr>
            <a:r>
              <a:rPr lang="en" sz="1800"/>
              <a:t>
</a:t>
            </a:r>
          </a:p>
        </p:txBody>
      </p:sp>
      <p:graphicFrame>
        <p:nvGraphicFramePr>
          <p:cNvPr id="118" name="Shape 118"/>
          <p:cNvGraphicFramePr/>
          <p:nvPr>
            <p:extLst>
              <p:ext uri="{D42A27DB-BD31-4B8C-83A1-F6EECF244321}">
                <p14:modId xmlns:p14="http://schemas.microsoft.com/office/powerpoint/2010/main" val="3101823659"/>
              </p:ext>
            </p:extLst>
          </p:nvPr>
        </p:nvGraphicFramePr>
        <p:xfrm>
          <a:off x="576250" y="1049924"/>
          <a:ext cx="7991500" cy="3776159"/>
        </p:xfrm>
        <a:graphic>
          <a:graphicData uri="http://schemas.openxmlformats.org/drawingml/2006/table">
            <a:tbl>
              <a:tblPr>
                <a:noFill/>
                <a:tableStyleId>{B7C3718E-4F81-4694-B83D-286EE231CDF9}</a:tableStyleId>
              </a:tblPr>
              <a:tblGrid>
                <a:gridCol w="1997875"/>
                <a:gridCol w="1393098"/>
                <a:gridCol w="1427302"/>
                <a:gridCol w="3173225"/>
              </a:tblGrid>
              <a:tr h="413294">
                <a:tc>
                  <a:txBody>
                    <a:bodyPr/>
                    <a:lstStyle/>
                    <a:p>
                      <a:pPr lvl="0" rtl="0">
                        <a:buNone/>
                      </a:pPr>
                      <a:r>
                        <a:rPr lang="en" sz="1600" dirty="0"/>
                        <a:t>Risk</a:t>
                      </a:r>
                    </a:p>
                  </a:txBody>
                  <a:tcPr marL="91425" marR="91425" marT="91425" marB="91425">
                    <a:solidFill>
                      <a:schemeClr val="accent2">
                        <a:lumMod val="25000"/>
                        <a:lumOff val="75000"/>
                      </a:schemeClr>
                    </a:solidFill>
                  </a:tcPr>
                </a:tc>
                <a:tc>
                  <a:txBody>
                    <a:bodyPr/>
                    <a:lstStyle/>
                    <a:p>
                      <a:pPr lvl="0" rtl="0">
                        <a:buNone/>
                      </a:pPr>
                      <a:r>
                        <a:rPr lang="en" sz="1600" dirty="0"/>
                        <a:t>Likelihood</a:t>
                      </a:r>
                    </a:p>
                  </a:txBody>
                  <a:tcPr marL="91425" marR="91425" marT="91425" marB="91425">
                    <a:solidFill>
                      <a:schemeClr val="accent2">
                        <a:lumMod val="25000"/>
                        <a:lumOff val="75000"/>
                      </a:schemeClr>
                    </a:solidFill>
                  </a:tcPr>
                </a:tc>
                <a:tc>
                  <a:txBody>
                    <a:bodyPr/>
                    <a:lstStyle/>
                    <a:p>
                      <a:pPr lvl="0" rtl="0">
                        <a:buNone/>
                      </a:pPr>
                      <a:r>
                        <a:rPr lang="en" sz="1600" dirty="0"/>
                        <a:t>Severity</a:t>
                      </a:r>
                    </a:p>
                  </a:txBody>
                  <a:tcPr marL="91425" marR="91425" marT="91425" marB="91425">
                    <a:solidFill>
                      <a:schemeClr val="accent2">
                        <a:lumMod val="25000"/>
                        <a:lumOff val="75000"/>
                      </a:schemeClr>
                    </a:solidFill>
                  </a:tcPr>
                </a:tc>
                <a:tc>
                  <a:txBody>
                    <a:bodyPr/>
                    <a:lstStyle/>
                    <a:p>
                      <a:pPr lvl="0" rtl="0">
                        <a:buNone/>
                      </a:pPr>
                      <a:r>
                        <a:rPr lang="en" sz="1600" dirty="0"/>
                        <a:t>Mitigation Strategy</a:t>
                      </a:r>
                    </a:p>
                  </a:txBody>
                  <a:tcPr marL="91425" marR="91425" marT="91425" marB="91425">
                    <a:solidFill>
                      <a:schemeClr val="accent2">
                        <a:lumMod val="25000"/>
                        <a:lumOff val="75000"/>
                      </a:schemeClr>
                    </a:solidFill>
                  </a:tcPr>
                </a:tc>
              </a:tr>
              <a:tr h="1121849">
                <a:tc>
                  <a:txBody>
                    <a:bodyPr/>
                    <a:lstStyle/>
                    <a:p>
                      <a:pPr lvl="0" rtl="0">
                        <a:buNone/>
                      </a:pPr>
                      <a:r>
                        <a:rPr lang="en" sz="1600" dirty="0"/>
                        <a:t>Loss of Data Integrity</a:t>
                      </a:r>
                    </a:p>
                  </a:txBody>
                  <a:tcPr marL="91425" marR="91425" marT="91425" marB="91425"/>
                </a:tc>
                <a:tc>
                  <a:txBody>
                    <a:bodyPr/>
                    <a:lstStyle/>
                    <a:p>
                      <a:pPr lvl="0" rtl="0">
                        <a:buNone/>
                      </a:pPr>
                      <a:r>
                        <a:rPr lang="en" sz="1600" dirty="0"/>
                        <a:t>Moderate</a:t>
                      </a:r>
                    </a:p>
                  </a:txBody>
                  <a:tcPr marL="91425" marR="91425" marT="91425" marB="91425"/>
                </a:tc>
                <a:tc>
                  <a:txBody>
                    <a:bodyPr/>
                    <a:lstStyle/>
                    <a:p>
                      <a:pPr lvl="0" rtl="0">
                        <a:buNone/>
                      </a:pPr>
                      <a:r>
                        <a:rPr lang="en" sz="1600" dirty="0"/>
                        <a:t>High</a:t>
                      </a:r>
                    </a:p>
                  </a:txBody>
                  <a:tcPr marL="91425" marR="91425" marT="91425" marB="91425"/>
                </a:tc>
                <a:tc>
                  <a:txBody>
                    <a:bodyPr/>
                    <a:lstStyle/>
                    <a:p>
                      <a:pPr lvl="0" rtl="0">
                        <a:buNone/>
                      </a:pPr>
                      <a:r>
                        <a:rPr lang="en" sz="1600" dirty="0"/>
                        <a:t>Ensure integrity is preserved by testing database and related modules throughout implementation.</a:t>
                      </a:r>
                    </a:p>
                  </a:txBody>
                  <a:tcPr marL="91425" marR="91425" marT="91425" marB="91425"/>
                </a:tc>
              </a:tr>
              <a:tr h="1276889">
                <a:tc>
                  <a:txBody>
                    <a:bodyPr/>
                    <a:lstStyle/>
                    <a:p>
                      <a:pPr lvl="0" rtl="0">
                        <a:buNone/>
                      </a:pPr>
                      <a:r>
                        <a:rPr lang="en" sz="1600"/>
                        <a:t>Confidential Data Leak</a:t>
                      </a:r>
                    </a:p>
                  </a:txBody>
                  <a:tcPr marL="91425" marR="91425" marT="91425" marB="91425"/>
                </a:tc>
                <a:tc>
                  <a:txBody>
                    <a:bodyPr/>
                    <a:lstStyle/>
                    <a:p>
                      <a:pPr lvl="0" rtl="0">
                        <a:buNone/>
                      </a:pPr>
                      <a:r>
                        <a:rPr lang="en" sz="1600"/>
                        <a:t>Low</a:t>
                      </a:r>
                    </a:p>
                  </a:txBody>
                  <a:tcPr marL="91425" marR="91425" marT="91425" marB="91425"/>
                </a:tc>
                <a:tc>
                  <a:txBody>
                    <a:bodyPr/>
                    <a:lstStyle/>
                    <a:p>
                      <a:pPr lvl="0" rtl="0">
                        <a:buNone/>
                      </a:pPr>
                      <a:r>
                        <a:rPr lang="en" sz="1600"/>
                        <a:t>Extreme</a:t>
                      </a:r>
                    </a:p>
                  </a:txBody>
                  <a:tcPr marL="91425" marR="91425" marT="91425" marB="91425"/>
                </a:tc>
                <a:tc>
                  <a:txBody>
                    <a:bodyPr/>
                    <a:lstStyle/>
                    <a:p>
                      <a:pPr lvl="0" rtl="0">
                        <a:buNone/>
                      </a:pPr>
                      <a:r>
                        <a:rPr lang="en" sz="1600"/>
                        <a:t>Use strong encryption, ensure accounts cannot be accessed by anyone other than the user.</a:t>
                      </a:r>
                    </a:p>
                  </a:txBody>
                  <a:tcPr marL="91425" marR="91425" marT="91425" marB="91425"/>
                </a:tc>
              </a:tr>
              <a:tr h="905307">
                <a:tc>
                  <a:txBody>
                    <a:bodyPr/>
                    <a:lstStyle/>
                    <a:p>
                      <a:pPr lvl="0" rtl="0">
                        <a:buNone/>
                      </a:pPr>
                      <a:r>
                        <a:rPr lang="en" sz="1600"/>
                        <a:t>System Availability Compromised</a:t>
                      </a:r>
                    </a:p>
                  </a:txBody>
                  <a:tcPr marL="91425" marR="91425" marT="91425" marB="91425"/>
                </a:tc>
                <a:tc>
                  <a:txBody>
                    <a:bodyPr/>
                    <a:lstStyle/>
                    <a:p>
                      <a:pPr lvl="0" rtl="0">
                        <a:buNone/>
                      </a:pPr>
                      <a:r>
                        <a:rPr lang="en" sz="1600"/>
                        <a:t>Moderate</a:t>
                      </a:r>
                    </a:p>
                  </a:txBody>
                  <a:tcPr marL="91425" marR="91425" marT="91425" marB="91425"/>
                </a:tc>
                <a:tc>
                  <a:txBody>
                    <a:bodyPr/>
                    <a:lstStyle/>
                    <a:p>
                      <a:pPr lvl="0" rtl="0">
                        <a:buNone/>
                      </a:pPr>
                      <a:r>
                        <a:rPr lang="en" sz="1600"/>
                        <a:t>Moderate</a:t>
                      </a:r>
                    </a:p>
                  </a:txBody>
                  <a:tcPr marL="91425" marR="91425" marT="91425" marB="91425"/>
                </a:tc>
                <a:tc>
                  <a:txBody>
                    <a:bodyPr/>
                    <a:lstStyle/>
                    <a:p>
                      <a:pPr lvl="0" rtl="0">
                        <a:buNone/>
                      </a:pPr>
                      <a:r>
                        <a:rPr lang="en" sz="1600" dirty="0"/>
                        <a:t>Design system for concurrent access and conduct load testing</a:t>
                      </a:r>
                    </a:p>
                  </a:txBody>
                  <a:tcPr marL="91425" marR="91425" marT="91425" marB="91425"/>
                </a:tc>
              </a:tr>
            </a:tbl>
          </a:graphicData>
        </a:graphic>
      </p:graphicFrame>
      <p:sp>
        <p:nvSpPr>
          <p:cNvPr id="5" name="Slide Number Placeholder 1"/>
          <p:cNvSpPr txBox="1">
            <a:spLocks/>
          </p:cNvSpPr>
          <p:nvPr/>
        </p:nvSpPr>
        <p:spPr>
          <a:xfrm>
            <a:off x="8256494" y="4767263"/>
            <a:ext cx="685800" cy="273844"/>
          </a:xfrm>
          <a:prstGeom prst="rect">
            <a:avLst/>
          </a:prstGeom>
        </p:spPr>
        <p:txBody>
          <a:bodyPr/>
          <a:ls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a:lstStyle>
          <a:p>
            <a:fld id="{57AF16DE-A0D5-4438-950F-5B1E159C2C28}" type="slidenum">
              <a:rPr lang="en-US" smtClean="0"/>
              <a:pPr/>
              <a:t>15</a:t>
            </a:fld>
            <a:endParaRPr lang="en-US" dirty="0"/>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Shape 123"/>
          <p:cNvSpPr txBox="1">
            <a:spLocks noGrp="1"/>
          </p:cNvSpPr>
          <p:nvPr>
            <p:ph type="title"/>
          </p:nvPr>
        </p:nvSpPr>
        <p:spPr>
          <a:prstGeom prst="rect">
            <a:avLst/>
          </a:prstGeom>
        </p:spPr>
        <p:txBody>
          <a:bodyPr lIns="91425" tIns="91425" rIns="91425" bIns="91425" anchor="b" anchorCtr="0">
            <a:noAutofit/>
          </a:bodyPr>
          <a:lstStyle/>
          <a:p>
            <a:pPr>
              <a:buNone/>
            </a:pPr>
            <a:r>
              <a:rPr lang="en" dirty="0">
                <a:solidFill>
                  <a:srgbClr val="990000"/>
                </a:solidFill>
              </a:rPr>
              <a:t>Schedule</a:t>
            </a:r>
          </a:p>
        </p:txBody>
      </p:sp>
      <p:pic>
        <p:nvPicPr>
          <p:cNvPr id="125" name="Shape 125"/>
          <p:cNvPicPr preferRelativeResize="0"/>
          <p:nvPr/>
        </p:nvPicPr>
        <p:blipFill>
          <a:blip r:embed="rId3"/>
          <a:stretch>
            <a:fillRect/>
          </a:stretch>
        </p:blipFill>
        <p:spPr>
          <a:xfrm>
            <a:off x="304324" y="1621772"/>
            <a:ext cx="8535350" cy="2338999"/>
          </a:xfrm>
          <a:prstGeom prst="rect">
            <a:avLst/>
          </a:prstGeom>
          <a:noFill/>
          <a:ln>
            <a:noFill/>
          </a:ln>
        </p:spPr>
      </p:pic>
      <p:sp>
        <p:nvSpPr>
          <p:cNvPr id="5" name="Slide Number Placeholder 1"/>
          <p:cNvSpPr txBox="1">
            <a:spLocks/>
          </p:cNvSpPr>
          <p:nvPr/>
        </p:nvSpPr>
        <p:spPr>
          <a:xfrm>
            <a:off x="8256494" y="4767263"/>
            <a:ext cx="685800" cy="273844"/>
          </a:xfrm>
          <a:prstGeom prst="rect">
            <a:avLst/>
          </a:prstGeom>
        </p:spPr>
        <p:txBody>
          <a:bodyPr/>
          <a:ls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a:lstStyle>
          <a:p>
            <a:fld id="{57AF16DE-A0D5-4438-950F-5B1E159C2C28}" type="slidenum">
              <a:rPr lang="en-US" smtClean="0"/>
              <a:pPr/>
              <a:t>16</a:t>
            </a:fld>
            <a:endParaRPr lang="en-US" dirty="0"/>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Shape 130"/>
          <p:cNvSpPr txBox="1">
            <a:spLocks noGrp="1"/>
          </p:cNvSpPr>
          <p:nvPr>
            <p:ph type="title"/>
          </p:nvPr>
        </p:nvSpPr>
        <p:spPr>
          <a:prstGeom prst="rect">
            <a:avLst/>
          </a:prstGeom>
        </p:spPr>
        <p:txBody>
          <a:bodyPr lIns="91425" tIns="91425" rIns="91425" bIns="91425" anchor="b" anchorCtr="0">
            <a:noAutofit/>
          </a:bodyPr>
          <a:lstStyle/>
          <a:p>
            <a:pPr>
              <a:buNone/>
            </a:pPr>
            <a:r>
              <a:rPr lang="en"/>
              <a:t>Conclusion</a:t>
            </a:r>
          </a:p>
        </p:txBody>
      </p:sp>
      <p:sp>
        <p:nvSpPr>
          <p:cNvPr id="131" name="Shape 131"/>
          <p:cNvSpPr txBox="1">
            <a:spLocks noGrp="1"/>
          </p:cNvSpPr>
          <p:nvPr>
            <p:ph type="body" idx="1"/>
          </p:nvPr>
        </p:nvSpPr>
        <p:spPr>
          <a:prstGeom prst="rect">
            <a:avLst/>
          </a:prstGeom>
        </p:spPr>
        <p:txBody>
          <a:bodyPr lIns="91425" tIns="91425" rIns="91425" bIns="91425" anchor="t" anchorCtr="0">
            <a:noAutofit/>
          </a:bodyPr>
          <a:lstStyle/>
          <a:p>
            <a:pPr marL="457200" lvl="0" indent="-381000" rtl="0">
              <a:buClr>
                <a:srgbClr val="000000"/>
              </a:buClr>
              <a:buSzPct val="166666"/>
              <a:buFont typeface="Arial"/>
              <a:buChar char="•"/>
            </a:pPr>
            <a:r>
              <a:rPr lang="en" sz="2400"/>
              <a:t>File-Mate 1500 is a desktop application; we are taking it to the network.</a:t>
            </a:r>
          </a:p>
          <a:p>
            <a:pPr marL="457200" lvl="0" indent="-381000" rtl="0">
              <a:buClr>
                <a:srgbClr val="000000"/>
              </a:buClr>
              <a:buSzPct val="166666"/>
              <a:buFont typeface="Arial"/>
              <a:buChar char="•"/>
            </a:pPr>
            <a:r>
              <a:rPr lang="en" sz="2400"/>
              <a:t>To that end, we have produced a database-backed client-server system.</a:t>
            </a:r>
          </a:p>
          <a:p>
            <a:pPr marL="457200" lvl="0" indent="-381000">
              <a:buClr>
                <a:srgbClr val="000000"/>
              </a:buClr>
              <a:buSzPct val="166666"/>
              <a:buFont typeface="Arial"/>
              <a:buChar char="•"/>
            </a:pPr>
            <a:r>
              <a:rPr lang="en" sz="2400"/>
              <a:t>With this solution, we are bringing a new level of scalability, portability, and accessibility to the File-Mate product.</a:t>
            </a:r>
          </a:p>
        </p:txBody>
      </p:sp>
      <p:sp>
        <p:nvSpPr>
          <p:cNvPr id="4" name="Slide Number Placeholder 1"/>
          <p:cNvSpPr txBox="1">
            <a:spLocks/>
          </p:cNvSpPr>
          <p:nvPr/>
        </p:nvSpPr>
        <p:spPr>
          <a:xfrm>
            <a:off x="8256494" y="4767263"/>
            <a:ext cx="685800" cy="273844"/>
          </a:xfrm>
          <a:prstGeom prst="rect">
            <a:avLst/>
          </a:prstGeom>
        </p:spPr>
        <p:txBody>
          <a:bodyPr/>
          <a:ls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a:lstStyle>
          <a:p>
            <a:fld id="{57AF16DE-A0D5-4438-950F-5B1E159C2C28}" type="slidenum">
              <a:rPr lang="en-US" smtClean="0"/>
              <a:pPr/>
              <a:t>17</a:t>
            </a:fld>
            <a:endParaRPr lang="en-US" dirty="0"/>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4" name="Slide Number Placeholder 1"/>
          <p:cNvSpPr txBox="1">
            <a:spLocks/>
          </p:cNvSpPr>
          <p:nvPr/>
        </p:nvSpPr>
        <p:spPr>
          <a:xfrm>
            <a:off x="8256494" y="4767263"/>
            <a:ext cx="685800" cy="273844"/>
          </a:xfrm>
          <a:prstGeom prst="rect">
            <a:avLst/>
          </a:prstGeom>
        </p:spPr>
        <p:txBody>
          <a:bodyPr/>
          <a:ls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a:lstStyle>
          <a:p>
            <a:fld id="{57AF16DE-A0D5-4438-950F-5B1E159C2C28}" type="slidenum">
              <a:rPr lang="en-US" smtClean="0"/>
              <a:pPr/>
              <a:t>18</a:t>
            </a:fld>
            <a:endParaRPr lang="en-US" dirty="0"/>
          </a:p>
        </p:txBody>
      </p:sp>
    </p:spTree>
    <p:extLst>
      <p:ext uri="{BB962C8B-B14F-4D97-AF65-F5344CB8AC3E}">
        <p14:creationId xmlns:p14="http://schemas.microsoft.com/office/powerpoint/2010/main" val="39158639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8"/>
        <p:cNvGrpSpPr/>
        <p:nvPr/>
      </p:nvGrpSpPr>
      <p:grpSpPr>
        <a:xfrm>
          <a:off x="0" y="0"/>
          <a:ext cx="0" cy="0"/>
          <a:chOff x="0" y="0"/>
          <a:chExt cx="0" cy="0"/>
        </a:xfrm>
      </p:grpSpPr>
      <p:sp>
        <p:nvSpPr>
          <p:cNvPr id="29" name="Shape 29"/>
          <p:cNvSpPr txBox="1">
            <a:spLocks noGrp="1"/>
          </p:cNvSpPr>
          <p:nvPr>
            <p:ph type="title"/>
          </p:nvPr>
        </p:nvSpPr>
        <p:spPr>
          <a:prstGeom prst="rect">
            <a:avLst/>
          </a:prstGeom>
        </p:spPr>
        <p:txBody>
          <a:bodyPr lIns="91425" tIns="91425" rIns="91425" bIns="91425" anchor="b" anchorCtr="0">
            <a:noAutofit/>
          </a:bodyPr>
          <a:lstStyle/>
          <a:p>
            <a:pPr>
              <a:buNone/>
            </a:pPr>
            <a:r>
              <a:rPr lang="en" dirty="0"/>
              <a:t>Introduction</a:t>
            </a:r>
          </a:p>
        </p:txBody>
      </p:sp>
      <p:sp>
        <p:nvSpPr>
          <p:cNvPr id="30" name="Shape 30"/>
          <p:cNvSpPr txBox="1">
            <a:spLocks noGrp="1"/>
          </p:cNvSpPr>
          <p:nvPr>
            <p:ph type="body" idx="1"/>
          </p:nvPr>
        </p:nvSpPr>
        <p:spPr>
          <a:xfrm>
            <a:off x="457200" y="1009650"/>
            <a:ext cx="4117799" cy="3725699"/>
          </a:xfrm>
          <a:prstGeom prst="rect">
            <a:avLst/>
          </a:prstGeom>
          <a:noFill/>
        </p:spPr>
        <p:txBody>
          <a:bodyPr lIns="91425" tIns="91425" rIns="91425" bIns="91425" anchor="t" anchorCtr="0">
            <a:noAutofit/>
          </a:bodyPr>
          <a:lstStyle/>
          <a:p>
            <a:pPr marL="0" lvl="0" indent="0" rtl="0">
              <a:lnSpc>
                <a:spcPct val="90000"/>
              </a:lnSpc>
              <a:spcBef>
                <a:spcPts val="1200"/>
              </a:spcBef>
              <a:spcAft>
                <a:spcPts val="200"/>
              </a:spcAft>
              <a:buNone/>
            </a:pPr>
            <a:r>
              <a:rPr lang="en" sz="2000" dirty="0">
                <a:solidFill>
                  <a:srgbClr val="000000"/>
                </a:solidFill>
              </a:rPr>
              <a:t>CMS 1500 Health Insurance Claim Form</a:t>
            </a:r>
          </a:p>
          <a:p>
            <a:pPr marL="457200" lvl="0" indent="-355600" rtl="0">
              <a:lnSpc>
                <a:spcPct val="90000"/>
              </a:lnSpc>
              <a:spcBef>
                <a:spcPts val="1200"/>
              </a:spcBef>
              <a:spcAft>
                <a:spcPts val="200"/>
              </a:spcAft>
              <a:buClr>
                <a:schemeClr val="dk1"/>
              </a:buClr>
              <a:buSzPct val="166666"/>
              <a:buFont typeface="Arial"/>
              <a:buChar char="•"/>
            </a:pPr>
            <a:r>
              <a:rPr lang="en" sz="2000" dirty="0">
                <a:solidFill>
                  <a:srgbClr val="000000"/>
                </a:solidFill>
              </a:rPr>
              <a:t>Issued by the Centers for Medicare and Medicaid Services</a:t>
            </a:r>
          </a:p>
          <a:p>
            <a:pPr marL="457200" lvl="0" indent="-355600" rtl="0">
              <a:lnSpc>
                <a:spcPct val="90000"/>
              </a:lnSpc>
              <a:spcBef>
                <a:spcPts val="1200"/>
              </a:spcBef>
              <a:spcAft>
                <a:spcPts val="200"/>
              </a:spcAft>
              <a:buClr>
                <a:schemeClr val="dk1"/>
              </a:buClr>
              <a:buSzPct val="166666"/>
              <a:buFont typeface="Arial"/>
              <a:buChar char="•"/>
            </a:pPr>
            <a:r>
              <a:rPr lang="en" sz="2000" dirty="0">
                <a:solidFill>
                  <a:srgbClr val="000000"/>
                </a:solidFill>
              </a:rPr>
              <a:t>Used for making claims against a patient’s health insurance policy</a:t>
            </a:r>
          </a:p>
          <a:p>
            <a:pPr marL="457200" lvl="0" indent="-355600" rtl="0">
              <a:lnSpc>
                <a:spcPct val="90000"/>
              </a:lnSpc>
              <a:spcBef>
                <a:spcPts val="1200"/>
              </a:spcBef>
              <a:spcAft>
                <a:spcPts val="200"/>
              </a:spcAft>
              <a:buClr>
                <a:schemeClr val="dk1"/>
              </a:buClr>
              <a:buSzPct val="166666"/>
              <a:buFont typeface="Arial"/>
              <a:buChar char="•"/>
            </a:pPr>
            <a:r>
              <a:rPr lang="en" sz="2000" dirty="0">
                <a:solidFill>
                  <a:srgbClr val="000000"/>
                </a:solidFill>
              </a:rPr>
              <a:t>Accepted by many private insurers and the Medicare and Medicaid programs</a:t>
            </a:r>
          </a:p>
          <a:p>
            <a:endParaRPr lang="en" sz="2000" dirty="0">
              <a:solidFill>
                <a:schemeClr val="dk1"/>
              </a:solidFill>
            </a:endParaRPr>
          </a:p>
          <a:p>
            <a:endParaRPr lang="en" sz="2000" dirty="0">
              <a:solidFill>
                <a:schemeClr val="dk1"/>
              </a:solidFill>
            </a:endParaRPr>
          </a:p>
        </p:txBody>
      </p:sp>
      <p:pic>
        <p:nvPicPr>
          <p:cNvPr id="31" name="Shape 31"/>
          <p:cNvPicPr preferRelativeResize="0"/>
          <p:nvPr/>
        </p:nvPicPr>
        <p:blipFill>
          <a:blip r:embed="rId3"/>
          <a:stretch>
            <a:fillRect/>
          </a:stretch>
        </p:blipFill>
        <p:spPr>
          <a:xfrm>
            <a:off x="4895850" y="1009650"/>
            <a:ext cx="3790950" cy="3124200"/>
          </a:xfrm>
          <a:prstGeom prst="rect">
            <a:avLst/>
          </a:prstGeom>
        </p:spPr>
      </p:pic>
      <p:sp>
        <p:nvSpPr>
          <p:cNvPr id="5" name="Slide Number Placeholder 1"/>
          <p:cNvSpPr txBox="1">
            <a:spLocks/>
          </p:cNvSpPr>
          <p:nvPr/>
        </p:nvSpPr>
        <p:spPr>
          <a:xfrm>
            <a:off x="8256494" y="4767263"/>
            <a:ext cx="685800" cy="273844"/>
          </a:xfrm>
          <a:prstGeom prst="rect">
            <a:avLst/>
          </a:prstGeom>
        </p:spPr>
        <p:txBody>
          <a:bodyPr/>
          <a:ls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a:lstStyle>
          <a:p>
            <a:fld id="{57AF16DE-A0D5-4438-950F-5B1E159C2C28}" type="slidenum">
              <a:rPr lang="en-US" smtClean="0"/>
              <a:pPr/>
              <a:t>2</a:t>
            </a:fld>
            <a:endParaRPr lang="en-US" dirty="0"/>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5"/>
        <p:cNvGrpSpPr/>
        <p:nvPr/>
      </p:nvGrpSpPr>
      <p:grpSpPr>
        <a:xfrm>
          <a:off x="0" y="0"/>
          <a:ext cx="0" cy="0"/>
          <a:chOff x="0" y="0"/>
          <a:chExt cx="0" cy="0"/>
        </a:xfrm>
      </p:grpSpPr>
      <p:sp>
        <p:nvSpPr>
          <p:cNvPr id="36" name="Shape 36"/>
          <p:cNvSpPr txBox="1">
            <a:spLocks noGrp="1"/>
          </p:cNvSpPr>
          <p:nvPr>
            <p:ph type="title"/>
          </p:nvPr>
        </p:nvSpPr>
        <p:spPr>
          <a:prstGeom prst="rect">
            <a:avLst/>
          </a:prstGeom>
        </p:spPr>
        <p:txBody>
          <a:bodyPr lIns="91425" tIns="91425" rIns="91425" bIns="91425" anchor="b" anchorCtr="0">
            <a:noAutofit/>
          </a:bodyPr>
          <a:lstStyle/>
          <a:p>
            <a:pPr>
              <a:buNone/>
            </a:pPr>
            <a:r>
              <a:rPr lang="en" dirty="0"/>
              <a:t>Introduction</a:t>
            </a:r>
          </a:p>
        </p:txBody>
      </p:sp>
      <p:sp>
        <p:nvSpPr>
          <p:cNvPr id="37" name="Shape 37"/>
          <p:cNvSpPr txBox="1">
            <a:spLocks noGrp="1"/>
          </p:cNvSpPr>
          <p:nvPr>
            <p:ph type="body" idx="1"/>
          </p:nvPr>
        </p:nvSpPr>
        <p:spPr>
          <a:xfrm>
            <a:off x="457200" y="1200150"/>
            <a:ext cx="4124399" cy="3725699"/>
          </a:xfrm>
          <a:prstGeom prst="rect">
            <a:avLst/>
          </a:prstGeom>
        </p:spPr>
        <p:txBody>
          <a:bodyPr lIns="91425" tIns="91425" rIns="91425" bIns="91425" anchor="t" anchorCtr="0">
            <a:noAutofit/>
          </a:bodyPr>
          <a:lstStyle/>
          <a:p>
            <a:pPr lvl="0" rtl="0">
              <a:buNone/>
            </a:pPr>
            <a:r>
              <a:rPr lang="en" sz="2000" dirty="0">
                <a:solidFill>
                  <a:schemeClr val="tx1"/>
                </a:solidFill>
              </a:rPr>
              <a:t>File-Mate 1500</a:t>
            </a:r>
          </a:p>
          <a:p>
            <a:pPr marL="457200" lvl="0" indent="-355600" rtl="0">
              <a:buClr>
                <a:srgbClr val="000000"/>
              </a:buClr>
              <a:buSzPct val="166666"/>
              <a:buFont typeface="Arial"/>
              <a:buChar char="•"/>
            </a:pPr>
            <a:r>
              <a:rPr lang="en" sz="2000" dirty="0">
                <a:solidFill>
                  <a:schemeClr val="tx1"/>
                </a:solidFill>
              </a:rPr>
              <a:t>Automates the production of completed CMS 1500 forms</a:t>
            </a:r>
          </a:p>
          <a:p>
            <a:pPr marL="457200" lvl="0" indent="-355600" rtl="0">
              <a:buClr>
                <a:srgbClr val="000000"/>
              </a:buClr>
              <a:buSzPct val="166666"/>
              <a:buFont typeface="Arial"/>
              <a:buChar char="•"/>
            </a:pPr>
            <a:r>
              <a:rPr lang="en" sz="2000" dirty="0">
                <a:solidFill>
                  <a:schemeClr val="tx1"/>
                </a:solidFill>
              </a:rPr>
              <a:t>Stores data on patients and insurance policies</a:t>
            </a:r>
          </a:p>
          <a:p>
            <a:pPr marL="457200" lvl="0" indent="-355600" rtl="0">
              <a:buClr>
                <a:srgbClr val="000000"/>
              </a:buClr>
              <a:buSzPct val="166666"/>
              <a:buFont typeface="Arial"/>
              <a:buChar char="•"/>
            </a:pPr>
            <a:r>
              <a:rPr lang="en" sz="2000" dirty="0">
                <a:solidFill>
                  <a:schemeClr val="tx1"/>
                </a:solidFill>
              </a:rPr>
              <a:t>Saves completed forms that can be retrieved at any time</a:t>
            </a:r>
          </a:p>
        </p:txBody>
      </p:sp>
      <p:pic>
        <p:nvPicPr>
          <p:cNvPr id="38" name="Shape 38"/>
          <p:cNvPicPr preferRelativeResize="0"/>
          <p:nvPr/>
        </p:nvPicPr>
        <p:blipFill>
          <a:blip r:embed="rId3"/>
          <a:stretch>
            <a:fillRect/>
          </a:stretch>
        </p:blipFill>
        <p:spPr>
          <a:xfrm>
            <a:off x="4641808" y="708900"/>
            <a:ext cx="4211666" cy="3725699"/>
          </a:xfrm>
          <a:prstGeom prst="rect">
            <a:avLst/>
          </a:prstGeom>
          <a:noFill/>
          <a:ln>
            <a:noFill/>
          </a:ln>
        </p:spPr>
      </p:pic>
      <p:sp>
        <p:nvSpPr>
          <p:cNvPr id="5" name="Slide Number Placeholder 1"/>
          <p:cNvSpPr txBox="1">
            <a:spLocks/>
          </p:cNvSpPr>
          <p:nvPr/>
        </p:nvSpPr>
        <p:spPr>
          <a:xfrm>
            <a:off x="8256494" y="4767263"/>
            <a:ext cx="685800" cy="273844"/>
          </a:xfrm>
          <a:prstGeom prst="rect">
            <a:avLst/>
          </a:prstGeom>
        </p:spPr>
        <p:txBody>
          <a:bodyPr/>
          <a:ls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a:lstStyle>
          <a:p>
            <a:fld id="{57AF16DE-A0D5-4438-950F-5B1E159C2C28}" type="slidenum">
              <a:rPr lang="en-US" smtClean="0"/>
              <a:pPr/>
              <a:t>3</a:t>
            </a:fld>
            <a:endParaRPr lang="en-US" dirty="0"/>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42"/>
        <p:cNvGrpSpPr/>
        <p:nvPr/>
      </p:nvGrpSpPr>
      <p:grpSpPr>
        <a:xfrm>
          <a:off x="0" y="0"/>
          <a:ext cx="0" cy="0"/>
          <a:chOff x="0" y="0"/>
          <a:chExt cx="0" cy="0"/>
        </a:xfrm>
      </p:grpSpPr>
      <p:sp>
        <p:nvSpPr>
          <p:cNvPr id="43" name="Shape 43"/>
          <p:cNvSpPr txBox="1">
            <a:spLocks noGrp="1"/>
          </p:cNvSpPr>
          <p:nvPr>
            <p:ph type="title"/>
          </p:nvPr>
        </p:nvSpPr>
        <p:spPr>
          <a:prstGeom prst="rect">
            <a:avLst/>
          </a:prstGeom>
        </p:spPr>
        <p:txBody>
          <a:bodyPr lIns="91425" tIns="91425" rIns="91425" bIns="91425" anchor="b" anchorCtr="0">
            <a:noAutofit/>
          </a:bodyPr>
          <a:lstStyle/>
          <a:p>
            <a:pPr>
              <a:buNone/>
            </a:pPr>
            <a:r>
              <a:rPr lang="en" dirty="0"/>
              <a:t>Problem</a:t>
            </a:r>
          </a:p>
        </p:txBody>
      </p:sp>
      <p:sp>
        <p:nvSpPr>
          <p:cNvPr id="44" name="Shape 44"/>
          <p:cNvSpPr txBox="1">
            <a:spLocks noGrp="1"/>
          </p:cNvSpPr>
          <p:nvPr>
            <p:ph type="body" idx="1"/>
          </p:nvPr>
        </p:nvSpPr>
        <p:spPr>
          <a:xfrm>
            <a:off x="457200" y="1200156"/>
            <a:ext cx="8229600" cy="3332495"/>
          </a:xfrm>
          <a:prstGeom prst="rect">
            <a:avLst/>
          </a:prstGeom>
        </p:spPr>
        <p:txBody>
          <a:bodyPr lIns="91425" tIns="91425" rIns="91425" bIns="91425" anchor="t" anchorCtr="0">
            <a:noAutofit/>
          </a:bodyPr>
          <a:lstStyle/>
          <a:p>
            <a:pPr lvl="0" rtl="0">
              <a:buNone/>
            </a:pPr>
            <a:r>
              <a:rPr lang="en" sz="1800" dirty="0"/>
              <a:t>While the existing application is useful, it is a desktop client that lacks:</a:t>
            </a:r>
          </a:p>
          <a:p>
            <a:pPr marL="1371600" lvl="0" indent="-342900" rtl="0">
              <a:spcBef>
                <a:spcPts val="600"/>
              </a:spcBef>
              <a:buClr>
                <a:srgbClr val="000000"/>
              </a:buClr>
              <a:buSzPct val="166666"/>
              <a:buFont typeface="Arial"/>
              <a:buChar char="•"/>
            </a:pPr>
            <a:r>
              <a:rPr lang="en" sz="1800" dirty="0"/>
              <a:t>Scalability</a:t>
            </a:r>
          </a:p>
          <a:p>
            <a:pPr marL="1371600" lvl="0" indent="-342900" rtl="0">
              <a:spcBef>
                <a:spcPts val="600"/>
              </a:spcBef>
              <a:buClr>
                <a:srgbClr val="000000"/>
              </a:buClr>
              <a:buSzPct val="166666"/>
              <a:buFont typeface="Arial"/>
              <a:buChar char="•"/>
            </a:pPr>
            <a:r>
              <a:rPr lang="en" sz="1800" dirty="0"/>
              <a:t>Portability</a:t>
            </a:r>
          </a:p>
          <a:p>
            <a:pPr marL="1371600" lvl="0" indent="-342900" rtl="0">
              <a:spcBef>
                <a:spcPts val="600"/>
              </a:spcBef>
              <a:buClr>
                <a:srgbClr val="000000"/>
              </a:buClr>
              <a:buSzPct val="166666"/>
              <a:buFont typeface="Arial"/>
              <a:buChar char="•"/>
            </a:pPr>
            <a:r>
              <a:rPr lang="en" sz="1800" dirty="0"/>
              <a:t>Accessibility</a:t>
            </a:r>
          </a:p>
          <a:p>
            <a:endParaRPr lang="en" sz="1800" dirty="0"/>
          </a:p>
        </p:txBody>
      </p:sp>
      <p:pic>
        <p:nvPicPr>
          <p:cNvPr id="45" name="Shape 45"/>
          <p:cNvPicPr preferRelativeResize="0"/>
          <p:nvPr/>
        </p:nvPicPr>
        <p:blipFill>
          <a:blip r:embed="rId3"/>
          <a:stretch>
            <a:fillRect/>
          </a:stretch>
        </p:blipFill>
        <p:spPr>
          <a:xfrm>
            <a:off x="1674950" y="2776158"/>
            <a:ext cx="5794075" cy="2248125"/>
          </a:xfrm>
          <a:prstGeom prst="rect">
            <a:avLst/>
          </a:prstGeom>
          <a:noFill/>
          <a:ln>
            <a:noFill/>
          </a:ln>
        </p:spPr>
      </p:pic>
      <p:sp>
        <p:nvSpPr>
          <p:cNvPr id="5" name="Slide Number Placeholder 1"/>
          <p:cNvSpPr txBox="1">
            <a:spLocks/>
          </p:cNvSpPr>
          <p:nvPr/>
        </p:nvSpPr>
        <p:spPr>
          <a:xfrm>
            <a:off x="8256494" y="4767263"/>
            <a:ext cx="685800" cy="273844"/>
          </a:xfrm>
          <a:prstGeom prst="rect">
            <a:avLst/>
          </a:prstGeom>
        </p:spPr>
        <p:txBody>
          <a:bodyPr/>
          <a:ls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a:lstStyle>
          <a:p>
            <a:fld id="{57AF16DE-A0D5-4438-950F-5B1E159C2C28}" type="slidenum">
              <a:rPr lang="en-US" smtClean="0"/>
              <a:pPr/>
              <a:t>4</a:t>
            </a:fld>
            <a:endParaRPr lang="en-US" dirty="0"/>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49"/>
        <p:cNvGrpSpPr/>
        <p:nvPr/>
      </p:nvGrpSpPr>
      <p:grpSpPr>
        <a:xfrm>
          <a:off x="0" y="0"/>
          <a:ext cx="0" cy="0"/>
          <a:chOff x="0" y="0"/>
          <a:chExt cx="0" cy="0"/>
        </a:xfrm>
      </p:grpSpPr>
      <p:sp>
        <p:nvSpPr>
          <p:cNvPr id="50" name="Shape 50"/>
          <p:cNvSpPr txBox="1">
            <a:spLocks noGrp="1"/>
          </p:cNvSpPr>
          <p:nvPr>
            <p:ph type="title"/>
          </p:nvPr>
        </p:nvSpPr>
        <p:spPr>
          <a:prstGeom prst="rect">
            <a:avLst/>
          </a:prstGeom>
        </p:spPr>
        <p:txBody>
          <a:bodyPr lIns="91425" tIns="91425" rIns="91425" bIns="91425" anchor="b" anchorCtr="0">
            <a:noAutofit/>
          </a:bodyPr>
          <a:lstStyle/>
          <a:p>
            <a:pPr>
              <a:buNone/>
            </a:pPr>
            <a:r>
              <a:rPr lang="en" dirty="0"/>
              <a:t>Solution</a:t>
            </a:r>
          </a:p>
        </p:txBody>
      </p:sp>
      <p:sp>
        <p:nvSpPr>
          <p:cNvPr id="51" name="Shape 51"/>
          <p:cNvSpPr txBox="1">
            <a:spLocks noGrp="1"/>
          </p:cNvSpPr>
          <p:nvPr>
            <p:ph type="body" idx="1"/>
          </p:nvPr>
        </p:nvSpPr>
        <p:spPr>
          <a:prstGeom prst="rect">
            <a:avLst/>
          </a:prstGeom>
        </p:spPr>
        <p:txBody>
          <a:bodyPr lIns="91425" tIns="91425" rIns="91425" bIns="91425" anchor="t" anchorCtr="0">
            <a:noAutofit/>
          </a:bodyPr>
          <a:lstStyle/>
          <a:p>
            <a:pPr marL="0" lvl="0" indent="0" rtl="0">
              <a:buNone/>
            </a:pPr>
            <a:r>
              <a:rPr lang="en" sz="1800" dirty="0"/>
              <a:t>Create a web-based version of the File-Mate 1500 application, accessible from any computer or tablet with a modern web browser.</a:t>
            </a:r>
          </a:p>
          <a:p>
            <a:pPr lvl="0" rtl="0">
              <a:buNone/>
            </a:pPr>
            <a:r>
              <a:rPr lang="en" sz="1800" dirty="0"/>
              <a:t>The web-based system will:</a:t>
            </a:r>
          </a:p>
          <a:p>
            <a:pPr marL="1371600" lvl="0" indent="-342900" rtl="0">
              <a:spcBef>
                <a:spcPts val="1200"/>
              </a:spcBef>
              <a:buClr>
                <a:srgbClr val="000000"/>
              </a:buClr>
              <a:buSzPct val="166666"/>
              <a:buFont typeface="Arial"/>
              <a:buChar char="•"/>
            </a:pPr>
            <a:r>
              <a:rPr lang="en" sz="1800" dirty="0" smtClean="0"/>
              <a:t>Allow </a:t>
            </a:r>
            <a:r>
              <a:rPr lang="en" sz="1800" dirty="0"/>
              <a:t>concurrent access to a shared data set</a:t>
            </a:r>
          </a:p>
          <a:p>
            <a:pPr marL="1371600" lvl="0" indent="-342900" rtl="0">
              <a:spcBef>
                <a:spcPts val="1200"/>
              </a:spcBef>
              <a:buClr>
                <a:srgbClr val="000000"/>
              </a:buClr>
              <a:buSzPct val="166666"/>
              <a:buFont typeface="Arial"/>
              <a:buChar char="•"/>
            </a:pPr>
            <a:r>
              <a:rPr lang="en" sz="1800" dirty="0" smtClean="0"/>
              <a:t>Enable </a:t>
            </a:r>
            <a:r>
              <a:rPr lang="en" sz="1800" dirty="0"/>
              <a:t>access to the system without needing to </a:t>
            </a:r>
            <a:r>
              <a:rPr lang="en" sz="1800" dirty="0" smtClean="0"/>
              <a:t>install</a:t>
            </a:r>
            <a:r>
              <a:rPr lang="en-US" sz="1800" dirty="0" smtClean="0"/>
              <a:t> </a:t>
            </a:r>
            <a:r>
              <a:rPr lang="en" sz="1800" dirty="0" smtClean="0"/>
              <a:t>software</a:t>
            </a:r>
            <a:endParaRPr lang="en" sz="1800" dirty="0"/>
          </a:p>
          <a:p>
            <a:pPr marL="1371600" lvl="0" indent="-342900" rtl="0">
              <a:spcBef>
                <a:spcPts val="1200"/>
              </a:spcBef>
              <a:buClr>
                <a:srgbClr val="000000"/>
              </a:buClr>
              <a:buSzPct val="166666"/>
              <a:buFont typeface="Arial"/>
              <a:buChar char="•"/>
            </a:pPr>
            <a:r>
              <a:rPr lang="en" sz="1800" dirty="0" smtClean="0"/>
              <a:t>Scale </a:t>
            </a:r>
            <a:r>
              <a:rPr lang="en" sz="1800" dirty="0"/>
              <a:t>to support the needs of an entire practice</a:t>
            </a:r>
          </a:p>
          <a:p>
            <a:endParaRPr lang="en" sz="1800" dirty="0"/>
          </a:p>
        </p:txBody>
      </p:sp>
      <p:sp>
        <p:nvSpPr>
          <p:cNvPr id="4" name="Slide Number Placeholder 1"/>
          <p:cNvSpPr txBox="1">
            <a:spLocks/>
          </p:cNvSpPr>
          <p:nvPr/>
        </p:nvSpPr>
        <p:spPr>
          <a:xfrm>
            <a:off x="8256494" y="4767263"/>
            <a:ext cx="685800" cy="273844"/>
          </a:xfrm>
          <a:prstGeom prst="rect">
            <a:avLst/>
          </a:prstGeom>
        </p:spPr>
        <p:txBody>
          <a:bodyPr/>
          <a:ls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a:lstStyle>
          <a:p>
            <a:fld id="{57AF16DE-A0D5-4438-950F-5B1E159C2C28}" type="slidenum">
              <a:rPr lang="en-US" smtClean="0"/>
              <a:pPr/>
              <a:t>5</a:t>
            </a:fld>
            <a:endParaRPr lang="en-US" dirty="0"/>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55"/>
        <p:cNvGrpSpPr/>
        <p:nvPr/>
      </p:nvGrpSpPr>
      <p:grpSpPr>
        <a:xfrm>
          <a:off x="0" y="0"/>
          <a:ext cx="0" cy="0"/>
          <a:chOff x="0" y="0"/>
          <a:chExt cx="0" cy="0"/>
        </a:xfrm>
      </p:grpSpPr>
      <p:sp>
        <p:nvSpPr>
          <p:cNvPr id="56" name="Shape 56"/>
          <p:cNvSpPr txBox="1">
            <a:spLocks noGrp="1"/>
          </p:cNvSpPr>
          <p:nvPr>
            <p:ph type="title"/>
          </p:nvPr>
        </p:nvSpPr>
        <p:spPr>
          <a:prstGeom prst="rect">
            <a:avLst/>
          </a:prstGeom>
        </p:spPr>
        <p:txBody>
          <a:bodyPr lIns="91425" tIns="91425" rIns="91425" bIns="91425" anchor="b" anchorCtr="0">
            <a:noAutofit/>
          </a:bodyPr>
          <a:lstStyle/>
          <a:p>
            <a:pPr>
              <a:buNone/>
            </a:pPr>
            <a:r>
              <a:rPr lang="en" dirty="0"/>
              <a:t>Key Requirements</a:t>
            </a:r>
          </a:p>
        </p:txBody>
      </p:sp>
      <p:sp>
        <p:nvSpPr>
          <p:cNvPr id="57" name="Shape 57"/>
          <p:cNvSpPr txBox="1">
            <a:spLocks noGrp="1"/>
          </p:cNvSpPr>
          <p:nvPr>
            <p:ph type="body" idx="1"/>
          </p:nvPr>
        </p:nvSpPr>
        <p:spPr>
          <a:prstGeom prst="rect">
            <a:avLst/>
          </a:prstGeom>
        </p:spPr>
        <p:txBody>
          <a:bodyPr lIns="91425" tIns="91425" rIns="91425" bIns="91425" anchor="t" anchorCtr="0">
            <a:noAutofit/>
          </a:bodyPr>
          <a:lstStyle/>
          <a:p>
            <a:pPr marL="457200" lvl="0" indent="-381000" rtl="0">
              <a:spcBef>
                <a:spcPts val="600"/>
              </a:spcBef>
              <a:buClr>
                <a:srgbClr val="000000"/>
              </a:buClr>
              <a:buSzPct val="166666"/>
              <a:buFont typeface="Arial"/>
              <a:buChar char="•"/>
            </a:pPr>
            <a:r>
              <a:rPr lang="en" sz="2400" dirty="0"/>
              <a:t>Support for major web browsers</a:t>
            </a:r>
          </a:p>
          <a:p>
            <a:pPr marL="457200" lvl="0" indent="-381000" rtl="0">
              <a:spcBef>
                <a:spcPts val="600"/>
              </a:spcBef>
              <a:buClr>
                <a:srgbClr val="000000"/>
              </a:buClr>
              <a:buSzPct val="166666"/>
              <a:buFont typeface="Arial"/>
              <a:buChar char="•"/>
            </a:pPr>
            <a:r>
              <a:rPr lang="en" sz="2400" dirty="0"/>
              <a:t>Support for tablet devices</a:t>
            </a:r>
          </a:p>
          <a:p>
            <a:pPr marL="457200" lvl="0" indent="-381000" rtl="0">
              <a:spcBef>
                <a:spcPts val="600"/>
              </a:spcBef>
              <a:buClr>
                <a:srgbClr val="000000"/>
              </a:buClr>
              <a:buSzPct val="166666"/>
              <a:buFont typeface="Arial"/>
              <a:buChar char="•"/>
            </a:pPr>
            <a:r>
              <a:rPr lang="en" sz="2400" dirty="0"/>
              <a:t>Secure concurrent access</a:t>
            </a:r>
          </a:p>
          <a:p>
            <a:pPr marL="457200" lvl="0" indent="-381000" rtl="0">
              <a:spcBef>
                <a:spcPts val="600"/>
              </a:spcBef>
              <a:buClr>
                <a:srgbClr val="000000"/>
              </a:buClr>
              <a:buSzPct val="166666"/>
              <a:buFont typeface="Arial"/>
              <a:buChar char="•"/>
            </a:pPr>
            <a:r>
              <a:rPr lang="en" sz="2400" dirty="0"/>
              <a:t>Creation of different user groups</a:t>
            </a:r>
          </a:p>
          <a:p>
            <a:pPr marL="914400" lvl="1" indent="-381000" rtl="0">
              <a:buClr>
                <a:srgbClr val="000000"/>
              </a:buClr>
              <a:buSzPct val="80000"/>
              <a:buFont typeface="Courier New"/>
              <a:buChar char="o"/>
            </a:pPr>
            <a:r>
              <a:rPr lang="en" dirty="0"/>
              <a:t>Administrator, Registered, Trial</a:t>
            </a:r>
          </a:p>
          <a:p>
            <a:pPr marL="457200" lvl="0" indent="-381000" rtl="0">
              <a:spcBef>
                <a:spcPts val="600"/>
              </a:spcBef>
              <a:buClr>
                <a:srgbClr val="000000"/>
              </a:buClr>
              <a:buSzPct val="166666"/>
              <a:buFont typeface="Arial"/>
              <a:buChar char="•"/>
            </a:pPr>
            <a:r>
              <a:rPr lang="en" sz="2400" dirty="0"/>
              <a:t>Generation of documents</a:t>
            </a:r>
          </a:p>
          <a:p>
            <a:pPr marL="457200" lvl="0" indent="-381000" rtl="0">
              <a:spcBef>
                <a:spcPts val="600"/>
              </a:spcBef>
              <a:buClr>
                <a:srgbClr val="000000"/>
              </a:buClr>
              <a:buSzPct val="166666"/>
              <a:buFont typeface="Arial"/>
              <a:buChar char="•"/>
            </a:pPr>
            <a:r>
              <a:rPr lang="en" sz="2400" dirty="0"/>
              <a:t>Import/export of data</a:t>
            </a:r>
          </a:p>
        </p:txBody>
      </p:sp>
      <p:sp>
        <p:nvSpPr>
          <p:cNvPr id="4" name="Slide Number Placeholder 1"/>
          <p:cNvSpPr txBox="1">
            <a:spLocks/>
          </p:cNvSpPr>
          <p:nvPr/>
        </p:nvSpPr>
        <p:spPr>
          <a:xfrm>
            <a:off x="8256494" y="4767263"/>
            <a:ext cx="685800" cy="273844"/>
          </a:xfrm>
          <a:prstGeom prst="rect">
            <a:avLst/>
          </a:prstGeom>
        </p:spPr>
        <p:txBody>
          <a:bodyPr/>
          <a:ls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a:lstStyle>
          <a:p>
            <a:fld id="{57AF16DE-A0D5-4438-950F-5B1E159C2C28}" type="slidenum">
              <a:rPr lang="en-US" smtClean="0"/>
              <a:pPr/>
              <a:t>6</a:t>
            </a:fld>
            <a:endParaRPr lang="en-US" dirty="0"/>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2" name="Shape 62"/>
          <p:cNvSpPr txBox="1">
            <a:spLocks noGrp="1"/>
          </p:cNvSpPr>
          <p:nvPr>
            <p:ph type="title"/>
          </p:nvPr>
        </p:nvSpPr>
        <p:spPr>
          <a:prstGeom prst="rect">
            <a:avLst/>
          </a:prstGeom>
        </p:spPr>
        <p:txBody>
          <a:bodyPr lIns="91425" tIns="91425" rIns="91425" bIns="91425" anchor="b" anchorCtr="0">
            <a:noAutofit/>
          </a:bodyPr>
          <a:lstStyle/>
          <a:p>
            <a:pPr lvl="0" rtl="0">
              <a:buNone/>
            </a:pPr>
            <a:r>
              <a:rPr lang="en" dirty="0"/>
              <a:t>Development Methodology</a:t>
            </a:r>
          </a:p>
        </p:txBody>
      </p:sp>
      <p:sp>
        <p:nvSpPr>
          <p:cNvPr id="63" name="Shape 63"/>
          <p:cNvSpPr txBox="1">
            <a:spLocks noGrp="1"/>
          </p:cNvSpPr>
          <p:nvPr>
            <p:ph type="body" idx="1"/>
          </p:nvPr>
        </p:nvSpPr>
        <p:spPr>
          <a:xfrm>
            <a:off x="457200" y="1200150"/>
            <a:ext cx="3426900" cy="3725699"/>
          </a:xfrm>
          <a:prstGeom prst="rect">
            <a:avLst/>
          </a:prstGeom>
        </p:spPr>
        <p:txBody>
          <a:bodyPr lIns="91425" tIns="91425" rIns="91425" bIns="91425" anchor="t" anchorCtr="0">
            <a:noAutofit/>
          </a:bodyPr>
          <a:lstStyle/>
          <a:p>
            <a:pPr lvl="0" rtl="0">
              <a:spcBef>
                <a:spcPts val="0"/>
              </a:spcBef>
              <a:buNone/>
            </a:pPr>
            <a:r>
              <a:rPr lang="en" sz="2000" dirty="0"/>
              <a:t>Iterative Waterfall Cycle</a:t>
            </a:r>
          </a:p>
          <a:p>
            <a:pPr lvl="0" rtl="0">
              <a:spcBef>
                <a:spcPts val="0"/>
              </a:spcBef>
              <a:buNone/>
            </a:pPr>
            <a:r>
              <a:rPr lang="en" sz="2000" dirty="0"/>
              <a:t>(multiple versions of each)</a:t>
            </a:r>
          </a:p>
          <a:p>
            <a:pPr marL="457200" lvl="0" indent="-355600" rtl="0">
              <a:spcBef>
                <a:spcPts val="0"/>
              </a:spcBef>
              <a:buClr>
                <a:srgbClr val="000000"/>
              </a:buClr>
              <a:buSzPct val="166666"/>
              <a:buFont typeface="Arial"/>
              <a:buChar char="•"/>
            </a:pPr>
            <a:r>
              <a:rPr lang="en" sz="2000" dirty="0"/>
              <a:t>Atlassian Bitbucket Repository</a:t>
            </a:r>
          </a:p>
          <a:p>
            <a:pPr marL="457200" lvl="0" indent="-355600" rtl="0">
              <a:spcBef>
                <a:spcPts val="0"/>
              </a:spcBef>
              <a:buClr>
                <a:srgbClr val="000000"/>
              </a:buClr>
              <a:buSzPct val="166666"/>
              <a:buFont typeface="Arial"/>
              <a:buChar char="•"/>
            </a:pPr>
            <a:r>
              <a:rPr lang="en" sz="2000" dirty="0"/>
              <a:t>SourceTree for source control</a:t>
            </a:r>
          </a:p>
          <a:p>
            <a:pPr marL="457200" lvl="0" indent="-355600" rtl="0">
              <a:spcBef>
                <a:spcPts val="0"/>
              </a:spcBef>
              <a:buClr>
                <a:srgbClr val="000000"/>
              </a:buClr>
              <a:buSzPct val="166666"/>
              <a:buFont typeface="Arial"/>
              <a:buChar char="•"/>
            </a:pPr>
            <a:r>
              <a:rPr lang="en" sz="2000" dirty="0"/>
              <a:t>Focus on implementing core pieces of functionality, then integrating them together</a:t>
            </a:r>
          </a:p>
          <a:p>
            <a:endParaRPr lang="en" sz="2000" dirty="0"/>
          </a:p>
          <a:p>
            <a:endParaRPr lang="en" sz="2000" dirty="0"/>
          </a:p>
        </p:txBody>
      </p:sp>
      <p:pic>
        <p:nvPicPr>
          <p:cNvPr id="64" name="Shape 64"/>
          <p:cNvPicPr preferRelativeResize="0"/>
          <p:nvPr/>
        </p:nvPicPr>
        <p:blipFill>
          <a:blip r:embed="rId3"/>
          <a:stretch>
            <a:fillRect/>
          </a:stretch>
        </p:blipFill>
        <p:spPr>
          <a:xfrm>
            <a:off x="3951600" y="1423412"/>
            <a:ext cx="5116199" cy="3279174"/>
          </a:xfrm>
          <a:prstGeom prst="rect">
            <a:avLst/>
          </a:prstGeom>
          <a:noFill/>
          <a:ln>
            <a:noFill/>
          </a:ln>
        </p:spPr>
      </p:pic>
      <p:sp>
        <p:nvSpPr>
          <p:cNvPr id="5" name="Slide Number Placeholder 1"/>
          <p:cNvSpPr txBox="1">
            <a:spLocks/>
          </p:cNvSpPr>
          <p:nvPr/>
        </p:nvSpPr>
        <p:spPr>
          <a:xfrm>
            <a:off x="8256494" y="4767263"/>
            <a:ext cx="685800" cy="273844"/>
          </a:xfrm>
          <a:prstGeom prst="rect">
            <a:avLst/>
          </a:prstGeom>
        </p:spPr>
        <p:txBody>
          <a:bodyPr/>
          <a:ls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a:lstStyle>
          <a:p>
            <a:fld id="{57AF16DE-A0D5-4438-950F-5B1E159C2C28}" type="slidenum">
              <a:rPr lang="en-US" smtClean="0"/>
              <a:pPr/>
              <a:t>7</a:t>
            </a:fld>
            <a:endParaRPr lang="en-US" dirty="0"/>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69" name="Shape 69"/>
          <p:cNvSpPr txBox="1">
            <a:spLocks noGrp="1"/>
          </p:cNvSpPr>
          <p:nvPr>
            <p:ph type="title"/>
          </p:nvPr>
        </p:nvSpPr>
        <p:spPr>
          <a:xfrm>
            <a:off x="457200" y="205975"/>
            <a:ext cx="3207000" cy="1478100"/>
          </a:xfrm>
          <a:prstGeom prst="rect">
            <a:avLst/>
          </a:prstGeom>
        </p:spPr>
        <p:txBody>
          <a:bodyPr lIns="91425" tIns="91425" rIns="91425" bIns="91425" anchor="b" anchorCtr="0">
            <a:noAutofit/>
          </a:bodyPr>
          <a:lstStyle/>
          <a:p>
            <a:pPr>
              <a:buNone/>
            </a:pPr>
            <a:r>
              <a:rPr lang="en" dirty="0">
                <a:solidFill>
                  <a:srgbClr val="990000"/>
                </a:solidFill>
              </a:rPr>
              <a:t>Client-Server Architecture</a:t>
            </a:r>
          </a:p>
        </p:txBody>
      </p:sp>
      <p:pic>
        <p:nvPicPr>
          <p:cNvPr id="70" name="Shape 70"/>
          <p:cNvPicPr preferRelativeResize="0"/>
          <p:nvPr/>
        </p:nvPicPr>
        <p:blipFill>
          <a:blip r:embed="rId3"/>
          <a:stretch>
            <a:fillRect/>
          </a:stretch>
        </p:blipFill>
        <p:spPr>
          <a:xfrm>
            <a:off x="3458275" y="557603"/>
            <a:ext cx="5023024" cy="4210124"/>
          </a:xfrm>
          <a:prstGeom prst="rect">
            <a:avLst/>
          </a:prstGeom>
          <a:noFill/>
          <a:ln>
            <a:noFill/>
          </a:ln>
        </p:spPr>
      </p:pic>
      <p:sp>
        <p:nvSpPr>
          <p:cNvPr id="4" name="Slide Number Placeholder 1"/>
          <p:cNvSpPr txBox="1">
            <a:spLocks/>
          </p:cNvSpPr>
          <p:nvPr/>
        </p:nvSpPr>
        <p:spPr>
          <a:xfrm>
            <a:off x="8256494" y="4767263"/>
            <a:ext cx="685800" cy="273844"/>
          </a:xfrm>
          <a:prstGeom prst="rect">
            <a:avLst/>
          </a:prstGeom>
        </p:spPr>
        <p:txBody>
          <a:bodyPr/>
          <a:ls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a:lstStyle>
          <a:p>
            <a:fld id="{57AF16DE-A0D5-4438-950F-5B1E159C2C28}" type="slidenum">
              <a:rPr lang="en-US" smtClean="0"/>
              <a:pPr/>
              <a:t>8</a:t>
            </a:fld>
            <a:endParaRPr lang="en-US" dirty="0"/>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
        <p:nvSpPr>
          <p:cNvPr id="75" name="Shape 75"/>
          <p:cNvSpPr txBox="1">
            <a:spLocks noGrp="1"/>
          </p:cNvSpPr>
          <p:nvPr>
            <p:ph type="title"/>
          </p:nvPr>
        </p:nvSpPr>
        <p:spPr>
          <a:prstGeom prst="rect">
            <a:avLst/>
          </a:prstGeom>
        </p:spPr>
        <p:txBody>
          <a:bodyPr lIns="91425" tIns="91425" rIns="91425" bIns="91425" anchor="b" anchorCtr="0">
            <a:noAutofit/>
          </a:bodyPr>
          <a:lstStyle/>
          <a:p>
            <a:pPr>
              <a:buNone/>
            </a:pPr>
            <a:r>
              <a:rPr lang="en" dirty="0"/>
              <a:t>Client Side</a:t>
            </a:r>
          </a:p>
        </p:txBody>
      </p:sp>
      <p:sp>
        <p:nvSpPr>
          <p:cNvPr id="76" name="Shape 76"/>
          <p:cNvSpPr txBox="1">
            <a:spLocks noGrp="1"/>
          </p:cNvSpPr>
          <p:nvPr>
            <p:ph type="body" idx="1"/>
          </p:nvPr>
        </p:nvSpPr>
        <p:spPr>
          <a:xfrm>
            <a:off x="457200" y="1200150"/>
            <a:ext cx="2810162" cy="3725699"/>
          </a:xfrm>
          <a:prstGeom prst="rect">
            <a:avLst/>
          </a:prstGeom>
          <a:noFill/>
        </p:spPr>
        <p:txBody>
          <a:bodyPr lIns="91425" tIns="91425" rIns="91425" bIns="91425" anchor="t" anchorCtr="0">
            <a:noAutofit/>
          </a:bodyPr>
          <a:lstStyle/>
          <a:p>
            <a:pPr marL="0" lvl="0" rtl="0">
              <a:buNone/>
            </a:pPr>
            <a:r>
              <a:rPr lang="en-US" sz="2400" dirty="0" smtClean="0"/>
              <a:t>Accessible from any device with internet access</a:t>
            </a:r>
            <a:endParaRPr lang="en" sz="2400" dirty="0"/>
          </a:p>
        </p:txBody>
      </p:sp>
      <p:pic>
        <p:nvPicPr>
          <p:cNvPr id="77" name="Shape 77"/>
          <p:cNvPicPr preferRelativeResize="0"/>
          <p:nvPr/>
        </p:nvPicPr>
        <p:blipFill>
          <a:blip r:embed="rId3"/>
          <a:stretch>
            <a:fillRect/>
          </a:stretch>
        </p:blipFill>
        <p:spPr>
          <a:xfrm>
            <a:off x="3366125" y="1076510"/>
            <a:ext cx="5320674" cy="3725699"/>
          </a:xfrm>
          <a:prstGeom prst="rect">
            <a:avLst/>
          </a:prstGeom>
          <a:ln cap="flat">
            <a:solidFill>
              <a:srgbClr val="000000"/>
            </a:solidFill>
            <a:prstDash val="solid"/>
            <a:miter/>
            <a:headEnd type="none" w="med" len="med"/>
            <a:tailEnd type="none" w="med" len="med"/>
          </a:ln>
        </p:spPr>
      </p:pic>
      <p:sp>
        <p:nvSpPr>
          <p:cNvPr id="5" name="Slide Number Placeholder 1"/>
          <p:cNvSpPr txBox="1">
            <a:spLocks/>
          </p:cNvSpPr>
          <p:nvPr/>
        </p:nvSpPr>
        <p:spPr>
          <a:xfrm>
            <a:off x="8256494" y="4767263"/>
            <a:ext cx="685800" cy="273844"/>
          </a:xfrm>
          <a:prstGeom prst="rect">
            <a:avLst/>
          </a:prstGeom>
        </p:spPr>
        <p:txBody>
          <a:bodyPr/>
          <a:ls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a:lstStyle>
          <a:p>
            <a:fld id="{57AF16DE-A0D5-4438-950F-5B1E159C2C28}" type="slidenum">
              <a:rPr lang="en-US" smtClean="0"/>
              <a:pPr/>
              <a:t>9</a:t>
            </a:fld>
            <a:endParaRPr lang="en-US" dirty="0"/>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font script="Hans" typeface="宋体"/>
        <a:font script="Hant" typeface="新細明體"/>
      </a:majorFont>
      <a:minorFont>
        <a:latin typeface="Century Gothic"/>
        <a:ea typeface=""/>
        <a:cs typeface=""/>
        <a:font script="Jpan" typeface="メイリオ"/>
        <a:font script="Hans" typeface="宋体"/>
        <a:font script="Hant" typeface="新細明體"/>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61</TotalTime>
  <Words>510</Words>
  <Application>Microsoft Macintosh PowerPoint</Application>
  <PresentationFormat>On-screen Show (16:9)</PresentationFormat>
  <Paragraphs>115</Paragraphs>
  <Slides>18</Slides>
  <Notes>17</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Plaza</vt:lpstr>
      <vt:lpstr>File-Mate 1500 Design Review II</vt:lpstr>
      <vt:lpstr>Introduction</vt:lpstr>
      <vt:lpstr>Introduction</vt:lpstr>
      <vt:lpstr>Problem</vt:lpstr>
      <vt:lpstr>Solution</vt:lpstr>
      <vt:lpstr>Key Requirements</vt:lpstr>
      <vt:lpstr>Development Methodology</vt:lpstr>
      <vt:lpstr>Client-Server Architecture</vt:lpstr>
      <vt:lpstr>Client Side</vt:lpstr>
      <vt:lpstr>Server Side</vt:lpstr>
      <vt:lpstr>Database</vt:lpstr>
      <vt:lpstr>Implementation</vt:lpstr>
      <vt:lpstr>Database</vt:lpstr>
      <vt:lpstr>PDF Form Generation</vt:lpstr>
      <vt:lpstr>Challenges and Risks</vt:lpstr>
      <vt:lpstr>Schedule</vt:lpstr>
      <vt:lpstr>Conclusion</vt:lpstr>
      <vt:lpstr>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File-Mate 1500 Design Review II</dc:title>
  <cp:lastModifiedBy>Liam Westby</cp:lastModifiedBy>
  <cp:revision>6</cp:revision>
  <cp:lastPrinted>2014-02-27T21:04:43Z</cp:lastPrinted>
  <dcterms:modified xsi:type="dcterms:W3CDTF">2014-02-27T21:38:06Z</dcterms:modified>
</cp:coreProperties>
</file>