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notesMasterIdLst>
    <p:notesMasterId r:id="rId20"/>
  </p:notesMasterIdLst>
  <p:handoutMasterIdLst>
    <p:handoutMasterId r:id="rId21"/>
  </p:handoutMasterIdLst>
  <p:sldIdLst>
    <p:sldId id="256" r:id="rId2"/>
    <p:sldId id="279" r:id="rId3"/>
    <p:sldId id="280" r:id="rId4"/>
    <p:sldId id="258" r:id="rId5"/>
    <p:sldId id="287" r:id="rId6"/>
    <p:sldId id="260" r:id="rId7"/>
    <p:sldId id="270" r:id="rId8"/>
    <p:sldId id="261" r:id="rId9"/>
    <p:sldId id="282" r:id="rId10"/>
    <p:sldId id="265" r:id="rId11"/>
    <p:sldId id="268" r:id="rId12"/>
    <p:sldId id="286" r:id="rId13"/>
    <p:sldId id="284" r:id="rId14"/>
    <p:sldId id="281" r:id="rId15"/>
    <p:sldId id="271" r:id="rId16"/>
    <p:sldId id="275" r:id="rId17"/>
    <p:sldId id="277" r:id="rId18"/>
    <p:sldId id="285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0216" autoAdjust="0"/>
  </p:normalViewPr>
  <p:slideViewPr>
    <p:cSldViewPr snapToGrid="0">
      <p:cViewPr varScale="1">
        <p:scale>
          <a:sx n="106" d="100"/>
          <a:sy n="106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D3B2DC-0801-DB4B-A42F-7A1617DE32A0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B3294-0D50-AF45-9A78-28CC753CF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199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860BD-DD3F-D94A-8D41-DF70E7A1024C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7CD2E9-85F4-564A-BB98-EE9A91421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5867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Kiana starts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CD2E9-85F4-564A-BB98-EE9A91421A2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117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CD2E9-85F4-564A-BB98-EE9A91421A2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288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Switch to Liam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CD2E9-85F4-564A-BB98-EE9A91421A2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4511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Sponsor</a:t>
            </a:r>
            <a:r>
              <a:rPr lang="en-US" baseline="0" dirty="0" smtClean="0"/>
              <a:t> has expressed preference for these technologies and we have not seen a good reason to research alternatives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CD2E9-85F4-564A-BB98-EE9A91421A2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3664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each part of this diagram in detail for</a:t>
            </a:r>
            <a:r>
              <a:rPr lang="en-US" baseline="0" dirty="0" smtClean="0"/>
              <a:t> better understanding, show how a user might interact with it in a typical fashion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CD2E9-85F4-564A-BB98-EE9A91421A2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6858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Current application provides good interface</a:t>
            </a:r>
            <a:r>
              <a:rPr lang="en-US" baseline="0" dirty="0" smtClean="0"/>
              <a:t> prototype for web version; the closer we get to desktop File-Mate the easier it will be to train users of the old software on the new version.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CD2E9-85F4-564A-BB98-EE9A91421A2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0186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how we intend to mitigate these risks</a:t>
            </a:r>
            <a:r>
              <a:rPr lang="en-US" baseline="0" dirty="0" smtClean="0"/>
              <a:t> in detail.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CD2E9-85F4-564A-BB98-EE9A91421A2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9248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 sure to indicate the milestones (Design done, implementation done, testing done, project finished)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CD2E9-85F4-564A-BB98-EE9A91421A2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13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believe that this solution, though it will</a:t>
            </a:r>
            <a:r>
              <a:rPr lang="en-US" baseline="0" dirty="0" smtClean="0"/>
              <a:t> provide many benefits to the users of File-Mate, will not be difficult to successfully implement and ship.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CD2E9-85F4-564A-BB98-EE9A91421A2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5871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end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CD2E9-85F4-564A-BB98-EE9A91421A2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428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CD2E9-85F4-564A-BB98-EE9A91421A2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0081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CD2E9-85F4-564A-BB98-EE9A91421A2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587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Give examples of each</a:t>
            </a:r>
            <a:r>
              <a:rPr lang="en-US" baseline="0" dirty="0" smtClean="0"/>
              <a:t> problem. It’s not scalable because… etc. </a:t>
            </a:r>
            <a:r>
              <a:rPr lang="en-US" dirty="0" smtClean="0"/>
              <a:t>Note </a:t>
            </a:r>
            <a:r>
              <a:rPr lang="en-US" dirty="0" smtClean="0"/>
              <a:t>the lack of communication between </a:t>
            </a:r>
            <a:r>
              <a:rPr lang="en-US" dirty="0" smtClean="0"/>
              <a:t>users</a:t>
            </a:r>
          </a:p>
          <a:p>
            <a:r>
              <a:rPr lang="en-US" dirty="0" smtClean="0"/>
              <a:t>Compare to Microsoft Word.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CD2E9-85F4-564A-BB98-EE9A91421A2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774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CD2E9-85F4-564A-BB98-EE9A91421A2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8837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Compare to Google Docs.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CD2E9-85F4-564A-BB98-EE9A91421A2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6213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Elaborate on who</a:t>
            </a:r>
            <a:r>
              <a:rPr lang="en-US" baseline="0" dirty="0" smtClean="0"/>
              <a:t> the users are– primarily doctors or medical assistants filing the paperwork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CD2E9-85F4-564A-BB98-EE9A91421A2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6335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Switch to Keven</a:t>
            </a:r>
            <a:br>
              <a:rPr lang="en-US" dirty="0" smtClean="0"/>
            </a:br>
            <a:r>
              <a:rPr lang="en-US" dirty="0" smtClean="0"/>
              <a:t>Talk </a:t>
            </a:r>
            <a:r>
              <a:rPr lang="en-US" dirty="0"/>
              <a:t>about how we got the requirements (met with sponsor over several weeks)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CD2E9-85F4-564A-BB98-EE9A91421A2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6316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Support for leading browsers</a:t>
            </a:r>
            <a:r>
              <a:rPr lang="en-US" baseline="0" dirty="0" smtClean="0"/>
              <a:t> such as Internet Explorer, Firefox, and Chrome, and mobile devices running </a:t>
            </a:r>
            <a:r>
              <a:rPr lang="en-US" baseline="0" dirty="0" err="1" smtClean="0"/>
              <a:t>iOS</a:t>
            </a:r>
            <a:r>
              <a:rPr lang="en-US" baseline="0" dirty="0" smtClean="0"/>
              <a:t>, Android, and Windows.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CD2E9-85F4-564A-BB98-EE9A91421A2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389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29A45-1B37-6B48-8B16-995423783F90}" type="datetime1">
              <a:rPr lang="en-US" smtClean="0"/>
              <a:t>11/19/2013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4206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4F36-80B4-6A48-87DC-EF0BACBEEDE8}" type="datetime1">
              <a:rPr lang="en-US" smtClean="0"/>
              <a:t>11/19/2013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686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F53F-E119-F842-87C5-CADB8F34DE75}" type="datetime1">
              <a:rPr lang="en-US" smtClean="0"/>
              <a:t>11/19/2013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756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79F1B-8CAC-9E42-90A3-99A2FF917F0D}" type="datetime1">
              <a:rPr lang="en-US" smtClean="0"/>
              <a:t>11/19/2013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300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D08A-2D5F-CE4F-93B4-A91BA00E4A5F}" type="datetime1">
              <a:rPr lang="en-US" smtClean="0"/>
              <a:t>11/19/2013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87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0E1-B379-F94C-BEEB-39EAAC740282}" type="datetime1">
              <a:rPr lang="en-US" smtClean="0"/>
              <a:t>11/19/2013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440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CD5B9-3B02-4947-A959-67986F5578AC}" type="datetime1">
              <a:rPr lang="en-US" smtClean="0"/>
              <a:t>11/19/2013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293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BA996-C6F7-694E-A5D7-AC6AE1BDCCD6}" type="datetime1">
              <a:rPr lang="en-US" smtClean="0"/>
              <a:t>11/19/2013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102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2551-2A49-A441-9C46-4B3264489A3D}" type="datetime1">
              <a:rPr lang="en-US" smtClean="0"/>
              <a:t>11/19/2013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098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A034EA4E-840A-2843-8609-6D0E0E629A40}" type="datetime1">
              <a:rPr lang="en-US" smtClean="0"/>
              <a:t>11/19/2013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00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344D6-2DB9-5941-ADBB-C3FB3ED5CA1B}" type="datetime1">
              <a:rPr lang="en-US" smtClean="0"/>
              <a:t>11/19/2013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410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C11ECC7-5B81-E94E-8C94-51B98D502F36}" type="datetime1">
              <a:rPr lang="en-US" smtClean="0"/>
              <a:t>11/19/2013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4508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File-Mate 1500</a:t>
            </a:r>
            <a:br>
              <a:rPr lang="en-US" sz="3600" dirty="0" smtClean="0"/>
            </a:br>
            <a:r>
              <a:rPr lang="en-US" sz="3600" dirty="0" smtClean="0"/>
              <a:t>Design Review 1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November 19, 2013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1722" cy="2026099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000" b="1" dirty="0">
                <a:latin typeface="+mn-lt"/>
              </a:rPr>
              <a:t>Keven Abbott</a:t>
            </a:r>
            <a:r>
              <a:rPr lang="en-US" sz="2000" dirty="0">
                <a:latin typeface="+mn-lt"/>
              </a:rPr>
              <a:t>, Architect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000" b="1" dirty="0">
                <a:latin typeface="+mn-lt"/>
              </a:rPr>
              <a:t>Tyler Crouse</a:t>
            </a:r>
            <a:r>
              <a:rPr lang="en-US" sz="2000" dirty="0">
                <a:latin typeface="+mn-lt"/>
              </a:rPr>
              <a:t>, Sponsor Liason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000" b="1" dirty="0">
                <a:latin typeface="+mn-lt"/>
              </a:rPr>
              <a:t>Kiana Delventhal</a:t>
            </a:r>
            <a:r>
              <a:rPr lang="en-US" sz="2000" dirty="0">
                <a:latin typeface="+mn-lt"/>
              </a:rPr>
              <a:t>, Team Leader, REcorder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000" b="1" dirty="0">
                <a:latin typeface="+mn-lt"/>
              </a:rPr>
              <a:t>Liam Westby</a:t>
            </a:r>
            <a:r>
              <a:rPr lang="en-US" sz="2000" dirty="0">
                <a:latin typeface="+mn-lt"/>
              </a:rPr>
              <a:t>, Release Manager, Webmaster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165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Requirements: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 concurrent access to patient data</a:t>
            </a:r>
          </a:p>
          <a:p>
            <a:pPr lvl="1"/>
            <a:r>
              <a:rPr lang="en-US" dirty="0" smtClean="0"/>
              <a:t>Ensure data availability, confidentiality, and integrity</a:t>
            </a:r>
          </a:p>
          <a:p>
            <a:r>
              <a:rPr lang="en-US" dirty="0" smtClean="0"/>
              <a:t>Support multiple types of users with separate permissions</a:t>
            </a:r>
          </a:p>
          <a:p>
            <a:pPr lvl="1"/>
            <a:r>
              <a:rPr lang="en-US" dirty="0" smtClean="0"/>
              <a:t>Administrator, registered user, trial user</a:t>
            </a:r>
          </a:p>
          <a:p>
            <a:r>
              <a:rPr lang="en-US" dirty="0" smtClean="0"/>
              <a:t>Facilitate data import, export, and backup</a:t>
            </a:r>
          </a:p>
          <a:p>
            <a:pPr lvl="1"/>
            <a:r>
              <a:rPr lang="en-US" dirty="0" smtClean="0"/>
              <a:t>Allow users to add data from a file, or save it to a file for backup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584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Non-Functional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Security</a:t>
            </a:r>
          </a:p>
          <a:p>
            <a:pPr lvl="1"/>
            <a:r>
              <a:rPr lang="en" dirty="0"/>
              <a:t>Data transfer between database and web service without any third-party </a:t>
            </a:r>
            <a:r>
              <a:rPr lang="en-US" dirty="0"/>
              <a:t>interference</a:t>
            </a:r>
            <a:endParaRPr lang="en" dirty="0"/>
          </a:p>
          <a:p>
            <a:r>
              <a:rPr lang="en-US" dirty="0"/>
              <a:t>Scalability</a:t>
            </a:r>
          </a:p>
          <a:p>
            <a:pPr lvl="1"/>
            <a:r>
              <a:rPr lang="en" dirty="0"/>
              <a:t>Allow any amount of patients per client </a:t>
            </a:r>
            <a:r>
              <a:rPr lang="en" dirty="0" smtClean="0"/>
              <a:t>(limitations may be imposed by purchased license level)</a:t>
            </a:r>
            <a:endParaRPr lang="en-US" dirty="0"/>
          </a:p>
          <a:p>
            <a:r>
              <a:rPr lang="en-US" dirty="0"/>
              <a:t>Performance</a:t>
            </a:r>
          </a:p>
          <a:p>
            <a:pPr lvl="1"/>
            <a:r>
              <a:rPr lang="en" dirty="0"/>
              <a:t>Must retrieve data from database in less than 2 seconds and generate PDF form in less than 10 seconds</a:t>
            </a:r>
            <a:endParaRPr lang="en-US" dirty="0"/>
          </a:p>
          <a:p>
            <a:r>
              <a:rPr lang="en-US" dirty="0"/>
              <a:t>Usability</a:t>
            </a:r>
          </a:p>
          <a:p>
            <a:pPr lvl="1"/>
            <a:r>
              <a:rPr lang="en" dirty="0"/>
              <a:t>Present data in a concise manner in order to allow user to interpret data easily.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8291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Environmental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Server</a:t>
            </a:r>
          </a:p>
          <a:p>
            <a:pPr lvl="1"/>
            <a:r>
              <a:rPr lang="en-US" dirty="0" smtClean="0"/>
              <a:t>Web Server: Apache</a:t>
            </a:r>
          </a:p>
          <a:p>
            <a:pPr lvl="1"/>
            <a:r>
              <a:rPr lang="en-US" dirty="0" smtClean="0"/>
              <a:t>Language: PHP</a:t>
            </a:r>
          </a:p>
          <a:p>
            <a:pPr lvl="1"/>
            <a:r>
              <a:rPr lang="en-US" dirty="0" smtClean="0"/>
              <a:t>Database: MySQL</a:t>
            </a:r>
          </a:p>
          <a:p>
            <a:r>
              <a:rPr lang="en-US" dirty="0" smtClean="0"/>
              <a:t>Client</a:t>
            </a:r>
          </a:p>
          <a:p>
            <a:pPr lvl="1"/>
            <a:r>
              <a:rPr lang="en-US" dirty="0" smtClean="0"/>
              <a:t>Markup: HTML</a:t>
            </a:r>
          </a:p>
          <a:p>
            <a:pPr lvl="1"/>
            <a:r>
              <a:rPr lang="en-US" dirty="0" smtClean="0"/>
              <a:t>Styling: CSS</a:t>
            </a:r>
          </a:p>
          <a:p>
            <a:pPr lvl="1"/>
            <a:r>
              <a:rPr lang="en-US" dirty="0" smtClean="0"/>
              <a:t>Interactivity: JavaScript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9483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Architecture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611" y="409014"/>
            <a:ext cx="5143815" cy="4027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261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Application Interface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14</a:t>
            </a:fld>
            <a:endParaRPr lang="en-US" dirty="0"/>
          </a:p>
        </p:txBody>
      </p:sp>
      <p:pic>
        <p:nvPicPr>
          <p:cNvPr id="5" name="Picture 4" descr="filemate150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5163" y="150681"/>
            <a:ext cx="5905114" cy="4525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641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15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632772"/>
              </p:ext>
            </p:extLst>
          </p:nvPr>
        </p:nvGraphicFramePr>
        <p:xfrm>
          <a:off x="889094" y="1803444"/>
          <a:ext cx="7477665" cy="19597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2555"/>
                <a:gridCol w="2492555"/>
                <a:gridCol w="2492555"/>
              </a:tblGrid>
              <a:tr h="35690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Risk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Helvetica" panose="020B0604020202020204" pitchFamily="34" charset="0"/>
                        <a:ea typeface="Helvetica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Severity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Helvetica" panose="020B0604020202020204" pitchFamily="34" charset="0"/>
                        <a:ea typeface="Helvetica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Mitigation 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Helvetica" panose="020B0604020202020204" pitchFamily="34" charset="0"/>
                        <a:ea typeface="Helvetica" panose="020B0604020202020204" pitchFamily="34" charset="0"/>
                      </a:endParaRPr>
                    </a:p>
                  </a:txBody>
                  <a:tcPr marL="50800" marR="50800" marT="50800" marB="50800"/>
                </a:tc>
              </a:tr>
              <a:tr h="656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Data Leaked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Helvetica" panose="020B0604020202020204" pitchFamily="34" charset="0"/>
                        <a:ea typeface="Helvetica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High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Helvetica" panose="020B0604020202020204" pitchFamily="34" charset="0"/>
                        <a:ea typeface="Helvetica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Database encryption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Ensure HIPAA </a:t>
                      </a:r>
                      <a:r>
                        <a:rPr lang="en-US" sz="16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compliance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Helvetica" panose="020B0604020202020204" pitchFamily="34" charset="0"/>
                        <a:ea typeface="Helvetica" panose="020B0604020202020204" pitchFamily="34" charset="0"/>
                      </a:endParaRPr>
                    </a:p>
                  </a:txBody>
                  <a:tcPr marL="50800" marR="50800" marT="50800" marB="50800"/>
                </a:tc>
              </a:tr>
              <a:tr h="35690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Data Corrupted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Helvetica" panose="020B0604020202020204" pitchFamily="34" charset="0"/>
                        <a:ea typeface="Helvetica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High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Helvetica" panose="020B0604020202020204" pitchFamily="34" charset="0"/>
                        <a:ea typeface="Helvetica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Backup </a:t>
                      </a:r>
                      <a:r>
                        <a:rPr lang="en-US" sz="1600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data</a:t>
                      </a:r>
                      <a:r>
                        <a:rPr lang="en-US" sz="1600" baseline="0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 regularly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Helvetica" panose="020B0604020202020204" pitchFamily="34" charset="0"/>
                        <a:ea typeface="Helvetica" panose="020B0604020202020204" pitchFamily="34" charset="0"/>
                      </a:endParaRPr>
                    </a:p>
                  </a:txBody>
                  <a:tcPr marL="50800" marR="50800" marT="50800" marB="50800"/>
                </a:tc>
              </a:tr>
              <a:tr h="35690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Website Inaccessible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Helvetica" panose="020B0604020202020204" pitchFamily="34" charset="0"/>
                        <a:ea typeface="Helvetica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Low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Helvetica" panose="020B0604020202020204" pitchFamily="34" charset="0"/>
                        <a:ea typeface="Helvetica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Ensure data integrity</a:t>
                      </a:r>
                      <a:r>
                        <a:rPr lang="en-US" sz="1600" baseline="0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 remains when outage is over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Helvetica" panose="020B0604020202020204" pitchFamily="34" charset="0"/>
                        <a:ea typeface="Helvetica" panose="020B0604020202020204" pitchFamily="34" charset="0"/>
                      </a:endParaRPr>
                    </a:p>
                  </a:txBody>
                  <a:tcPr marL="50800" marR="50800" marT="50800" marB="508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9150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Schedule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16</a:t>
            </a:fld>
            <a:endParaRPr lang="en-US" dirty="0"/>
          </a:p>
        </p:txBody>
      </p:sp>
      <p:grpSp>
        <p:nvGrpSpPr>
          <p:cNvPr id="10" name="Group 4"/>
          <p:cNvGrpSpPr>
            <a:grpSpLocks noChangeAspect="1"/>
          </p:cNvGrpSpPr>
          <p:nvPr/>
        </p:nvGrpSpPr>
        <p:grpSpPr bwMode="auto">
          <a:xfrm>
            <a:off x="-336550" y="271463"/>
            <a:ext cx="9480550" cy="4391025"/>
            <a:chOff x="-212" y="171"/>
            <a:chExt cx="5972" cy="2766"/>
          </a:xfrm>
        </p:grpSpPr>
        <p:sp>
          <p:nvSpPr>
            <p:cNvPr id="11" name="AutoShape 3"/>
            <p:cNvSpPr>
              <a:spLocks noChangeAspect="1" noChangeArrowheads="1" noTextEdit="1"/>
            </p:cNvSpPr>
            <p:nvPr/>
          </p:nvSpPr>
          <p:spPr bwMode="auto">
            <a:xfrm>
              <a:off x="-212" y="171"/>
              <a:ext cx="5972" cy="27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2" name="Group 205"/>
            <p:cNvGrpSpPr>
              <a:grpSpLocks/>
            </p:cNvGrpSpPr>
            <p:nvPr/>
          </p:nvGrpSpPr>
          <p:grpSpPr bwMode="auto">
            <a:xfrm>
              <a:off x="-212" y="171"/>
              <a:ext cx="5630" cy="2783"/>
              <a:chOff x="-212" y="171"/>
              <a:chExt cx="5630" cy="2783"/>
            </a:xfrm>
          </p:grpSpPr>
          <p:sp>
            <p:nvSpPr>
              <p:cNvPr id="1334" name="Rectangle 5"/>
              <p:cNvSpPr>
                <a:spLocks noChangeArrowheads="1"/>
              </p:cNvSpPr>
              <p:nvPr/>
            </p:nvSpPr>
            <p:spPr bwMode="auto">
              <a:xfrm>
                <a:off x="-206" y="177"/>
                <a:ext cx="97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ID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35" name="Rectangle 6"/>
              <p:cNvSpPr>
                <a:spLocks noChangeArrowheads="1"/>
              </p:cNvSpPr>
              <p:nvPr/>
            </p:nvSpPr>
            <p:spPr bwMode="auto">
              <a:xfrm>
                <a:off x="3" y="177"/>
                <a:ext cx="348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Task Name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36" name="Rectangle 7"/>
              <p:cNvSpPr>
                <a:spLocks noChangeArrowheads="1"/>
              </p:cNvSpPr>
              <p:nvPr/>
            </p:nvSpPr>
            <p:spPr bwMode="auto">
              <a:xfrm>
                <a:off x="-124" y="336"/>
                <a:ext cx="70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37" name="Rectangle 8"/>
              <p:cNvSpPr>
                <a:spLocks noChangeArrowheads="1"/>
              </p:cNvSpPr>
              <p:nvPr/>
            </p:nvSpPr>
            <p:spPr bwMode="auto">
              <a:xfrm>
                <a:off x="-3" y="333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8" name="Rectangle 9"/>
              <p:cNvSpPr>
                <a:spLocks noChangeArrowheads="1"/>
              </p:cNvSpPr>
              <p:nvPr/>
            </p:nvSpPr>
            <p:spPr bwMode="auto">
              <a:xfrm>
                <a:off x="3" y="336"/>
                <a:ext cx="504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Project Begins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39" name="Rectangle 10"/>
              <p:cNvSpPr>
                <a:spLocks noChangeArrowheads="1"/>
              </p:cNvSpPr>
              <p:nvPr/>
            </p:nvSpPr>
            <p:spPr bwMode="auto">
              <a:xfrm>
                <a:off x="-124" y="440"/>
                <a:ext cx="70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40" name="Rectangle 11"/>
              <p:cNvSpPr>
                <a:spLocks noChangeArrowheads="1"/>
              </p:cNvSpPr>
              <p:nvPr/>
            </p:nvSpPr>
            <p:spPr bwMode="auto">
              <a:xfrm>
                <a:off x="-3" y="437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1" name="Rectangle 12"/>
              <p:cNvSpPr>
                <a:spLocks noChangeArrowheads="1"/>
              </p:cNvSpPr>
              <p:nvPr/>
            </p:nvSpPr>
            <p:spPr bwMode="auto">
              <a:xfrm>
                <a:off x="3" y="440"/>
                <a:ext cx="510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Requirements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42" name="Rectangle 13"/>
              <p:cNvSpPr>
                <a:spLocks noChangeArrowheads="1"/>
              </p:cNvSpPr>
              <p:nvPr/>
            </p:nvSpPr>
            <p:spPr bwMode="auto">
              <a:xfrm>
                <a:off x="-124" y="544"/>
                <a:ext cx="70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43" name="Rectangle 14"/>
              <p:cNvSpPr>
                <a:spLocks noChangeArrowheads="1"/>
              </p:cNvSpPr>
              <p:nvPr/>
            </p:nvSpPr>
            <p:spPr bwMode="auto">
              <a:xfrm>
                <a:off x="-3" y="541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4" name="Rectangle 15"/>
              <p:cNvSpPr>
                <a:spLocks noChangeArrowheads="1"/>
              </p:cNvSpPr>
              <p:nvPr/>
            </p:nvSpPr>
            <p:spPr bwMode="auto">
              <a:xfrm>
                <a:off x="78" y="544"/>
                <a:ext cx="1077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Gather and refine requirements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45" name="Rectangle 16"/>
              <p:cNvSpPr>
                <a:spLocks noChangeArrowheads="1"/>
              </p:cNvSpPr>
              <p:nvPr/>
            </p:nvSpPr>
            <p:spPr bwMode="auto">
              <a:xfrm>
                <a:off x="-124" y="648"/>
                <a:ext cx="70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46" name="Rectangle 17"/>
              <p:cNvSpPr>
                <a:spLocks noChangeArrowheads="1"/>
              </p:cNvSpPr>
              <p:nvPr/>
            </p:nvSpPr>
            <p:spPr bwMode="auto">
              <a:xfrm>
                <a:off x="-3" y="645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7" name="Rectangle 18"/>
              <p:cNvSpPr>
                <a:spLocks noChangeArrowheads="1"/>
              </p:cNvSpPr>
              <p:nvPr/>
            </p:nvSpPr>
            <p:spPr bwMode="auto">
              <a:xfrm>
                <a:off x="3" y="648"/>
                <a:ext cx="266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Design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48" name="Rectangle 19"/>
              <p:cNvSpPr>
                <a:spLocks noChangeArrowheads="1"/>
              </p:cNvSpPr>
              <p:nvPr/>
            </p:nvSpPr>
            <p:spPr bwMode="auto">
              <a:xfrm>
                <a:off x="-124" y="752"/>
                <a:ext cx="70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49" name="Rectangle 20"/>
              <p:cNvSpPr>
                <a:spLocks noChangeArrowheads="1"/>
              </p:cNvSpPr>
              <p:nvPr/>
            </p:nvSpPr>
            <p:spPr bwMode="auto">
              <a:xfrm>
                <a:off x="-3" y="749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0" name="Rectangle 21"/>
              <p:cNvSpPr>
                <a:spLocks noChangeArrowheads="1"/>
              </p:cNvSpPr>
              <p:nvPr/>
            </p:nvSpPr>
            <p:spPr bwMode="auto">
              <a:xfrm>
                <a:off x="78" y="752"/>
                <a:ext cx="744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Establish architecture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51" name="Rectangle 22"/>
              <p:cNvSpPr>
                <a:spLocks noChangeArrowheads="1"/>
              </p:cNvSpPr>
              <p:nvPr/>
            </p:nvSpPr>
            <p:spPr bwMode="auto">
              <a:xfrm>
                <a:off x="-124" y="856"/>
                <a:ext cx="70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52" name="Rectangle 23"/>
              <p:cNvSpPr>
                <a:spLocks noChangeArrowheads="1"/>
              </p:cNvSpPr>
              <p:nvPr/>
            </p:nvSpPr>
            <p:spPr bwMode="auto">
              <a:xfrm>
                <a:off x="-3" y="853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3" name="Rectangle 24"/>
              <p:cNvSpPr>
                <a:spLocks noChangeArrowheads="1"/>
              </p:cNvSpPr>
              <p:nvPr/>
            </p:nvSpPr>
            <p:spPr bwMode="auto">
              <a:xfrm>
                <a:off x="78" y="856"/>
                <a:ext cx="890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Develop database schema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54" name="Rectangle 25"/>
              <p:cNvSpPr>
                <a:spLocks noChangeArrowheads="1"/>
              </p:cNvSpPr>
              <p:nvPr/>
            </p:nvSpPr>
            <p:spPr bwMode="auto">
              <a:xfrm>
                <a:off x="-124" y="960"/>
                <a:ext cx="70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55" name="Rectangle 26"/>
              <p:cNvSpPr>
                <a:spLocks noChangeArrowheads="1"/>
              </p:cNvSpPr>
              <p:nvPr/>
            </p:nvSpPr>
            <p:spPr bwMode="auto">
              <a:xfrm>
                <a:off x="-3" y="957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6" name="Rectangle 27"/>
              <p:cNvSpPr>
                <a:spLocks noChangeArrowheads="1"/>
              </p:cNvSpPr>
              <p:nvPr/>
            </p:nvSpPr>
            <p:spPr bwMode="auto">
              <a:xfrm>
                <a:off x="78" y="960"/>
                <a:ext cx="810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User interface mockups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57" name="Rectangle 28"/>
              <p:cNvSpPr>
                <a:spLocks noChangeArrowheads="1"/>
              </p:cNvSpPr>
              <p:nvPr/>
            </p:nvSpPr>
            <p:spPr bwMode="auto">
              <a:xfrm>
                <a:off x="-124" y="1064"/>
                <a:ext cx="70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58" name="Rectangle 29"/>
              <p:cNvSpPr>
                <a:spLocks noChangeArrowheads="1"/>
              </p:cNvSpPr>
              <p:nvPr/>
            </p:nvSpPr>
            <p:spPr bwMode="auto">
              <a:xfrm>
                <a:off x="-3" y="1061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9" name="Rectangle 30"/>
              <p:cNvSpPr>
                <a:spLocks noChangeArrowheads="1"/>
              </p:cNvSpPr>
              <p:nvPr/>
            </p:nvSpPr>
            <p:spPr bwMode="auto">
              <a:xfrm>
                <a:off x="78" y="1064"/>
                <a:ext cx="594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Design Complete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60" name="Rectangle 31"/>
              <p:cNvSpPr>
                <a:spLocks noChangeArrowheads="1"/>
              </p:cNvSpPr>
              <p:nvPr/>
            </p:nvSpPr>
            <p:spPr bwMode="auto">
              <a:xfrm>
                <a:off x="-124" y="1169"/>
                <a:ext cx="70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61" name="Rectangle 32"/>
              <p:cNvSpPr>
                <a:spLocks noChangeArrowheads="1"/>
              </p:cNvSpPr>
              <p:nvPr/>
            </p:nvSpPr>
            <p:spPr bwMode="auto">
              <a:xfrm>
                <a:off x="-3" y="1165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2" name="Rectangle 33"/>
              <p:cNvSpPr>
                <a:spLocks noChangeArrowheads="1"/>
              </p:cNvSpPr>
              <p:nvPr/>
            </p:nvSpPr>
            <p:spPr bwMode="auto">
              <a:xfrm>
                <a:off x="3" y="1169"/>
                <a:ext cx="581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Implementation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63" name="Rectangle 34"/>
              <p:cNvSpPr>
                <a:spLocks noChangeArrowheads="1"/>
              </p:cNvSpPr>
              <p:nvPr/>
            </p:nvSpPr>
            <p:spPr bwMode="auto">
              <a:xfrm>
                <a:off x="-140" y="1273"/>
                <a:ext cx="105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10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64" name="Rectangle 35"/>
              <p:cNvSpPr>
                <a:spLocks noChangeArrowheads="1"/>
              </p:cNvSpPr>
              <p:nvPr/>
            </p:nvSpPr>
            <p:spPr bwMode="auto">
              <a:xfrm>
                <a:off x="-3" y="1269"/>
                <a:ext cx="1318" cy="10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5" name="Rectangle 36"/>
              <p:cNvSpPr>
                <a:spLocks noChangeArrowheads="1"/>
              </p:cNvSpPr>
              <p:nvPr/>
            </p:nvSpPr>
            <p:spPr bwMode="auto">
              <a:xfrm>
                <a:off x="78" y="1273"/>
                <a:ext cx="572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Spring Semester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66" name="Rectangle 37"/>
              <p:cNvSpPr>
                <a:spLocks noChangeArrowheads="1"/>
              </p:cNvSpPr>
              <p:nvPr/>
            </p:nvSpPr>
            <p:spPr bwMode="auto">
              <a:xfrm>
                <a:off x="-140" y="1377"/>
                <a:ext cx="105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11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67" name="Rectangle 38"/>
              <p:cNvSpPr>
                <a:spLocks noChangeArrowheads="1"/>
              </p:cNvSpPr>
              <p:nvPr/>
            </p:nvSpPr>
            <p:spPr bwMode="auto">
              <a:xfrm>
                <a:off x="-3" y="1374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8" name="Rectangle 39"/>
              <p:cNvSpPr>
                <a:spLocks noChangeArrowheads="1"/>
              </p:cNvSpPr>
              <p:nvPr/>
            </p:nvSpPr>
            <p:spPr bwMode="auto">
              <a:xfrm>
                <a:off x="78" y="1377"/>
                <a:ext cx="572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Create database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69" name="Rectangle 40"/>
              <p:cNvSpPr>
                <a:spLocks noChangeArrowheads="1"/>
              </p:cNvSpPr>
              <p:nvPr/>
            </p:nvSpPr>
            <p:spPr bwMode="auto">
              <a:xfrm>
                <a:off x="-140" y="1481"/>
                <a:ext cx="105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12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70" name="Rectangle 41"/>
              <p:cNvSpPr>
                <a:spLocks noChangeArrowheads="1"/>
              </p:cNvSpPr>
              <p:nvPr/>
            </p:nvSpPr>
            <p:spPr bwMode="auto">
              <a:xfrm>
                <a:off x="-3" y="1478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1" name="Rectangle 42"/>
              <p:cNvSpPr>
                <a:spLocks noChangeArrowheads="1"/>
              </p:cNvSpPr>
              <p:nvPr/>
            </p:nvSpPr>
            <p:spPr bwMode="auto">
              <a:xfrm>
                <a:off x="78" y="1481"/>
                <a:ext cx="1274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Create components from architecture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72" name="Rectangle 43"/>
              <p:cNvSpPr>
                <a:spLocks noChangeArrowheads="1"/>
              </p:cNvSpPr>
              <p:nvPr/>
            </p:nvSpPr>
            <p:spPr bwMode="auto">
              <a:xfrm>
                <a:off x="-140" y="1585"/>
                <a:ext cx="105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13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73" name="Rectangle 44"/>
              <p:cNvSpPr>
                <a:spLocks noChangeArrowheads="1"/>
              </p:cNvSpPr>
              <p:nvPr/>
            </p:nvSpPr>
            <p:spPr bwMode="auto">
              <a:xfrm>
                <a:off x="-3" y="1582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4" name="Rectangle 45"/>
              <p:cNvSpPr>
                <a:spLocks noChangeArrowheads="1"/>
              </p:cNvSpPr>
              <p:nvPr/>
            </p:nvSpPr>
            <p:spPr bwMode="auto">
              <a:xfrm>
                <a:off x="78" y="1585"/>
                <a:ext cx="1010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Build out user interface pages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75" name="Rectangle 46"/>
              <p:cNvSpPr>
                <a:spLocks noChangeArrowheads="1"/>
              </p:cNvSpPr>
              <p:nvPr/>
            </p:nvSpPr>
            <p:spPr bwMode="auto">
              <a:xfrm>
                <a:off x="-140" y="1689"/>
                <a:ext cx="105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14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76" name="Rectangle 47"/>
              <p:cNvSpPr>
                <a:spLocks noChangeArrowheads="1"/>
              </p:cNvSpPr>
              <p:nvPr/>
            </p:nvSpPr>
            <p:spPr bwMode="auto">
              <a:xfrm>
                <a:off x="-3" y="1686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7" name="Rectangle 48"/>
              <p:cNvSpPr>
                <a:spLocks noChangeArrowheads="1"/>
              </p:cNvSpPr>
              <p:nvPr/>
            </p:nvSpPr>
            <p:spPr bwMode="auto">
              <a:xfrm>
                <a:off x="78" y="1689"/>
                <a:ext cx="772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Develop business logic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78" name="Rectangle 49"/>
              <p:cNvSpPr>
                <a:spLocks noChangeArrowheads="1"/>
              </p:cNvSpPr>
              <p:nvPr/>
            </p:nvSpPr>
            <p:spPr bwMode="auto">
              <a:xfrm>
                <a:off x="-140" y="1793"/>
                <a:ext cx="105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15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79" name="Rectangle 50"/>
              <p:cNvSpPr>
                <a:spLocks noChangeArrowheads="1"/>
              </p:cNvSpPr>
              <p:nvPr/>
            </p:nvSpPr>
            <p:spPr bwMode="auto">
              <a:xfrm>
                <a:off x="-3" y="1790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0" name="Rectangle 51"/>
              <p:cNvSpPr>
                <a:spLocks noChangeArrowheads="1"/>
              </p:cNvSpPr>
              <p:nvPr/>
            </p:nvSpPr>
            <p:spPr bwMode="auto">
              <a:xfrm>
                <a:off x="78" y="1793"/>
                <a:ext cx="776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Create documentation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81" name="Rectangle 52"/>
              <p:cNvSpPr>
                <a:spLocks noChangeArrowheads="1"/>
              </p:cNvSpPr>
              <p:nvPr/>
            </p:nvSpPr>
            <p:spPr bwMode="auto">
              <a:xfrm>
                <a:off x="-140" y="1897"/>
                <a:ext cx="105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16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82" name="Rectangle 53"/>
              <p:cNvSpPr>
                <a:spLocks noChangeArrowheads="1"/>
              </p:cNvSpPr>
              <p:nvPr/>
            </p:nvSpPr>
            <p:spPr bwMode="auto">
              <a:xfrm>
                <a:off x="-3" y="1894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3" name="Rectangle 54"/>
              <p:cNvSpPr>
                <a:spLocks noChangeArrowheads="1"/>
              </p:cNvSpPr>
              <p:nvPr/>
            </p:nvSpPr>
            <p:spPr bwMode="auto">
              <a:xfrm>
                <a:off x="78" y="1897"/>
                <a:ext cx="734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System Implemented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84" name="Rectangle 55"/>
              <p:cNvSpPr>
                <a:spLocks noChangeArrowheads="1"/>
              </p:cNvSpPr>
              <p:nvPr/>
            </p:nvSpPr>
            <p:spPr bwMode="auto">
              <a:xfrm>
                <a:off x="-140" y="2001"/>
                <a:ext cx="105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17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85" name="Rectangle 56"/>
              <p:cNvSpPr>
                <a:spLocks noChangeArrowheads="1"/>
              </p:cNvSpPr>
              <p:nvPr/>
            </p:nvSpPr>
            <p:spPr bwMode="auto">
              <a:xfrm>
                <a:off x="-3" y="1998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6" name="Rectangle 57"/>
              <p:cNvSpPr>
                <a:spLocks noChangeArrowheads="1"/>
              </p:cNvSpPr>
              <p:nvPr/>
            </p:nvSpPr>
            <p:spPr bwMode="auto">
              <a:xfrm>
                <a:off x="3" y="2001"/>
                <a:ext cx="284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Testing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87" name="Rectangle 58"/>
              <p:cNvSpPr>
                <a:spLocks noChangeArrowheads="1"/>
              </p:cNvSpPr>
              <p:nvPr/>
            </p:nvSpPr>
            <p:spPr bwMode="auto">
              <a:xfrm>
                <a:off x="-140" y="2105"/>
                <a:ext cx="105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18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88" name="Rectangle 59"/>
              <p:cNvSpPr>
                <a:spLocks noChangeArrowheads="1"/>
              </p:cNvSpPr>
              <p:nvPr/>
            </p:nvSpPr>
            <p:spPr bwMode="auto">
              <a:xfrm>
                <a:off x="-3" y="2102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9" name="Rectangle 60"/>
              <p:cNvSpPr>
                <a:spLocks noChangeArrowheads="1"/>
              </p:cNvSpPr>
              <p:nvPr/>
            </p:nvSpPr>
            <p:spPr bwMode="auto">
              <a:xfrm>
                <a:off x="78" y="2105"/>
                <a:ext cx="421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Unit testing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90" name="Rectangle 61"/>
              <p:cNvSpPr>
                <a:spLocks noChangeArrowheads="1"/>
              </p:cNvSpPr>
              <p:nvPr/>
            </p:nvSpPr>
            <p:spPr bwMode="auto">
              <a:xfrm>
                <a:off x="-140" y="2210"/>
                <a:ext cx="105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19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91" name="Rectangle 62"/>
              <p:cNvSpPr>
                <a:spLocks noChangeArrowheads="1"/>
              </p:cNvSpPr>
              <p:nvPr/>
            </p:nvSpPr>
            <p:spPr bwMode="auto">
              <a:xfrm>
                <a:off x="-3" y="2206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2" name="Rectangle 63"/>
              <p:cNvSpPr>
                <a:spLocks noChangeArrowheads="1"/>
              </p:cNvSpPr>
              <p:nvPr/>
            </p:nvSpPr>
            <p:spPr bwMode="auto">
              <a:xfrm>
                <a:off x="78" y="2210"/>
                <a:ext cx="439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Load testing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93" name="Rectangle 64"/>
              <p:cNvSpPr>
                <a:spLocks noChangeArrowheads="1"/>
              </p:cNvSpPr>
              <p:nvPr/>
            </p:nvSpPr>
            <p:spPr bwMode="auto">
              <a:xfrm>
                <a:off x="-140" y="2314"/>
                <a:ext cx="105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20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94" name="Rectangle 65"/>
              <p:cNvSpPr>
                <a:spLocks noChangeArrowheads="1"/>
              </p:cNvSpPr>
              <p:nvPr/>
            </p:nvSpPr>
            <p:spPr bwMode="auto">
              <a:xfrm>
                <a:off x="-3" y="2310"/>
                <a:ext cx="1318" cy="10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5" name="Rectangle 66"/>
              <p:cNvSpPr>
                <a:spLocks noChangeArrowheads="1"/>
              </p:cNvSpPr>
              <p:nvPr/>
            </p:nvSpPr>
            <p:spPr bwMode="auto">
              <a:xfrm>
                <a:off x="78" y="2314"/>
                <a:ext cx="433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User testing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96" name="Rectangle 67"/>
              <p:cNvSpPr>
                <a:spLocks noChangeArrowheads="1"/>
              </p:cNvSpPr>
              <p:nvPr/>
            </p:nvSpPr>
            <p:spPr bwMode="auto">
              <a:xfrm>
                <a:off x="-140" y="2418"/>
                <a:ext cx="105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21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97" name="Rectangle 68"/>
              <p:cNvSpPr>
                <a:spLocks noChangeArrowheads="1"/>
              </p:cNvSpPr>
              <p:nvPr/>
            </p:nvSpPr>
            <p:spPr bwMode="auto">
              <a:xfrm>
                <a:off x="-3" y="2415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8" name="Rectangle 69"/>
              <p:cNvSpPr>
                <a:spLocks noChangeArrowheads="1"/>
              </p:cNvSpPr>
              <p:nvPr/>
            </p:nvSpPr>
            <p:spPr bwMode="auto">
              <a:xfrm>
                <a:off x="78" y="2418"/>
                <a:ext cx="611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Testing Complete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99" name="Rectangle 70"/>
              <p:cNvSpPr>
                <a:spLocks noChangeArrowheads="1"/>
              </p:cNvSpPr>
              <p:nvPr/>
            </p:nvSpPr>
            <p:spPr bwMode="auto">
              <a:xfrm>
                <a:off x="-140" y="2522"/>
                <a:ext cx="105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22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00" name="Rectangle 71"/>
              <p:cNvSpPr>
                <a:spLocks noChangeArrowheads="1"/>
              </p:cNvSpPr>
              <p:nvPr/>
            </p:nvSpPr>
            <p:spPr bwMode="auto">
              <a:xfrm>
                <a:off x="-3" y="2519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1" name="Rectangle 72"/>
              <p:cNvSpPr>
                <a:spLocks noChangeArrowheads="1"/>
              </p:cNvSpPr>
              <p:nvPr/>
            </p:nvSpPr>
            <p:spPr bwMode="auto">
              <a:xfrm>
                <a:off x="3" y="2522"/>
                <a:ext cx="453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Deployment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02" name="Rectangle 73"/>
              <p:cNvSpPr>
                <a:spLocks noChangeArrowheads="1"/>
              </p:cNvSpPr>
              <p:nvPr/>
            </p:nvSpPr>
            <p:spPr bwMode="auto">
              <a:xfrm>
                <a:off x="-140" y="2626"/>
                <a:ext cx="105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23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03" name="Rectangle 74"/>
              <p:cNvSpPr>
                <a:spLocks noChangeArrowheads="1"/>
              </p:cNvSpPr>
              <p:nvPr/>
            </p:nvSpPr>
            <p:spPr bwMode="auto">
              <a:xfrm>
                <a:off x="-3" y="2623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4" name="Rectangle 75"/>
              <p:cNvSpPr>
                <a:spLocks noChangeArrowheads="1"/>
              </p:cNvSpPr>
              <p:nvPr/>
            </p:nvSpPr>
            <p:spPr bwMode="auto">
              <a:xfrm>
                <a:off x="78" y="2626"/>
                <a:ext cx="959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Sign off on delivered project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05" name="Rectangle 76"/>
              <p:cNvSpPr>
                <a:spLocks noChangeArrowheads="1"/>
              </p:cNvSpPr>
              <p:nvPr/>
            </p:nvSpPr>
            <p:spPr bwMode="auto">
              <a:xfrm>
                <a:off x="-140" y="2730"/>
                <a:ext cx="105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24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06" name="Rectangle 77"/>
              <p:cNvSpPr>
                <a:spLocks noChangeArrowheads="1"/>
              </p:cNvSpPr>
              <p:nvPr/>
            </p:nvSpPr>
            <p:spPr bwMode="auto">
              <a:xfrm>
                <a:off x="-3" y="2727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7" name="Rectangle 78"/>
              <p:cNvSpPr>
                <a:spLocks noChangeArrowheads="1"/>
              </p:cNvSpPr>
              <p:nvPr/>
            </p:nvSpPr>
            <p:spPr bwMode="auto">
              <a:xfrm>
                <a:off x="78" y="2730"/>
                <a:ext cx="630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Final presentation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08" name="Rectangle 79"/>
              <p:cNvSpPr>
                <a:spLocks noChangeArrowheads="1"/>
              </p:cNvSpPr>
              <p:nvPr/>
            </p:nvSpPr>
            <p:spPr bwMode="auto">
              <a:xfrm>
                <a:off x="-140" y="2834"/>
                <a:ext cx="105" cy="1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25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09" name="Rectangle 80"/>
              <p:cNvSpPr>
                <a:spLocks noChangeArrowheads="1"/>
              </p:cNvSpPr>
              <p:nvPr/>
            </p:nvSpPr>
            <p:spPr bwMode="auto">
              <a:xfrm>
                <a:off x="-3" y="2831"/>
                <a:ext cx="1318" cy="1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0" name="Rectangle 81"/>
              <p:cNvSpPr>
                <a:spLocks noChangeArrowheads="1"/>
              </p:cNvSpPr>
              <p:nvPr/>
            </p:nvSpPr>
            <p:spPr bwMode="auto">
              <a:xfrm>
                <a:off x="3" y="2834"/>
                <a:ext cx="598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Project complete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11" name="Line 82"/>
              <p:cNvSpPr>
                <a:spLocks noChangeShapeType="1"/>
              </p:cNvSpPr>
              <p:nvPr/>
            </p:nvSpPr>
            <p:spPr bwMode="auto">
              <a:xfrm>
                <a:off x="-212" y="333"/>
                <a:ext cx="1527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2" name="Line 83"/>
              <p:cNvSpPr>
                <a:spLocks noChangeShapeType="1"/>
              </p:cNvSpPr>
              <p:nvPr/>
            </p:nvSpPr>
            <p:spPr bwMode="auto">
              <a:xfrm>
                <a:off x="-212" y="171"/>
                <a:ext cx="1527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3" name="Line 84"/>
              <p:cNvSpPr>
                <a:spLocks noChangeShapeType="1"/>
              </p:cNvSpPr>
              <p:nvPr/>
            </p:nvSpPr>
            <p:spPr bwMode="auto">
              <a:xfrm>
                <a:off x="-212" y="2935"/>
                <a:ext cx="1527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4" name="Line 85"/>
              <p:cNvSpPr>
                <a:spLocks noChangeShapeType="1"/>
              </p:cNvSpPr>
              <p:nvPr/>
            </p:nvSpPr>
            <p:spPr bwMode="auto">
              <a:xfrm>
                <a:off x="-212" y="437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5" name="Line 86"/>
              <p:cNvSpPr>
                <a:spLocks noChangeShapeType="1"/>
              </p:cNvSpPr>
              <p:nvPr/>
            </p:nvSpPr>
            <p:spPr bwMode="auto">
              <a:xfrm>
                <a:off x="-212" y="541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6" name="Line 87"/>
              <p:cNvSpPr>
                <a:spLocks noChangeShapeType="1"/>
              </p:cNvSpPr>
              <p:nvPr/>
            </p:nvSpPr>
            <p:spPr bwMode="auto">
              <a:xfrm>
                <a:off x="-212" y="645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7" name="Line 88"/>
              <p:cNvSpPr>
                <a:spLocks noChangeShapeType="1"/>
              </p:cNvSpPr>
              <p:nvPr/>
            </p:nvSpPr>
            <p:spPr bwMode="auto">
              <a:xfrm>
                <a:off x="-212" y="749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8" name="Line 89"/>
              <p:cNvSpPr>
                <a:spLocks noChangeShapeType="1"/>
              </p:cNvSpPr>
              <p:nvPr/>
            </p:nvSpPr>
            <p:spPr bwMode="auto">
              <a:xfrm>
                <a:off x="-212" y="853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9" name="Line 90"/>
              <p:cNvSpPr>
                <a:spLocks noChangeShapeType="1"/>
              </p:cNvSpPr>
              <p:nvPr/>
            </p:nvSpPr>
            <p:spPr bwMode="auto">
              <a:xfrm>
                <a:off x="-212" y="957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0" name="Line 91"/>
              <p:cNvSpPr>
                <a:spLocks noChangeShapeType="1"/>
              </p:cNvSpPr>
              <p:nvPr/>
            </p:nvSpPr>
            <p:spPr bwMode="auto">
              <a:xfrm>
                <a:off x="-212" y="1061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1" name="Line 92"/>
              <p:cNvSpPr>
                <a:spLocks noChangeShapeType="1"/>
              </p:cNvSpPr>
              <p:nvPr/>
            </p:nvSpPr>
            <p:spPr bwMode="auto">
              <a:xfrm>
                <a:off x="-212" y="1165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2" name="Line 93"/>
              <p:cNvSpPr>
                <a:spLocks noChangeShapeType="1"/>
              </p:cNvSpPr>
              <p:nvPr/>
            </p:nvSpPr>
            <p:spPr bwMode="auto">
              <a:xfrm>
                <a:off x="-212" y="1269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3" name="Line 94"/>
              <p:cNvSpPr>
                <a:spLocks noChangeShapeType="1"/>
              </p:cNvSpPr>
              <p:nvPr/>
            </p:nvSpPr>
            <p:spPr bwMode="auto">
              <a:xfrm>
                <a:off x="-212" y="1374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4" name="Line 95"/>
              <p:cNvSpPr>
                <a:spLocks noChangeShapeType="1"/>
              </p:cNvSpPr>
              <p:nvPr/>
            </p:nvSpPr>
            <p:spPr bwMode="auto">
              <a:xfrm>
                <a:off x="-212" y="1478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5" name="Line 96"/>
              <p:cNvSpPr>
                <a:spLocks noChangeShapeType="1"/>
              </p:cNvSpPr>
              <p:nvPr/>
            </p:nvSpPr>
            <p:spPr bwMode="auto">
              <a:xfrm>
                <a:off x="-212" y="1582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6" name="Line 97"/>
              <p:cNvSpPr>
                <a:spLocks noChangeShapeType="1"/>
              </p:cNvSpPr>
              <p:nvPr/>
            </p:nvSpPr>
            <p:spPr bwMode="auto">
              <a:xfrm>
                <a:off x="-212" y="1686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7" name="Line 98"/>
              <p:cNvSpPr>
                <a:spLocks noChangeShapeType="1"/>
              </p:cNvSpPr>
              <p:nvPr/>
            </p:nvSpPr>
            <p:spPr bwMode="auto">
              <a:xfrm>
                <a:off x="-212" y="1790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8" name="Line 99"/>
              <p:cNvSpPr>
                <a:spLocks noChangeShapeType="1"/>
              </p:cNvSpPr>
              <p:nvPr/>
            </p:nvSpPr>
            <p:spPr bwMode="auto">
              <a:xfrm>
                <a:off x="-212" y="1894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9" name="Line 100"/>
              <p:cNvSpPr>
                <a:spLocks noChangeShapeType="1"/>
              </p:cNvSpPr>
              <p:nvPr/>
            </p:nvSpPr>
            <p:spPr bwMode="auto">
              <a:xfrm>
                <a:off x="-212" y="1998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0" name="Line 101"/>
              <p:cNvSpPr>
                <a:spLocks noChangeShapeType="1"/>
              </p:cNvSpPr>
              <p:nvPr/>
            </p:nvSpPr>
            <p:spPr bwMode="auto">
              <a:xfrm>
                <a:off x="-212" y="2102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1" name="Line 102"/>
              <p:cNvSpPr>
                <a:spLocks noChangeShapeType="1"/>
              </p:cNvSpPr>
              <p:nvPr/>
            </p:nvSpPr>
            <p:spPr bwMode="auto">
              <a:xfrm>
                <a:off x="-212" y="2206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2" name="Line 103"/>
              <p:cNvSpPr>
                <a:spLocks noChangeShapeType="1"/>
              </p:cNvSpPr>
              <p:nvPr/>
            </p:nvSpPr>
            <p:spPr bwMode="auto">
              <a:xfrm>
                <a:off x="-212" y="2310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3" name="Line 104"/>
              <p:cNvSpPr>
                <a:spLocks noChangeShapeType="1"/>
              </p:cNvSpPr>
              <p:nvPr/>
            </p:nvSpPr>
            <p:spPr bwMode="auto">
              <a:xfrm>
                <a:off x="-212" y="2415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4" name="Line 105"/>
              <p:cNvSpPr>
                <a:spLocks noChangeShapeType="1"/>
              </p:cNvSpPr>
              <p:nvPr/>
            </p:nvSpPr>
            <p:spPr bwMode="auto">
              <a:xfrm>
                <a:off x="-212" y="2519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5" name="Line 106"/>
              <p:cNvSpPr>
                <a:spLocks noChangeShapeType="1"/>
              </p:cNvSpPr>
              <p:nvPr/>
            </p:nvSpPr>
            <p:spPr bwMode="auto">
              <a:xfrm>
                <a:off x="-212" y="2623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" name="Line 107"/>
              <p:cNvSpPr>
                <a:spLocks noChangeShapeType="1"/>
              </p:cNvSpPr>
              <p:nvPr/>
            </p:nvSpPr>
            <p:spPr bwMode="auto">
              <a:xfrm>
                <a:off x="-212" y="2727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" name="Line 108"/>
              <p:cNvSpPr>
                <a:spLocks noChangeShapeType="1"/>
              </p:cNvSpPr>
              <p:nvPr/>
            </p:nvSpPr>
            <p:spPr bwMode="auto">
              <a:xfrm>
                <a:off x="-212" y="2831"/>
                <a:ext cx="209" cy="0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" name="Line 109"/>
              <p:cNvSpPr>
                <a:spLocks noChangeShapeType="1"/>
              </p:cNvSpPr>
              <p:nvPr/>
            </p:nvSpPr>
            <p:spPr bwMode="auto">
              <a:xfrm>
                <a:off x="-212" y="333"/>
                <a:ext cx="0" cy="2602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" name="Line 110"/>
              <p:cNvSpPr>
                <a:spLocks noChangeShapeType="1"/>
              </p:cNvSpPr>
              <p:nvPr/>
            </p:nvSpPr>
            <p:spPr bwMode="auto">
              <a:xfrm>
                <a:off x="1315" y="333"/>
                <a:ext cx="0" cy="2602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0" name="Line 111"/>
              <p:cNvSpPr>
                <a:spLocks noChangeShapeType="1"/>
              </p:cNvSpPr>
              <p:nvPr/>
            </p:nvSpPr>
            <p:spPr bwMode="auto">
              <a:xfrm>
                <a:off x="-3" y="333"/>
                <a:ext cx="0" cy="2602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1" name="Line 112"/>
              <p:cNvSpPr>
                <a:spLocks noChangeShapeType="1"/>
              </p:cNvSpPr>
              <p:nvPr/>
            </p:nvSpPr>
            <p:spPr bwMode="auto">
              <a:xfrm>
                <a:off x="-212" y="171"/>
                <a:ext cx="0" cy="162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2" name="Line 113"/>
              <p:cNvSpPr>
                <a:spLocks noChangeShapeType="1"/>
              </p:cNvSpPr>
              <p:nvPr/>
            </p:nvSpPr>
            <p:spPr bwMode="auto">
              <a:xfrm>
                <a:off x="-3" y="171"/>
                <a:ext cx="0" cy="162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3" name="Line 114"/>
              <p:cNvSpPr>
                <a:spLocks noChangeShapeType="1"/>
              </p:cNvSpPr>
              <p:nvPr/>
            </p:nvSpPr>
            <p:spPr bwMode="auto">
              <a:xfrm>
                <a:off x="1315" y="171"/>
                <a:ext cx="0" cy="162"/>
              </a:xfrm>
              <a:prstGeom prst="line">
                <a:avLst/>
              </a:prstGeom>
              <a:noFill/>
              <a:ln w="4763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4" name="Line 115"/>
              <p:cNvSpPr>
                <a:spLocks noChangeShapeType="1"/>
              </p:cNvSpPr>
              <p:nvPr/>
            </p:nvSpPr>
            <p:spPr bwMode="auto">
              <a:xfrm>
                <a:off x="-2" y="437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5" name="Line 116"/>
              <p:cNvSpPr>
                <a:spLocks noChangeShapeType="1"/>
              </p:cNvSpPr>
              <p:nvPr/>
            </p:nvSpPr>
            <p:spPr bwMode="auto">
              <a:xfrm>
                <a:off x="-2" y="541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6" name="Line 117"/>
              <p:cNvSpPr>
                <a:spLocks noChangeShapeType="1"/>
              </p:cNvSpPr>
              <p:nvPr/>
            </p:nvSpPr>
            <p:spPr bwMode="auto">
              <a:xfrm>
                <a:off x="-2" y="645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7" name="Line 118"/>
              <p:cNvSpPr>
                <a:spLocks noChangeShapeType="1"/>
              </p:cNvSpPr>
              <p:nvPr/>
            </p:nvSpPr>
            <p:spPr bwMode="auto">
              <a:xfrm>
                <a:off x="-2" y="749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8" name="Line 119"/>
              <p:cNvSpPr>
                <a:spLocks noChangeShapeType="1"/>
              </p:cNvSpPr>
              <p:nvPr/>
            </p:nvSpPr>
            <p:spPr bwMode="auto">
              <a:xfrm>
                <a:off x="-2" y="853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9" name="Line 120"/>
              <p:cNvSpPr>
                <a:spLocks noChangeShapeType="1"/>
              </p:cNvSpPr>
              <p:nvPr/>
            </p:nvSpPr>
            <p:spPr bwMode="auto">
              <a:xfrm>
                <a:off x="-2" y="957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0" name="Line 121"/>
              <p:cNvSpPr>
                <a:spLocks noChangeShapeType="1"/>
              </p:cNvSpPr>
              <p:nvPr/>
            </p:nvSpPr>
            <p:spPr bwMode="auto">
              <a:xfrm>
                <a:off x="-2" y="1061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1" name="Line 122"/>
              <p:cNvSpPr>
                <a:spLocks noChangeShapeType="1"/>
              </p:cNvSpPr>
              <p:nvPr/>
            </p:nvSpPr>
            <p:spPr bwMode="auto">
              <a:xfrm>
                <a:off x="-2" y="1165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2" name="Line 123"/>
              <p:cNvSpPr>
                <a:spLocks noChangeShapeType="1"/>
              </p:cNvSpPr>
              <p:nvPr/>
            </p:nvSpPr>
            <p:spPr bwMode="auto">
              <a:xfrm>
                <a:off x="-2" y="1269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3" name="Line 124"/>
              <p:cNvSpPr>
                <a:spLocks noChangeShapeType="1"/>
              </p:cNvSpPr>
              <p:nvPr/>
            </p:nvSpPr>
            <p:spPr bwMode="auto">
              <a:xfrm>
                <a:off x="-2" y="1374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4" name="Line 125"/>
              <p:cNvSpPr>
                <a:spLocks noChangeShapeType="1"/>
              </p:cNvSpPr>
              <p:nvPr/>
            </p:nvSpPr>
            <p:spPr bwMode="auto">
              <a:xfrm>
                <a:off x="-2" y="1478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5" name="Line 126"/>
              <p:cNvSpPr>
                <a:spLocks noChangeShapeType="1"/>
              </p:cNvSpPr>
              <p:nvPr/>
            </p:nvSpPr>
            <p:spPr bwMode="auto">
              <a:xfrm>
                <a:off x="-2" y="1582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6" name="Line 127"/>
              <p:cNvSpPr>
                <a:spLocks noChangeShapeType="1"/>
              </p:cNvSpPr>
              <p:nvPr/>
            </p:nvSpPr>
            <p:spPr bwMode="auto">
              <a:xfrm>
                <a:off x="-2" y="1686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7" name="Line 128"/>
              <p:cNvSpPr>
                <a:spLocks noChangeShapeType="1"/>
              </p:cNvSpPr>
              <p:nvPr/>
            </p:nvSpPr>
            <p:spPr bwMode="auto">
              <a:xfrm>
                <a:off x="-2" y="1790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8" name="Line 129"/>
              <p:cNvSpPr>
                <a:spLocks noChangeShapeType="1"/>
              </p:cNvSpPr>
              <p:nvPr/>
            </p:nvSpPr>
            <p:spPr bwMode="auto">
              <a:xfrm>
                <a:off x="-2" y="1894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9" name="Line 130"/>
              <p:cNvSpPr>
                <a:spLocks noChangeShapeType="1"/>
              </p:cNvSpPr>
              <p:nvPr/>
            </p:nvSpPr>
            <p:spPr bwMode="auto">
              <a:xfrm>
                <a:off x="-2" y="1998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0" name="Line 131"/>
              <p:cNvSpPr>
                <a:spLocks noChangeShapeType="1"/>
              </p:cNvSpPr>
              <p:nvPr/>
            </p:nvSpPr>
            <p:spPr bwMode="auto">
              <a:xfrm>
                <a:off x="-2" y="2102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1" name="Line 132"/>
              <p:cNvSpPr>
                <a:spLocks noChangeShapeType="1"/>
              </p:cNvSpPr>
              <p:nvPr/>
            </p:nvSpPr>
            <p:spPr bwMode="auto">
              <a:xfrm>
                <a:off x="-2" y="2206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2" name="Line 133"/>
              <p:cNvSpPr>
                <a:spLocks noChangeShapeType="1"/>
              </p:cNvSpPr>
              <p:nvPr/>
            </p:nvSpPr>
            <p:spPr bwMode="auto">
              <a:xfrm>
                <a:off x="-2" y="2310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3" name="Line 134"/>
              <p:cNvSpPr>
                <a:spLocks noChangeShapeType="1"/>
              </p:cNvSpPr>
              <p:nvPr/>
            </p:nvSpPr>
            <p:spPr bwMode="auto">
              <a:xfrm>
                <a:off x="-2" y="2415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4" name="Line 135"/>
              <p:cNvSpPr>
                <a:spLocks noChangeShapeType="1"/>
              </p:cNvSpPr>
              <p:nvPr/>
            </p:nvSpPr>
            <p:spPr bwMode="auto">
              <a:xfrm>
                <a:off x="-2" y="2519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5" name="Line 136"/>
              <p:cNvSpPr>
                <a:spLocks noChangeShapeType="1"/>
              </p:cNvSpPr>
              <p:nvPr/>
            </p:nvSpPr>
            <p:spPr bwMode="auto">
              <a:xfrm>
                <a:off x="-2" y="2623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6" name="Line 137"/>
              <p:cNvSpPr>
                <a:spLocks noChangeShapeType="1"/>
              </p:cNvSpPr>
              <p:nvPr/>
            </p:nvSpPr>
            <p:spPr bwMode="auto">
              <a:xfrm>
                <a:off x="-2" y="2727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7" name="Line 138"/>
              <p:cNvSpPr>
                <a:spLocks noChangeShapeType="1"/>
              </p:cNvSpPr>
              <p:nvPr/>
            </p:nvSpPr>
            <p:spPr bwMode="auto">
              <a:xfrm>
                <a:off x="-2" y="2831"/>
                <a:ext cx="1317" cy="0"/>
              </a:xfrm>
              <a:prstGeom prst="line">
                <a:avLst/>
              </a:prstGeom>
              <a:noFill/>
              <a:ln w="3175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8" name="Line 139"/>
              <p:cNvSpPr>
                <a:spLocks noChangeShapeType="1"/>
              </p:cNvSpPr>
              <p:nvPr/>
            </p:nvSpPr>
            <p:spPr bwMode="auto">
              <a:xfrm>
                <a:off x="1379" y="333"/>
                <a:ext cx="0" cy="2602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9" name="Line 140"/>
              <p:cNvSpPr>
                <a:spLocks noChangeShapeType="1"/>
              </p:cNvSpPr>
              <p:nvPr/>
            </p:nvSpPr>
            <p:spPr bwMode="auto">
              <a:xfrm>
                <a:off x="1828" y="333"/>
                <a:ext cx="0" cy="2602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0" name="Line 141"/>
              <p:cNvSpPr>
                <a:spLocks noChangeShapeType="1"/>
              </p:cNvSpPr>
              <p:nvPr/>
            </p:nvSpPr>
            <p:spPr bwMode="auto">
              <a:xfrm>
                <a:off x="2276" y="333"/>
                <a:ext cx="0" cy="2602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1" name="Line 142"/>
              <p:cNvSpPr>
                <a:spLocks noChangeShapeType="1"/>
              </p:cNvSpPr>
              <p:nvPr/>
            </p:nvSpPr>
            <p:spPr bwMode="auto">
              <a:xfrm>
                <a:off x="2725" y="333"/>
                <a:ext cx="0" cy="2602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2" name="Line 143"/>
              <p:cNvSpPr>
                <a:spLocks noChangeShapeType="1"/>
              </p:cNvSpPr>
              <p:nvPr/>
            </p:nvSpPr>
            <p:spPr bwMode="auto">
              <a:xfrm>
                <a:off x="3174" y="333"/>
                <a:ext cx="0" cy="2602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3" name="Line 144"/>
              <p:cNvSpPr>
                <a:spLocks noChangeShapeType="1"/>
              </p:cNvSpPr>
              <p:nvPr/>
            </p:nvSpPr>
            <p:spPr bwMode="auto">
              <a:xfrm>
                <a:off x="3623" y="333"/>
                <a:ext cx="0" cy="2602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4" name="Line 145"/>
              <p:cNvSpPr>
                <a:spLocks noChangeShapeType="1"/>
              </p:cNvSpPr>
              <p:nvPr/>
            </p:nvSpPr>
            <p:spPr bwMode="auto">
              <a:xfrm>
                <a:off x="4072" y="333"/>
                <a:ext cx="0" cy="2602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5" name="Line 146"/>
              <p:cNvSpPr>
                <a:spLocks noChangeShapeType="1"/>
              </p:cNvSpPr>
              <p:nvPr/>
            </p:nvSpPr>
            <p:spPr bwMode="auto">
              <a:xfrm>
                <a:off x="4521" y="333"/>
                <a:ext cx="0" cy="2602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6" name="Line 147"/>
              <p:cNvSpPr>
                <a:spLocks noChangeShapeType="1"/>
              </p:cNvSpPr>
              <p:nvPr/>
            </p:nvSpPr>
            <p:spPr bwMode="auto">
              <a:xfrm>
                <a:off x="4969" y="333"/>
                <a:ext cx="0" cy="2602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7" name="Line 148"/>
              <p:cNvSpPr>
                <a:spLocks noChangeShapeType="1"/>
              </p:cNvSpPr>
              <p:nvPr/>
            </p:nvSpPr>
            <p:spPr bwMode="auto">
              <a:xfrm>
                <a:off x="5418" y="333"/>
                <a:ext cx="0" cy="2602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8" name="Rectangle 149"/>
              <p:cNvSpPr>
                <a:spLocks noChangeArrowheads="1"/>
              </p:cNvSpPr>
              <p:nvPr/>
            </p:nvSpPr>
            <p:spPr bwMode="auto">
              <a:xfrm>
                <a:off x="1657" y="364"/>
                <a:ext cx="43" cy="1"/>
              </a:xfrm>
              <a:prstGeom prst="rect">
                <a:avLst/>
              </a:pr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9" name="Rectangle 150"/>
              <p:cNvSpPr>
                <a:spLocks noChangeArrowheads="1"/>
              </p:cNvSpPr>
              <p:nvPr/>
            </p:nvSpPr>
            <p:spPr bwMode="auto">
              <a:xfrm>
                <a:off x="1657" y="365"/>
                <a:ext cx="43" cy="1"/>
              </a:xfrm>
              <a:prstGeom prst="rect">
                <a:avLst/>
              </a:prstGeom>
              <a:solidFill>
                <a:srgbClr val="DCDC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0" name="Rectangle 151"/>
              <p:cNvSpPr>
                <a:spLocks noChangeArrowheads="1"/>
              </p:cNvSpPr>
              <p:nvPr/>
            </p:nvSpPr>
            <p:spPr bwMode="auto">
              <a:xfrm>
                <a:off x="1657" y="366"/>
                <a:ext cx="43" cy="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1" name="Rectangle 152"/>
              <p:cNvSpPr>
                <a:spLocks noChangeArrowheads="1"/>
              </p:cNvSpPr>
              <p:nvPr/>
            </p:nvSpPr>
            <p:spPr bwMode="auto">
              <a:xfrm>
                <a:off x="1657" y="367"/>
                <a:ext cx="43" cy="1"/>
              </a:xfrm>
              <a:prstGeom prst="rect">
                <a:avLst/>
              </a:prstGeom>
              <a:solidFill>
                <a:srgbClr val="DED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2" name="Rectangle 153"/>
              <p:cNvSpPr>
                <a:spLocks noChangeArrowheads="1"/>
              </p:cNvSpPr>
              <p:nvPr/>
            </p:nvSpPr>
            <p:spPr bwMode="auto">
              <a:xfrm>
                <a:off x="1657" y="368"/>
                <a:ext cx="43" cy="1"/>
              </a:xfrm>
              <a:prstGeom prst="rect">
                <a:avLst/>
              </a:prstGeom>
              <a:solidFill>
                <a:srgbClr val="DFD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3" name="Rectangle 154"/>
              <p:cNvSpPr>
                <a:spLocks noChangeArrowheads="1"/>
              </p:cNvSpPr>
              <p:nvPr/>
            </p:nvSpPr>
            <p:spPr bwMode="auto">
              <a:xfrm>
                <a:off x="1657" y="369"/>
                <a:ext cx="43" cy="1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4" name="Rectangle 155"/>
              <p:cNvSpPr>
                <a:spLocks noChangeArrowheads="1"/>
              </p:cNvSpPr>
              <p:nvPr/>
            </p:nvSpPr>
            <p:spPr bwMode="auto">
              <a:xfrm>
                <a:off x="1657" y="370"/>
                <a:ext cx="43" cy="2"/>
              </a:xfrm>
              <a:prstGeom prst="rect">
                <a:avLst/>
              </a:prstGeom>
              <a:solidFill>
                <a:srgbClr val="E1E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5" name="Rectangle 156"/>
              <p:cNvSpPr>
                <a:spLocks noChangeArrowheads="1"/>
              </p:cNvSpPr>
              <p:nvPr/>
            </p:nvSpPr>
            <p:spPr bwMode="auto">
              <a:xfrm>
                <a:off x="1657" y="372"/>
                <a:ext cx="43" cy="1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6" name="Rectangle 157"/>
              <p:cNvSpPr>
                <a:spLocks noChangeArrowheads="1"/>
              </p:cNvSpPr>
              <p:nvPr/>
            </p:nvSpPr>
            <p:spPr bwMode="auto">
              <a:xfrm>
                <a:off x="1657" y="373"/>
                <a:ext cx="43" cy="1"/>
              </a:xfrm>
              <a:prstGeom prst="rect">
                <a:avLst/>
              </a:prstGeom>
              <a:solidFill>
                <a:srgbClr val="E3E3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7" name="Rectangle 158"/>
              <p:cNvSpPr>
                <a:spLocks noChangeArrowheads="1"/>
              </p:cNvSpPr>
              <p:nvPr/>
            </p:nvSpPr>
            <p:spPr bwMode="auto">
              <a:xfrm>
                <a:off x="1657" y="374"/>
                <a:ext cx="43" cy="2"/>
              </a:xfrm>
              <a:prstGeom prst="rect">
                <a:avLst/>
              </a:prstGeom>
              <a:solidFill>
                <a:srgbClr val="E4E4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8" name="Rectangle 159"/>
              <p:cNvSpPr>
                <a:spLocks noChangeArrowheads="1"/>
              </p:cNvSpPr>
              <p:nvPr/>
            </p:nvSpPr>
            <p:spPr bwMode="auto">
              <a:xfrm>
                <a:off x="1657" y="376"/>
                <a:ext cx="43" cy="1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9" name="Rectangle 160"/>
              <p:cNvSpPr>
                <a:spLocks noChangeArrowheads="1"/>
              </p:cNvSpPr>
              <p:nvPr/>
            </p:nvSpPr>
            <p:spPr bwMode="auto">
              <a:xfrm>
                <a:off x="1657" y="377"/>
                <a:ext cx="43" cy="1"/>
              </a:xfrm>
              <a:prstGeom prst="rect">
                <a:avLst/>
              </a:pr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0" name="Rectangle 161"/>
              <p:cNvSpPr>
                <a:spLocks noChangeArrowheads="1"/>
              </p:cNvSpPr>
              <p:nvPr/>
            </p:nvSpPr>
            <p:spPr bwMode="auto">
              <a:xfrm>
                <a:off x="1657" y="378"/>
                <a:ext cx="43" cy="1"/>
              </a:xfrm>
              <a:prstGeom prst="rect">
                <a:avLst/>
              </a:prstGeom>
              <a:solidFill>
                <a:srgbClr val="E7E7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1" name="Rectangle 162"/>
              <p:cNvSpPr>
                <a:spLocks noChangeArrowheads="1"/>
              </p:cNvSpPr>
              <p:nvPr/>
            </p:nvSpPr>
            <p:spPr bwMode="auto">
              <a:xfrm>
                <a:off x="1657" y="379"/>
                <a:ext cx="43" cy="1"/>
              </a:xfrm>
              <a:prstGeom prst="rect">
                <a:avLst/>
              </a:pr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2" name="Rectangle 163"/>
              <p:cNvSpPr>
                <a:spLocks noChangeArrowheads="1"/>
              </p:cNvSpPr>
              <p:nvPr/>
            </p:nvSpPr>
            <p:spPr bwMode="auto">
              <a:xfrm>
                <a:off x="1657" y="380"/>
                <a:ext cx="43" cy="1"/>
              </a:xfrm>
              <a:prstGeom prst="rect">
                <a:avLst/>
              </a:prstGeom>
              <a:solidFill>
                <a:srgbClr val="E9E9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3" name="Rectangle 164"/>
              <p:cNvSpPr>
                <a:spLocks noChangeArrowheads="1"/>
              </p:cNvSpPr>
              <p:nvPr/>
            </p:nvSpPr>
            <p:spPr bwMode="auto">
              <a:xfrm>
                <a:off x="1657" y="381"/>
                <a:ext cx="43" cy="1"/>
              </a:xfrm>
              <a:prstGeom prst="rect">
                <a:avLst/>
              </a:pr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4" name="Rectangle 165"/>
              <p:cNvSpPr>
                <a:spLocks noChangeArrowheads="1"/>
              </p:cNvSpPr>
              <p:nvPr/>
            </p:nvSpPr>
            <p:spPr bwMode="auto">
              <a:xfrm>
                <a:off x="1657" y="382"/>
                <a:ext cx="43" cy="2"/>
              </a:xfrm>
              <a:prstGeom prst="rect">
                <a:avLst/>
              </a:prstGeom>
              <a:solidFill>
                <a:srgbClr val="EBEB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5" name="Rectangle 166"/>
              <p:cNvSpPr>
                <a:spLocks noChangeArrowheads="1"/>
              </p:cNvSpPr>
              <p:nvPr/>
            </p:nvSpPr>
            <p:spPr bwMode="auto">
              <a:xfrm>
                <a:off x="1657" y="384"/>
                <a:ext cx="43" cy="1"/>
              </a:xfrm>
              <a:prstGeom prst="rect">
                <a:avLst/>
              </a:prstGeom>
              <a:solidFill>
                <a:srgbClr val="ECEC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6" name="Rectangle 167"/>
              <p:cNvSpPr>
                <a:spLocks noChangeArrowheads="1"/>
              </p:cNvSpPr>
              <p:nvPr/>
            </p:nvSpPr>
            <p:spPr bwMode="auto">
              <a:xfrm>
                <a:off x="1657" y="385"/>
                <a:ext cx="43" cy="2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7" name="Rectangle 168"/>
              <p:cNvSpPr>
                <a:spLocks noChangeArrowheads="1"/>
              </p:cNvSpPr>
              <p:nvPr/>
            </p:nvSpPr>
            <p:spPr bwMode="auto">
              <a:xfrm>
                <a:off x="1657" y="387"/>
                <a:ext cx="43" cy="1"/>
              </a:xfrm>
              <a:prstGeom prst="rect">
                <a:avLst/>
              </a:prstGeom>
              <a:solidFill>
                <a:srgbClr val="EEEE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" name="Rectangle 169"/>
              <p:cNvSpPr>
                <a:spLocks noChangeArrowheads="1"/>
              </p:cNvSpPr>
              <p:nvPr/>
            </p:nvSpPr>
            <p:spPr bwMode="auto">
              <a:xfrm>
                <a:off x="1657" y="388"/>
                <a:ext cx="43" cy="1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9" name="Rectangle 170"/>
              <p:cNvSpPr>
                <a:spLocks noChangeArrowheads="1"/>
              </p:cNvSpPr>
              <p:nvPr/>
            </p:nvSpPr>
            <p:spPr bwMode="auto">
              <a:xfrm>
                <a:off x="1657" y="389"/>
                <a:ext cx="43" cy="1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0" name="Rectangle 171"/>
              <p:cNvSpPr>
                <a:spLocks noChangeArrowheads="1"/>
              </p:cNvSpPr>
              <p:nvPr/>
            </p:nvSpPr>
            <p:spPr bwMode="auto">
              <a:xfrm>
                <a:off x="1657" y="390"/>
                <a:ext cx="43" cy="1"/>
              </a:xfrm>
              <a:prstGeom prst="rect">
                <a:avLst/>
              </a:prstGeom>
              <a:solidFill>
                <a:srgbClr val="F1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1" name="Rectangle 172"/>
              <p:cNvSpPr>
                <a:spLocks noChangeArrowheads="1"/>
              </p:cNvSpPr>
              <p:nvPr/>
            </p:nvSpPr>
            <p:spPr bwMode="auto">
              <a:xfrm>
                <a:off x="1657" y="391"/>
                <a:ext cx="43" cy="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2" name="Rectangle 173"/>
              <p:cNvSpPr>
                <a:spLocks noChangeArrowheads="1"/>
              </p:cNvSpPr>
              <p:nvPr/>
            </p:nvSpPr>
            <p:spPr bwMode="auto">
              <a:xfrm>
                <a:off x="1657" y="392"/>
                <a:ext cx="43" cy="2"/>
              </a:xfrm>
              <a:prstGeom prst="rect">
                <a:avLst/>
              </a:prstGeom>
              <a:solidFill>
                <a:srgbClr val="F3F3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3" name="Rectangle 174"/>
              <p:cNvSpPr>
                <a:spLocks noChangeArrowheads="1"/>
              </p:cNvSpPr>
              <p:nvPr/>
            </p:nvSpPr>
            <p:spPr bwMode="auto">
              <a:xfrm>
                <a:off x="1657" y="394"/>
                <a:ext cx="43" cy="1"/>
              </a:xfrm>
              <a:prstGeom prst="rect">
                <a:avLst/>
              </a:prstGeom>
              <a:solidFill>
                <a:srgbClr val="F4F4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4" name="Rectangle 175"/>
              <p:cNvSpPr>
                <a:spLocks noChangeArrowheads="1"/>
              </p:cNvSpPr>
              <p:nvPr/>
            </p:nvSpPr>
            <p:spPr bwMode="auto">
              <a:xfrm>
                <a:off x="1657" y="395"/>
                <a:ext cx="43" cy="1"/>
              </a:xfrm>
              <a:prstGeom prst="rect">
                <a:avLst/>
              </a:pr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5" name="Rectangle 176"/>
              <p:cNvSpPr>
                <a:spLocks noChangeArrowheads="1"/>
              </p:cNvSpPr>
              <p:nvPr/>
            </p:nvSpPr>
            <p:spPr bwMode="auto">
              <a:xfrm>
                <a:off x="1657" y="396"/>
                <a:ext cx="43" cy="2"/>
              </a:xfrm>
              <a:prstGeom prst="rect">
                <a:avLst/>
              </a:prstGeom>
              <a:solidFill>
                <a:srgbClr val="F6F6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6" name="Rectangle 177"/>
              <p:cNvSpPr>
                <a:spLocks noChangeArrowheads="1"/>
              </p:cNvSpPr>
              <p:nvPr/>
            </p:nvSpPr>
            <p:spPr bwMode="auto">
              <a:xfrm>
                <a:off x="1657" y="398"/>
                <a:ext cx="43" cy="1"/>
              </a:xfrm>
              <a:prstGeom prst="rect">
                <a:avLst/>
              </a:prstGeom>
              <a:solidFill>
                <a:srgbClr val="F7F7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7" name="Rectangle 178"/>
              <p:cNvSpPr>
                <a:spLocks noChangeArrowheads="1"/>
              </p:cNvSpPr>
              <p:nvPr/>
            </p:nvSpPr>
            <p:spPr bwMode="auto">
              <a:xfrm>
                <a:off x="1657" y="399"/>
                <a:ext cx="43" cy="1"/>
              </a:xfrm>
              <a:prstGeom prst="rect">
                <a:avLst/>
              </a:prstGeom>
              <a:solidFill>
                <a:srgbClr val="F8F8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8" name="Rectangle 179"/>
              <p:cNvSpPr>
                <a:spLocks noChangeArrowheads="1"/>
              </p:cNvSpPr>
              <p:nvPr/>
            </p:nvSpPr>
            <p:spPr bwMode="auto">
              <a:xfrm>
                <a:off x="1657" y="400"/>
                <a:ext cx="43" cy="1"/>
              </a:xfrm>
              <a:prstGeom prst="rect">
                <a:avLst/>
              </a:prstGeom>
              <a:solidFill>
                <a:srgbClr val="F9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9" name="Rectangle 180"/>
              <p:cNvSpPr>
                <a:spLocks noChangeArrowheads="1"/>
              </p:cNvSpPr>
              <p:nvPr/>
            </p:nvSpPr>
            <p:spPr bwMode="auto">
              <a:xfrm>
                <a:off x="1657" y="401"/>
                <a:ext cx="43" cy="1"/>
              </a:xfrm>
              <a:prstGeom prst="rect">
                <a:avLst/>
              </a:prstGeom>
              <a:solidFill>
                <a:srgbClr val="FAFA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0" name="Rectangle 181"/>
              <p:cNvSpPr>
                <a:spLocks noChangeArrowheads="1"/>
              </p:cNvSpPr>
              <p:nvPr/>
            </p:nvSpPr>
            <p:spPr bwMode="auto">
              <a:xfrm>
                <a:off x="1657" y="402"/>
                <a:ext cx="43" cy="1"/>
              </a:xfrm>
              <a:prstGeom prst="rect">
                <a:avLst/>
              </a:pr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1" name="Rectangle 182"/>
              <p:cNvSpPr>
                <a:spLocks noChangeArrowheads="1"/>
              </p:cNvSpPr>
              <p:nvPr/>
            </p:nvSpPr>
            <p:spPr bwMode="auto">
              <a:xfrm>
                <a:off x="1657" y="403"/>
                <a:ext cx="43" cy="1"/>
              </a:xfrm>
              <a:prstGeom prst="rect">
                <a:avLst/>
              </a:prstGeom>
              <a:solidFill>
                <a:srgbClr val="FC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2" name="Rectangle 183"/>
              <p:cNvSpPr>
                <a:spLocks noChangeArrowheads="1"/>
              </p:cNvSpPr>
              <p:nvPr/>
            </p:nvSpPr>
            <p:spPr bwMode="auto">
              <a:xfrm>
                <a:off x="1657" y="404"/>
                <a:ext cx="43" cy="2"/>
              </a:xfrm>
              <a:prstGeom prst="rect">
                <a:avLst/>
              </a:prstGeom>
              <a:solidFill>
                <a:srgbClr val="FDF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3" name="Rectangle 184"/>
              <p:cNvSpPr>
                <a:spLocks noChangeArrowheads="1"/>
              </p:cNvSpPr>
              <p:nvPr/>
            </p:nvSpPr>
            <p:spPr bwMode="auto">
              <a:xfrm>
                <a:off x="1657" y="406"/>
                <a:ext cx="43" cy="1"/>
              </a:xfrm>
              <a:prstGeom prst="rect">
                <a:avLst/>
              </a:prstGeom>
              <a:solidFill>
                <a:srgbClr val="FEFE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4" name="Rectangle 185"/>
              <p:cNvSpPr>
                <a:spLocks noChangeArrowheads="1"/>
              </p:cNvSpPr>
              <p:nvPr/>
            </p:nvSpPr>
            <p:spPr bwMode="auto">
              <a:xfrm>
                <a:off x="1657" y="407"/>
                <a:ext cx="43" cy="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5" name="Freeform 186"/>
              <p:cNvSpPr>
                <a:spLocks/>
              </p:cNvSpPr>
              <p:nvPr/>
            </p:nvSpPr>
            <p:spPr bwMode="auto">
              <a:xfrm>
                <a:off x="1657" y="364"/>
                <a:ext cx="43" cy="43"/>
              </a:xfrm>
              <a:custGeom>
                <a:avLst/>
                <a:gdLst>
                  <a:gd name="T0" fmla="*/ 21 w 43"/>
                  <a:gd name="T1" fmla="*/ 0 h 43"/>
                  <a:gd name="T2" fmla="*/ 43 w 43"/>
                  <a:gd name="T3" fmla="*/ 22 h 43"/>
                  <a:gd name="T4" fmla="*/ 21 w 43"/>
                  <a:gd name="T5" fmla="*/ 43 h 43"/>
                  <a:gd name="T6" fmla="*/ 0 w 43"/>
                  <a:gd name="T7" fmla="*/ 22 h 43"/>
                  <a:gd name="T8" fmla="*/ 21 w 43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3">
                    <a:moveTo>
                      <a:pt x="21" y="0"/>
                    </a:moveTo>
                    <a:lnTo>
                      <a:pt x="43" y="22"/>
                    </a:lnTo>
                    <a:lnTo>
                      <a:pt x="21" y="43"/>
                    </a:lnTo>
                    <a:lnTo>
                      <a:pt x="0" y="22"/>
                    </a:lnTo>
                    <a:lnTo>
                      <a:pt x="21" y="0"/>
                    </a:lnTo>
                    <a:close/>
                  </a:path>
                </a:pathLst>
              </a:custGeom>
              <a:noFill/>
              <a:ln w="0" cap="flat">
                <a:solidFill>
                  <a:srgbClr val="B2B2B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6" name="Rectangle 187"/>
              <p:cNvSpPr>
                <a:spLocks noChangeArrowheads="1"/>
              </p:cNvSpPr>
              <p:nvPr/>
            </p:nvSpPr>
            <p:spPr bwMode="auto">
              <a:xfrm>
                <a:off x="1657" y="364"/>
                <a:ext cx="43" cy="1"/>
              </a:xfrm>
              <a:prstGeom prst="rect">
                <a:avLst/>
              </a:prstGeom>
              <a:solidFill>
                <a:srgbClr val="5151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7" name="Rectangle 188"/>
              <p:cNvSpPr>
                <a:spLocks noChangeArrowheads="1"/>
              </p:cNvSpPr>
              <p:nvPr/>
            </p:nvSpPr>
            <p:spPr bwMode="auto">
              <a:xfrm>
                <a:off x="1657" y="365"/>
                <a:ext cx="43" cy="1"/>
              </a:xfrm>
              <a:prstGeom prst="rect">
                <a:avLst/>
              </a:prstGeom>
              <a:solidFill>
                <a:srgbClr val="5252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8" name="Rectangle 189"/>
              <p:cNvSpPr>
                <a:spLocks noChangeArrowheads="1"/>
              </p:cNvSpPr>
              <p:nvPr/>
            </p:nvSpPr>
            <p:spPr bwMode="auto">
              <a:xfrm>
                <a:off x="1657" y="366"/>
                <a:ext cx="43" cy="2"/>
              </a:xfrm>
              <a:prstGeom prst="rect">
                <a:avLst/>
              </a:prstGeom>
              <a:solidFill>
                <a:srgbClr val="5353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9" name="Rectangle 190"/>
              <p:cNvSpPr>
                <a:spLocks noChangeArrowheads="1"/>
              </p:cNvSpPr>
              <p:nvPr/>
            </p:nvSpPr>
            <p:spPr bwMode="auto">
              <a:xfrm>
                <a:off x="1657" y="368"/>
                <a:ext cx="43" cy="1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0" name="Rectangle 191"/>
              <p:cNvSpPr>
                <a:spLocks noChangeArrowheads="1"/>
              </p:cNvSpPr>
              <p:nvPr/>
            </p:nvSpPr>
            <p:spPr bwMode="auto">
              <a:xfrm>
                <a:off x="1657" y="369"/>
                <a:ext cx="43" cy="1"/>
              </a:xfrm>
              <a:prstGeom prst="rect">
                <a:avLst/>
              </a:prstGeom>
              <a:solidFill>
                <a:srgbClr val="55555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1" name="Rectangle 192"/>
              <p:cNvSpPr>
                <a:spLocks noChangeArrowheads="1"/>
              </p:cNvSpPr>
              <p:nvPr/>
            </p:nvSpPr>
            <p:spPr bwMode="auto">
              <a:xfrm>
                <a:off x="1657" y="370"/>
                <a:ext cx="43" cy="1"/>
              </a:xfrm>
              <a:prstGeom prst="rect">
                <a:avLst/>
              </a:prstGeom>
              <a:solidFill>
                <a:srgbClr val="5656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2" name="Rectangle 193"/>
              <p:cNvSpPr>
                <a:spLocks noChangeArrowheads="1"/>
              </p:cNvSpPr>
              <p:nvPr/>
            </p:nvSpPr>
            <p:spPr bwMode="auto">
              <a:xfrm>
                <a:off x="1657" y="371"/>
                <a:ext cx="43" cy="1"/>
              </a:xfrm>
              <a:prstGeom prst="rect">
                <a:avLst/>
              </a:prstGeom>
              <a:solidFill>
                <a:srgbClr val="57575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3" name="Rectangle 194"/>
              <p:cNvSpPr>
                <a:spLocks noChangeArrowheads="1"/>
              </p:cNvSpPr>
              <p:nvPr/>
            </p:nvSpPr>
            <p:spPr bwMode="auto">
              <a:xfrm>
                <a:off x="1657" y="372"/>
                <a:ext cx="43" cy="1"/>
              </a:xfrm>
              <a:prstGeom prst="rect">
                <a:avLst/>
              </a:prstGeom>
              <a:solidFill>
                <a:srgbClr val="58585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4" name="Rectangle 195"/>
              <p:cNvSpPr>
                <a:spLocks noChangeArrowheads="1"/>
              </p:cNvSpPr>
              <p:nvPr/>
            </p:nvSpPr>
            <p:spPr bwMode="auto">
              <a:xfrm>
                <a:off x="1657" y="373"/>
                <a:ext cx="43" cy="1"/>
              </a:xfrm>
              <a:prstGeom prst="rect">
                <a:avLst/>
              </a:prstGeom>
              <a:solidFill>
                <a:srgbClr val="5959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5" name="Rectangle 196"/>
              <p:cNvSpPr>
                <a:spLocks noChangeArrowheads="1"/>
              </p:cNvSpPr>
              <p:nvPr/>
            </p:nvSpPr>
            <p:spPr bwMode="auto">
              <a:xfrm>
                <a:off x="1657" y="374"/>
                <a:ext cx="43" cy="2"/>
              </a:xfrm>
              <a:prstGeom prst="rect">
                <a:avLst/>
              </a:prstGeom>
              <a:solidFill>
                <a:srgbClr val="5A5A5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6" name="Rectangle 197"/>
              <p:cNvSpPr>
                <a:spLocks noChangeArrowheads="1"/>
              </p:cNvSpPr>
              <p:nvPr/>
            </p:nvSpPr>
            <p:spPr bwMode="auto">
              <a:xfrm>
                <a:off x="1657" y="376"/>
                <a:ext cx="43" cy="1"/>
              </a:xfrm>
              <a:prstGeom prst="rect">
                <a:avLst/>
              </a:prstGeom>
              <a:solidFill>
                <a:srgbClr val="5B5B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7" name="Rectangle 198"/>
              <p:cNvSpPr>
                <a:spLocks noChangeArrowheads="1"/>
              </p:cNvSpPr>
              <p:nvPr/>
            </p:nvSpPr>
            <p:spPr bwMode="auto">
              <a:xfrm>
                <a:off x="1657" y="377"/>
                <a:ext cx="43" cy="1"/>
              </a:xfrm>
              <a:prstGeom prst="rect">
                <a:avLst/>
              </a:prstGeom>
              <a:solidFill>
                <a:srgbClr val="5C5C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8" name="Rectangle 199"/>
              <p:cNvSpPr>
                <a:spLocks noChangeArrowheads="1"/>
              </p:cNvSpPr>
              <p:nvPr/>
            </p:nvSpPr>
            <p:spPr bwMode="auto">
              <a:xfrm>
                <a:off x="1657" y="378"/>
                <a:ext cx="43" cy="2"/>
              </a:xfrm>
              <a:prstGeom prst="rect">
                <a:avLst/>
              </a:prstGeom>
              <a:solidFill>
                <a:srgbClr val="5D5D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9" name="Rectangle 200"/>
              <p:cNvSpPr>
                <a:spLocks noChangeArrowheads="1"/>
              </p:cNvSpPr>
              <p:nvPr/>
            </p:nvSpPr>
            <p:spPr bwMode="auto">
              <a:xfrm>
                <a:off x="1657" y="380"/>
                <a:ext cx="43" cy="1"/>
              </a:xfrm>
              <a:prstGeom prst="rect">
                <a:avLst/>
              </a:prstGeom>
              <a:solidFill>
                <a:srgbClr val="5E5E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0" name="Rectangle 201"/>
              <p:cNvSpPr>
                <a:spLocks noChangeArrowheads="1"/>
              </p:cNvSpPr>
              <p:nvPr/>
            </p:nvSpPr>
            <p:spPr bwMode="auto">
              <a:xfrm>
                <a:off x="1657" y="381"/>
                <a:ext cx="43" cy="1"/>
              </a:xfrm>
              <a:prstGeom prst="rect">
                <a:avLst/>
              </a:prstGeom>
              <a:solidFill>
                <a:srgbClr val="5F5F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1" name="Rectangle 202"/>
              <p:cNvSpPr>
                <a:spLocks noChangeArrowheads="1"/>
              </p:cNvSpPr>
              <p:nvPr/>
            </p:nvSpPr>
            <p:spPr bwMode="auto">
              <a:xfrm>
                <a:off x="1657" y="382"/>
                <a:ext cx="43" cy="2"/>
              </a:xfrm>
              <a:prstGeom prst="rect">
                <a:avLst/>
              </a:prstGeom>
              <a:solidFill>
                <a:srgbClr val="60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2" name="Rectangle 203"/>
              <p:cNvSpPr>
                <a:spLocks noChangeArrowheads="1"/>
              </p:cNvSpPr>
              <p:nvPr/>
            </p:nvSpPr>
            <p:spPr bwMode="auto">
              <a:xfrm>
                <a:off x="1657" y="384"/>
                <a:ext cx="43" cy="1"/>
              </a:xfrm>
              <a:prstGeom prst="rect">
                <a:avLst/>
              </a:prstGeom>
              <a:solidFill>
                <a:srgbClr val="6161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3" name="Rectangle 204"/>
              <p:cNvSpPr>
                <a:spLocks noChangeArrowheads="1"/>
              </p:cNvSpPr>
              <p:nvPr/>
            </p:nvSpPr>
            <p:spPr bwMode="auto">
              <a:xfrm>
                <a:off x="1657" y="385"/>
                <a:ext cx="43" cy="1"/>
              </a:xfrm>
              <a:prstGeom prst="rect">
                <a:avLst/>
              </a:prstGeom>
              <a:solidFill>
                <a:srgbClr val="6262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3" name="Group 406"/>
            <p:cNvGrpSpPr>
              <a:grpSpLocks/>
            </p:cNvGrpSpPr>
            <p:nvPr/>
          </p:nvGrpSpPr>
          <p:grpSpPr bwMode="auto">
            <a:xfrm>
              <a:off x="1657" y="321"/>
              <a:ext cx="3295" cy="391"/>
              <a:chOff x="1657" y="321"/>
              <a:chExt cx="3295" cy="391"/>
            </a:xfrm>
          </p:grpSpPr>
          <p:sp>
            <p:nvSpPr>
              <p:cNvPr id="1134" name="Rectangle 206"/>
              <p:cNvSpPr>
                <a:spLocks noChangeArrowheads="1"/>
              </p:cNvSpPr>
              <p:nvPr/>
            </p:nvSpPr>
            <p:spPr bwMode="auto">
              <a:xfrm>
                <a:off x="1657" y="386"/>
                <a:ext cx="43" cy="1"/>
              </a:xfrm>
              <a:prstGeom prst="rect">
                <a:avLst/>
              </a:pr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5" name="Rectangle 207"/>
              <p:cNvSpPr>
                <a:spLocks noChangeArrowheads="1"/>
              </p:cNvSpPr>
              <p:nvPr/>
            </p:nvSpPr>
            <p:spPr bwMode="auto">
              <a:xfrm>
                <a:off x="1657" y="387"/>
                <a:ext cx="43" cy="1"/>
              </a:xfrm>
              <a:prstGeom prst="rect">
                <a:avLst/>
              </a:prstGeom>
              <a:solidFill>
                <a:srgbClr val="6464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6" name="Rectangle 208"/>
              <p:cNvSpPr>
                <a:spLocks noChangeArrowheads="1"/>
              </p:cNvSpPr>
              <p:nvPr/>
            </p:nvSpPr>
            <p:spPr bwMode="auto">
              <a:xfrm>
                <a:off x="1657" y="388"/>
                <a:ext cx="43" cy="2"/>
              </a:xfrm>
              <a:prstGeom prst="rect">
                <a:avLst/>
              </a:prstGeom>
              <a:solidFill>
                <a:srgbClr val="6565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7" name="Rectangle 209"/>
              <p:cNvSpPr>
                <a:spLocks noChangeArrowheads="1"/>
              </p:cNvSpPr>
              <p:nvPr/>
            </p:nvSpPr>
            <p:spPr bwMode="auto">
              <a:xfrm>
                <a:off x="1657" y="390"/>
                <a:ext cx="43" cy="1"/>
              </a:xfrm>
              <a:prstGeom prst="rect">
                <a:avLst/>
              </a:pr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8" name="Rectangle 210"/>
              <p:cNvSpPr>
                <a:spLocks noChangeArrowheads="1"/>
              </p:cNvSpPr>
              <p:nvPr/>
            </p:nvSpPr>
            <p:spPr bwMode="auto">
              <a:xfrm>
                <a:off x="1657" y="391"/>
                <a:ext cx="43" cy="1"/>
              </a:xfrm>
              <a:prstGeom prst="rect">
                <a:avLst/>
              </a:prstGeom>
              <a:solidFill>
                <a:srgbClr val="6767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9" name="Rectangle 211"/>
              <p:cNvSpPr>
                <a:spLocks noChangeArrowheads="1"/>
              </p:cNvSpPr>
              <p:nvPr/>
            </p:nvSpPr>
            <p:spPr bwMode="auto">
              <a:xfrm>
                <a:off x="1657" y="392"/>
                <a:ext cx="43" cy="2"/>
              </a:xfrm>
              <a:prstGeom prst="rect">
                <a:avLst/>
              </a:prstGeom>
              <a:solidFill>
                <a:srgbClr val="6868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" name="Rectangle 212"/>
              <p:cNvSpPr>
                <a:spLocks noChangeArrowheads="1"/>
              </p:cNvSpPr>
              <p:nvPr/>
            </p:nvSpPr>
            <p:spPr bwMode="auto">
              <a:xfrm>
                <a:off x="1657" y="394"/>
                <a:ext cx="43" cy="1"/>
              </a:xfrm>
              <a:prstGeom prst="rect">
                <a:avLst/>
              </a:prstGeom>
              <a:solidFill>
                <a:srgbClr val="69696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1" name="Rectangle 213"/>
              <p:cNvSpPr>
                <a:spLocks noChangeArrowheads="1"/>
              </p:cNvSpPr>
              <p:nvPr/>
            </p:nvSpPr>
            <p:spPr bwMode="auto">
              <a:xfrm>
                <a:off x="1657" y="395"/>
                <a:ext cx="43" cy="1"/>
              </a:xfrm>
              <a:prstGeom prst="rect">
                <a:avLst/>
              </a:prstGeom>
              <a:solidFill>
                <a:srgbClr val="6A6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2" name="Rectangle 214"/>
              <p:cNvSpPr>
                <a:spLocks noChangeArrowheads="1"/>
              </p:cNvSpPr>
              <p:nvPr/>
            </p:nvSpPr>
            <p:spPr bwMode="auto">
              <a:xfrm>
                <a:off x="1657" y="396"/>
                <a:ext cx="43" cy="2"/>
              </a:xfrm>
              <a:prstGeom prst="rect">
                <a:avLst/>
              </a:prstGeom>
              <a:solidFill>
                <a:srgbClr val="6B6B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3" name="Rectangle 215"/>
              <p:cNvSpPr>
                <a:spLocks noChangeArrowheads="1"/>
              </p:cNvSpPr>
              <p:nvPr/>
            </p:nvSpPr>
            <p:spPr bwMode="auto">
              <a:xfrm>
                <a:off x="1657" y="398"/>
                <a:ext cx="43" cy="1"/>
              </a:xfrm>
              <a:prstGeom prst="rect">
                <a:avLst/>
              </a:prstGeom>
              <a:solidFill>
                <a:srgbClr val="6C6C6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4" name="Rectangle 216"/>
              <p:cNvSpPr>
                <a:spLocks noChangeArrowheads="1"/>
              </p:cNvSpPr>
              <p:nvPr/>
            </p:nvSpPr>
            <p:spPr bwMode="auto">
              <a:xfrm>
                <a:off x="1657" y="399"/>
                <a:ext cx="43" cy="1"/>
              </a:xfrm>
              <a:prstGeom prst="rect">
                <a:avLst/>
              </a:prstGeom>
              <a:solidFill>
                <a:srgbClr val="6D6D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5" name="Rectangle 217"/>
              <p:cNvSpPr>
                <a:spLocks noChangeArrowheads="1"/>
              </p:cNvSpPr>
              <p:nvPr/>
            </p:nvSpPr>
            <p:spPr bwMode="auto">
              <a:xfrm>
                <a:off x="1657" y="400"/>
                <a:ext cx="43" cy="1"/>
              </a:xfrm>
              <a:prstGeom prst="rect">
                <a:avLst/>
              </a:prstGeom>
              <a:solidFill>
                <a:srgbClr val="6E6E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6" name="Rectangle 218"/>
              <p:cNvSpPr>
                <a:spLocks noChangeArrowheads="1"/>
              </p:cNvSpPr>
              <p:nvPr/>
            </p:nvSpPr>
            <p:spPr bwMode="auto">
              <a:xfrm>
                <a:off x="1657" y="401"/>
                <a:ext cx="43" cy="1"/>
              </a:xfrm>
              <a:prstGeom prst="rect">
                <a:avLst/>
              </a:prstGeom>
              <a:solidFill>
                <a:srgbClr val="6F6F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7" name="Rectangle 219"/>
              <p:cNvSpPr>
                <a:spLocks noChangeArrowheads="1"/>
              </p:cNvSpPr>
              <p:nvPr/>
            </p:nvSpPr>
            <p:spPr bwMode="auto">
              <a:xfrm>
                <a:off x="1657" y="402"/>
                <a:ext cx="43" cy="1"/>
              </a:xfrm>
              <a:prstGeom prst="rect">
                <a:avLst/>
              </a:prstGeom>
              <a:solidFill>
                <a:srgbClr val="7070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8" name="Rectangle 220"/>
              <p:cNvSpPr>
                <a:spLocks noChangeArrowheads="1"/>
              </p:cNvSpPr>
              <p:nvPr/>
            </p:nvSpPr>
            <p:spPr bwMode="auto">
              <a:xfrm>
                <a:off x="1657" y="403"/>
                <a:ext cx="43" cy="1"/>
              </a:xfrm>
              <a:prstGeom prst="rect">
                <a:avLst/>
              </a:prstGeom>
              <a:solidFill>
                <a:srgbClr val="71717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9" name="Rectangle 221"/>
              <p:cNvSpPr>
                <a:spLocks noChangeArrowheads="1"/>
              </p:cNvSpPr>
              <p:nvPr/>
            </p:nvSpPr>
            <p:spPr bwMode="auto">
              <a:xfrm>
                <a:off x="1657" y="404"/>
                <a:ext cx="43" cy="2"/>
              </a:xfrm>
              <a:prstGeom prst="rect">
                <a:avLst/>
              </a:prstGeom>
              <a:solidFill>
                <a:srgbClr val="7272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0" name="Rectangle 222"/>
              <p:cNvSpPr>
                <a:spLocks noChangeArrowheads="1"/>
              </p:cNvSpPr>
              <p:nvPr/>
            </p:nvSpPr>
            <p:spPr bwMode="auto">
              <a:xfrm>
                <a:off x="1657" y="406"/>
                <a:ext cx="43" cy="1"/>
              </a:xfrm>
              <a:prstGeom prst="rect">
                <a:avLst/>
              </a:prstGeom>
              <a:solidFill>
                <a:srgbClr val="7373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" name="Rectangle 223"/>
              <p:cNvSpPr>
                <a:spLocks noChangeArrowheads="1"/>
              </p:cNvSpPr>
              <p:nvPr/>
            </p:nvSpPr>
            <p:spPr bwMode="auto">
              <a:xfrm>
                <a:off x="1657" y="407"/>
                <a:ext cx="43" cy="1"/>
              </a:xfrm>
              <a:prstGeom prst="rect">
                <a:avLst/>
              </a:prstGeom>
              <a:solidFill>
                <a:srgbClr val="74747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2" name="Freeform 224"/>
              <p:cNvSpPr>
                <a:spLocks/>
              </p:cNvSpPr>
              <p:nvPr/>
            </p:nvSpPr>
            <p:spPr bwMode="auto">
              <a:xfrm>
                <a:off x="1657" y="364"/>
                <a:ext cx="43" cy="43"/>
              </a:xfrm>
              <a:custGeom>
                <a:avLst/>
                <a:gdLst>
                  <a:gd name="T0" fmla="*/ 21 w 43"/>
                  <a:gd name="T1" fmla="*/ 0 h 43"/>
                  <a:gd name="T2" fmla="*/ 43 w 43"/>
                  <a:gd name="T3" fmla="*/ 22 h 43"/>
                  <a:gd name="T4" fmla="*/ 21 w 43"/>
                  <a:gd name="T5" fmla="*/ 43 h 43"/>
                  <a:gd name="T6" fmla="*/ 0 w 43"/>
                  <a:gd name="T7" fmla="*/ 22 h 43"/>
                  <a:gd name="T8" fmla="*/ 21 w 43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3">
                    <a:moveTo>
                      <a:pt x="21" y="0"/>
                    </a:moveTo>
                    <a:lnTo>
                      <a:pt x="43" y="22"/>
                    </a:lnTo>
                    <a:lnTo>
                      <a:pt x="21" y="43"/>
                    </a:lnTo>
                    <a:lnTo>
                      <a:pt x="0" y="22"/>
                    </a:lnTo>
                    <a:lnTo>
                      <a:pt x="21" y="0"/>
                    </a:lnTo>
                    <a:close/>
                  </a:path>
                </a:pathLst>
              </a:custGeom>
              <a:noFill/>
              <a:ln w="0" cap="flat">
                <a:solidFill>
                  <a:srgbClr val="16161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3" name="Rectangle 225"/>
              <p:cNvSpPr>
                <a:spLocks noChangeArrowheads="1"/>
              </p:cNvSpPr>
              <p:nvPr/>
            </p:nvSpPr>
            <p:spPr bwMode="auto">
              <a:xfrm>
                <a:off x="1737" y="321"/>
                <a:ext cx="238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11/17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54" name="Rectangle 226"/>
              <p:cNvSpPr>
                <a:spLocks noChangeArrowheads="1"/>
              </p:cNvSpPr>
              <p:nvPr/>
            </p:nvSpPr>
            <p:spPr bwMode="auto">
              <a:xfrm>
                <a:off x="1700" y="469"/>
                <a:ext cx="3249" cy="14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5" name="Rectangle 227"/>
              <p:cNvSpPr>
                <a:spLocks noChangeArrowheads="1"/>
              </p:cNvSpPr>
              <p:nvPr/>
            </p:nvSpPr>
            <p:spPr bwMode="auto">
              <a:xfrm>
                <a:off x="1695" y="468"/>
                <a:ext cx="9" cy="1"/>
              </a:xfrm>
              <a:prstGeom prst="rect">
                <a:avLst/>
              </a:pr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6" name="Rectangle 228"/>
              <p:cNvSpPr>
                <a:spLocks noChangeArrowheads="1"/>
              </p:cNvSpPr>
              <p:nvPr/>
            </p:nvSpPr>
            <p:spPr bwMode="auto">
              <a:xfrm>
                <a:off x="1695" y="469"/>
                <a:ext cx="9" cy="2"/>
              </a:xfrm>
              <a:prstGeom prst="rect">
                <a:avLst/>
              </a:prstGeom>
              <a:solidFill>
                <a:srgbClr val="DCDC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7" name="Rectangle 229"/>
              <p:cNvSpPr>
                <a:spLocks noChangeArrowheads="1"/>
              </p:cNvSpPr>
              <p:nvPr/>
            </p:nvSpPr>
            <p:spPr bwMode="auto">
              <a:xfrm>
                <a:off x="1695" y="471"/>
                <a:ext cx="9" cy="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8" name="Rectangle 230"/>
              <p:cNvSpPr>
                <a:spLocks noChangeArrowheads="1"/>
              </p:cNvSpPr>
              <p:nvPr/>
            </p:nvSpPr>
            <p:spPr bwMode="auto">
              <a:xfrm>
                <a:off x="1695" y="471"/>
                <a:ext cx="9" cy="2"/>
              </a:xfrm>
              <a:prstGeom prst="rect">
                <a:avLst/>
              </a:prstGeom>
              <a:solidFill>
                <a:srgbClr val="DED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9" name="Rectangle 231"/>
              <p:cNvSpPr>
                <a:spLocks noChangeArrowheads="1"/>
              </p:cNvSpPr>
              <p:nvPr/>
            </p:nvSpPr>
            <p:spPr bwMode="auto">
              <a:xfrm>
                <a:off x="1695" y="473"/>
                <a:ext cx="9" cy="1"/>
              </a:xfrm>
              <a:prstGeom prst="rect">
                <a:avLst/>
              </a:prstGeom>
              <a:solidFill>
                <a:srgbClr val="DFD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0" name="Rectangle 232"/>
              <p:cNvSpPr>
                <a:spLocks noChangeArrowheads="1"/>
              </p:cNvSpPr>
              <p:nvPr/>
            </p:nvSpPr>
            <p:spPr bwMode="auto">
              <a:xfrm>
                <a:off x="1695" y="473"/>
                <a:ext cx="9" cy="2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1" name="Rectangle 233"/>
              <p:cNvSpPr>
                <a:spLocks noChangeArrowheads="1"/>
              </p:cNvSpPr>
              <p:nvPr/>
            </p:nvSpPr>
            <p:spPr bwMode="auto">
              <a:xfrm>
                <a:off x="1695" y="475"/>
                <a:ext cx="9" cy="1"/>
              </a:xfrm>
              <a:prstGeom prst="rect">
                <a:avLst/>
              </a:prstGeom>
              <a:solidFill>
                <a:srgbClr val="E1E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2" name="Rectangle 234"/>
              <p:cNvSpPr>
                <a:spLocks noChangeArrowheads="1"/>
              </p:cNvSpPr>
              <p:nvPr/>
            </p:nvSpPr>
            <p:spPr bwMode="auto">
              <a:xfrm>
                <a:off x="1695" y="476"/>
                <a:ext cx="9" cy="1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3" name="Rectangle 235"/>
              <p:cNvSpPr>
                <a:spLocks noChangeArrowheads="1"/>
              </p:cNvSpPr>
              <p:nvPr/>
            </p:nvSpPr>
            <p:spPr bwMode="auto">
              <a:xfrm>
                <a:off x="1695" y="477"/>
                <a:ext cx="9" cy="2"/>
              </a:xfrm>
              <a:prstGeom prst="rect">
                <a:avLst/>
              </a:prstGeom>
              <a:solidFill>
                <a:srgbClr val="E3E3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4" name="Rectangle 236"/>
              <p:cNvSpPr>
                <a:spLocks noChangeArrowheads="1"/>
              </p:cNvSpPr>
              <p:nvPr/>
            </p:nvSpPr>
            <p:spPr bwMode="auto">
              <a:xfrm>
                <a:off x="1695" y="479"/>
                <a:ext cx="9" cy="1"/>
              </a:xfrm>
              <a:prstGeom prst="rect">
                <a:avLst/>
              </a:prstGeom>
              <a:solidFill>
                <a:srgbClr val="E4E4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5" name="Rectangle 237"/>
              <p:cNvSpPr>
                <a:spLocks noChangeArrowheads="1"/>
              </p:cNvSpPr>
              <p:nvPr/>
            </p:nvSpPr>
            <p:spPr bwMode="auto">
              <a:xfrm>
                <a:off x="1695" y="480"/>
                <a:ext cx="9" cy="1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6" name="Rectangle 238"/>
              <p:cNvSpPr>
                <a:spLocks noChangeArrowheads="1"/>
              </p:cNvSpPr>
              <p:nvPr/>
            </p:nvSpPr>
            <p:spPr bwMode="auto">
              <a:xfrm>
                <a:off x="1695" y="481"/>
                <a:ext cx="9" cy="2"/>
              </a:xfrm>
              <a:prstGeom prst="rect">
                <a:avLst/>
              </a:pr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7" name="Rectangle 239"/>
              <p:cNvSpPr>
                <a:spLocks noChangeArrowheads="1"/>
              </p:cNvSpPr>
              <p:nvPr/>
            </p:nvSpPr>
            <p:spPr bwMode="auto">
              <a:xfrm>
                <a:off x="1695" y="483"/>
                <a:ext cx="9" cy="1"/>
              </a:xfrm>
              <a:prstGeom prst="rect">
                <a:avLst/>
              </a:prstGeom>
              <a:solidFill>
                <a:srgbClr val="E7E7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8" name="Rectangle 240"/>
              <p:cNvSpPr>
                <a:spLocks noChangeArrowheads="1"/>
              </p:cNvSpPr>
              <p:nvPr/>
            </p:nvSpPr>
            <p:spPr bwMode="auto">
              <a:xfrm>
                <a:off x="1695" y="483"/>
                <a:ext cx="9" cy="1"/>
              </a:xfrm>
              <a:prstGeom prst="rect">
                <a:avLst/>
              </a:pr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9" name="Rectangle 241"/>
              <p:cNvSpPr>
                <a:spLocks noChangeArrowheads="1"/>
              </p:cNvSpPr>
              <p:nvPr/>
            </p:nvSpPr>
            <p:spPr bwMode="auto">
              <a:xfrm>
                <a:off x="1695" y="484"/>
                <a:ext cx="9" cy="1"/>
              </a:xfrm>
              <a:prstGeom prst="rect">
                <a:avLst/>
              </a:prstGeom>
              <a:solidFill>
                <a:srgbClr val="E9E9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0" name="Rectangle 242"/>
              <p:cNvSpPr>
                <a:spLocks noChangeArrowheads="1"/>
              </p:cNvSpPr>
              <p:nvPr/>
            </p:nvSpPr>
            <p:spPr bwMode="auto">
              <a:xfrm>
                <a:off x="1695" y="485"/>
                <a:ext cx="9" cy="2"/>
              </a:xfrm>
              <a:prstGeom prst="rect">
                <a:avLst/>
              </a:pr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1" name="Rectangle 243"/>
              <p:cNvSpPr>
                <a:spLocks noChangeArrowheads="1"/>
              </p:cNvSpPr>
              <p:nvPr/>
            </p:nvSpPr>
            <p:spPr bwMode="auto">
              <a:xfrm>
                <a:off x="1695" y="487"/>
                <a:ext cx="9" cy="1"/>
              </a:xfrm>
              <a:prstGeom prst="rect">
                <a:avLst/>
              </a:prstGeom>
              <a:solidFill>
                <a:srgbClr val="EBEB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2" name="Rectangle 244"/>
              <p:cNvSpPr>
                <a:spLocks noChangeArrowheads="1"/>
              </p:cNvSpPr>
              <p:nvPr/>
            </p:nvSpPr>
            <p:spPr bwMode="auto">
              <a:xfrm>
                <a:off x="1695" y="488"/>
                <a:ext cx="9" cy="1"/>
              </a:xfrm>
              <a:prstGeom prst="rect">
                <a:avLst/>
              </a:prstGeom>
              <a:solidFill>
                <a:srgbClr val="ECEC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3" name="Rectangle 245"/>
              <p:cNvSpPr>
                <a:spLocks noChangeArrowheads="1"/>
              </p:cNvSpPr>
              <p:nvPr/>
            </p:nvSpPr>
            <p:spPr bwMode="auto">
              <a:xfrm>
                <a:off x="1695" y="489"/>
                <a:ext cx="9" cy="2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4" name="Rectangle 246"/>
              <p:cNvSpPr>
                <a:spLocks noChangeArrowheads="1"/>
              </p:cNvSpPr>
              <p:nvPr/>
            </p:nvSpPr>
            <p:spPr bwMode="auto">
              <a:xfrm>
                <a:off x="1695" y="491"/>
                <a:ext cx="9" cy="1"/>
              </a:xfrm>
              <a:prstGeom prst="rect">
                <a:avLst/>
              </a:prstGeom>
              <a:solidFill>
                <a:srgbClr val="EEEE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5" name="Rectangle 247"/>
              <p:cNvSpPr>
                <a:spLocks noChangeArrowheads="1"/>
              </p:cNvSpPr>
              <p:nvPr/>
            </p:nvSpPr>
            <p:spPr bwMode="auto">
              <a:xfrm>
                <a:off x="1695" y="492"/>
                <a:ext cx="9" cy="1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6" name="Rectangle 248"/>
              <p:cNvSpPr>
                <a:spLocks noChangeArrowheads="1"/>
              </p:cNvSpPr>
              <p:nvPr/>
            </p:nvSpPr>
            <p:spPr bwMode="auto">
              <a:xfrm>
                <a:off x="1695" y="493"/>
                <a:ext cx="9" cy="1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7" name="Rectangle 249"/>
              <p:cNvSpPr>
                <a:spLocks noChangeArrowheads="1"/>
              </p:cNvSpPr>
              <p:nvPr/>
            </p:nvSpPr>
            <p:spPr bwMode="auto">
              <a:xfrm>
                <a:off x="1695" y="494"/>
                <a:ext cx="9" cy="1"/>
              </a:xfrm>
              <a:prstGeom prst="rect">
                <a:avLst/>
              </a:prstGeom>
              <a:solidFill>
                <a:srgbClr val="F1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8" name="Rectangle 250"/>
              <p:cNvSpPr>
                <a:spLocks noChangeArrowheads="1"/>
              </p:cNvSpPr>
              <p:nvPr/>
            </p:nvSpPr>
            <p:spPr bwMode="auto">
              <a:xfrm>
                <a:off x="1695" y="495"/>
                <a:ext cx="9" cy="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9" name="Rectangle 251"/>
              <p:cNvSpPr>
                <a:spLocks noChangeArrowheads="1"/>
              </p:cNvSpPr>
              <p:nvPr/>
            </p:nvSpPr>
            <p:spPr bwMode="auto">
              <a:xfrm>
                <a:off x="1695" y="496"/>
                <a:ext cx="9" cy="2"/>
              </a:xfrm>
              <a:prstGeom prst="rect">
                <a:avLst/>
              </a:prstGeom>
              <a:solidFill>
                <a:srgbClr val="F3F3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0" name="Rectangle 252"/>
              <p:cNvSpPr>
                <a:spLocks noChangeArrowheads="1"/>
              </p:cNvSpPr>
              <p:nvPr/>
            </p:nvSpPr>
            <p:spPr bwMode="auto">
              <a:xfrm>
                <a:off x="1695" y="498"/>
                <a:ext cx="9" cy="1"/>
              </a:xfrm>
              <a:prstGeom prst="rect">
                <a:avLst/>
              </a:prstGeom>
              <a:solidFill>
                <a:srgbClr val="F4F4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1" name="Rectangle 253"/>
              <p:cNvSpPr>
                <a:spLocks noChangeArrowheads="1"/>
              </p:cNvSpPr>
              <p:nvPr/>
            </p:nvSpPr>
            <p:spPr bwMode="auto">
              <a:xfrm>
                <a:off x="1695" y="499"/>
                <a:ext cx="9" cy="1"/>
              </a:xfrm>
              <a:prstGeom prst="rect">
                <a:avLst/>
              </a:pr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2" name="Rectangle 254"/>
              <p:cNvSpPr>
                <a:spLocks noChangeArrowheads="1"/>
              </p:cNvSpPr>
              <p:nvPr/>
            </p:nvSpPr>
            <p:spPr bwMode="auto">
              <a:xfrm>
                <a:off x="1695" y="500"/>
                <a:ext cx="9" cy="2"/>
              </a:xfrm>
              <a:prstGeom prst="rect">
                <a:avLst/>
              </a:prstGeom>
              <a:solidFill>
                <a:srgbClr val="F6F6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3" name="Rectangle 255"/>
              <p:cNvSpPr>
                <a:spLocks noChangeArrowheads="1"/>
              </p:cNvSpPr>
              <p:nvPr/>
            </p:nvSpPr>
            <p:spPr bwMode="auto">
              <a:xfrm>
                <a:off x="1695" y="502"/>
                <a:ext cx="9" cy="1"/>
              </a:xfrm>
              <a:prstGeom prst="rect">
                <a:avLst/>
              </a:prstGeom>
              <a:solidFill>
                <a:srgbClr val="F7F7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4" name="Rectangle 256"/>
              <p:cNvSpPr>
                <a:spLocks noChangeArrowheads="1"/>
              </p:cNvSpPr>
              <p:nvPr/>
            </p:nvSpPr>
            <p:spPr bwMode="auto">
              <a:xfrm>
                <a:off x="1695" y="503"/>
                <a:ext cx="9" cy="1"/>
              </a:xfrm>
              <a:prstGeom prst="rect">
                <a:avLst/>
              </a:prstGeom>
              <a:solidFill>
                <a:srgbClr val="F8F8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5" name="Rectangle 257"/>
              <p:cNvSpPr>
                <a:spLocks noChangeArrowheads="1"/>
              </p:cNvSpPr>
              <p:nvPr/>
            </p:nvSpPr>
            <p:spPr bwMode="auto">
              <a:xfrm>
                <a:off x="1695" y="504"/>
                <a:ext cx="9" cy="1"/>
              </a:xfrm>
              <a:prstGeom prst="rect">
                <a:avLst/>
              </a:prstGeom>
              <a:solidFill>
                <a:srgbClr val="F9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6" name="Rectangle 258"/>
              <p:cNvSpPr>
                <a:spLocks noChangeArrowheads="1"/>
              </p:cNvSpPr>
              <p:nvPr/>
            </p:nvSpPr>
            <p:spPr bwMode="auto">
              <a:xfrm>
                <a:off x="1695" y="505"/>
                <a:ext cx="9" cy="1"/>
              </a:xfrm>
              <a:prstGeom prst="rect">
                <a:avLst/>
              </a:prstGeom>
              <a:solidFill>
                <a:srgbClr val="FAFA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7" name="Rectangle 259"/>
              <p:cNvSpPr>
                <a:spLocks noChangeArrowheads="1"/>
              </p:cNvSpPr>
              <p:nvPr/>
            </p:nvSpPr>
            <p:spPr bwMode="auto">
              <a:xfrm>
                <a:off x="1695" y="506"/>
                <a:ext cx="9" cy="1"/>
              </a:xfrm>
              <a:prstGeom prst="rect">
                <a:avLst/>
              </a:pr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8" name="Rectangle 260"/>
              <p:cNvSpPr>
                <a:spLocks noChangeArrowheads="1"/>
              </p:cNvSpPr>
              <p:nvPr/>
            </p:nvSpPr>
            <p:spPr bwMode="auto">
              <a:xfrm>
                <a:off x="1695" y="507"/>
                <a:ext cx="9" cy="1"/>
              </a:xfrm>
              <a:prstGeom prst="rect">
                <a:avLst/>
              </a:prstGeom>
              <a:solidFill>
                <a:srgbClr val="FC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9" name="Rectangle 261"/>
              <p:cNvSpPr>
                <a:spLocks noChangeArrowheads="1"/>
              </p:cNvSpPr>
              <p:nvPr/>
            </p:nvSpPr>
            <p:spPr bwMode="auto">
              <a:xfrm>
                <a:off x="1695" y="508"/>
                <a:ext cx="9" cy="2"/>
              </a:xfrm>
              <a:prstGeom prst="rect">
                <a:avLst/>
              </a:prstGeom>
              <a:solidFill>
                <a:srgbClr val="FDF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0" name="Rectangle 262"/>
              <p:cNvSpPr>
                <a:spLocks noChangeArrowheads="1"/>
              </p:cNvSpPr>
              <p:nvPr/>
            </p:nvSpPr>
            <p:spPr bwMode="auto">
              <a:xfrm>
                <a:off x="1695" y="510"/>
                <a:ext cx="9" cy="1"/>
              </a:xfrm>
              <a:prstGeom prst="rect">
                <a:avLst/>
              </a:prstGeom>
              <a:solidFill>
                <a:srgbClr val="FEFE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1" name="Rectangle 263"/>
              <p:cNvSpPr>
                <a:spLocks noChangeArrowheads="1"/>
              </p:cNvSpPr>
              <p:nvPr/>
            </p:nvSpPr>
            <p:spPr bwMode="auto">
              <a:xfrm>
                <a:off x="1695" y="468"/>
                <a:ext cx="9" cy="43"/>
              </a:xfrm>
              <a:prstGeom prst="rect">
                <a:avLst/>
              </a:prstGeom>
              <a:noFill/>
              <a:ln w="0" cap="flat">
                <a:solidFill>
                  <a:srgbClr val="B2B2B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2" name="Rectangle 264"/>
              <p:cNvSpPr>
                <a:spLocks noChangeArrowheads="1"/>
              </p:cNvSpPr>
              <p:nvPr/>
            </p:nvSpPr>
            <p:spPr bwMode="auto">
              <a:xfrm>
                <a:off x="1695" y="468"/>
                <a:ext cx="9" cy="1"/>
              </a:xfrm>
              <a:prstGeom prst="rect">
                <a:avLst/>
              </a:prstGeom>
              <a:solidFill>
                <a:srgbClr val="42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3" name="Rectangle 265"/>
              <p:cNvSpPr>
                <a:spLocks noChangeArrowheads="1"/>
              </p:cNvSpPr>
              <p:nvPr/>
            </p:nvSpPr>
            <p:spPr bwMode="auto">
              <a:xfrm>
                <a:off x="1695" y="469"/>
                <a:ext cx="9" cy="2"/>
              </a:xfrm>
              <a:prstGeom prst="rect">
                <a:avLst/>
              </a:pr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4" name="Rectangle 266"/>
              <p:cNvSpPr>
                <a:spLocks noChangeArrowheads="1"/>
              </p:cNvSpPr>
              <p:nvPr/>
            </p:nvSpPr>
            <p:spPr bwMode="auto">
              <a:xfrm>
                <a:off x="1695" y="471"/>
                <a:ext cx="9" cy="1"/>
              </a:xfrm>
              <a:prstGeom prst="rect">
                <a:avLst/>
              </a:prstGeom>
              <a:solidFill>
                <a:srgbClr val="4444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5" name="Rectangle 267"/>
              <p:cNvSpPr>
                <a:spLocks noChangeArrowheads="1"/>
              </p:cNvSpPr>
              <p:nvPr/>
            </p:nvSpPr>
            <p:spPr bwMode="auto">
              <a:xfrm>
                <a:off x="1695" y="472"/>
                <a:ext cx="9" cy="1"/>
              </a:xfrm>
              <a:prstGeom prst="rect">
                <a:avLst/>
              </a:prstGeom>
              <a:solidFill>
                <a:srgbClr val="45454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6" name="Rectangle 268"/>
              <p:cNvSpPr>
                <a:spLocks noChangeArrowheads="1"/>
              </p:cNvSpPr>
              <p:nvPr/>
            </p:nvSpPr>
            <p:spPr bwMode="auto">
              <a:xfrm>
                <a:off x="1695" y="473"/>
                <a:ext cx="9" cy="1"/>
              </a:xfrm>
              <a:prstGeom prst="rect">
                <a:avLst/>
              </a:prstGeom>
              <a:solidFill>
                <a:srgbClr val="46464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7" name="Rectangle 269"/>
              <p:cNvSpPr>
                <a:spLocks noChangeArrowheads="1"/>
              </p:cNvSpPr>
              <p:nvPr/>
            </p:nvSpPr>
            <p:spPr bwMode="auto">
              <a:xfrm>
                <a:off x="1695" y="474"/>
                <a:ext cx="9" cy="1"/>
              </a:xfrm>
              <a:prstGeom prst="rect">
                <a:avLst/>
              </a:prstGeom>
              <a:solidFill>
                <a:srgbClr val="4747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8" name="Rectangle 270"/>
              <p:cNvSpPr>
                <a:spLocks noChangeArrowheads="1"/>
              </p:cNvSpPr>
              <p:nvPr/>
            </p:nvSpPr>
            <p:spPr bwMode="auto">
              <a:xfrm>
                <a:off x="1695" y="475"/>
                <a:ext cx="9" cy="1"/>
              </a:xfrm>
              <a:prstGeom prst="rect">
                <a:avLst/>
              </a:prstGeom>
              <a:solidFill>
                <a:srgbClr val="48484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9" name="Rectangle 271"/>
              <p:cNvSpPr>
                <a:spLocks noChangeArrowheads="1"/>
              </p:cNvSpPr>
              <p:nvPr/>
            </p:nvSpPr>
            <p:spPr bwMode="auto">
              <a:xfrm>
                <a:off x="1695" y="476"/>
                <a:ext cx="9" cy="1"/>
              </a:xfrm>
              <a:prstGeom prst="rect">
                <a:avLst/>
              </a:prstGeom>
              <a:solidFill>
                <a:srgbClr val="49494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0" name="Rectangle 272"/>
              <p:cNvSpPr>
                <a:spLocks noChangeArrowheads="1"/>
              </p:cNvSpPr>
              <p:nvPr/>
            </p:nvSpPr>
            <p:spPr bwMode="auto">
              <a:xfrm>
                <a:off x="1695" y="477"/>
                <a:ext cx="9" cy="2"/>
              </a:xfrm>
              <a:prstGeom prst="rect">
                <a:avLst/>
              </a:pr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1" name="Rectangle 273"/>
              <p:cNvSpPr>
                <a:spLocks noChangeArrowheads="1"/>
              </p:cNvSpPr>
              <p:nvPr/>
            </p:nvSpPr>
            <p:spPr bwMode="auto">
              <a:xfrm>
                <a:off x="1695" y="479"/>
                <a:ext cx="9" cy="1"/>
              </a:xfrm>
              <a:prstGeom prst="rect">
                <a:avLst/>
              </a:prstGeom>
              <a:solidFill>
                <a:srgbClr val="4B4B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2" name="Rectangle 274"/>
              <p:cNvSpPr>
                <a:spLocks noChangeArrowheads="1"/>
              </p:cNvSpPr>
              <p:nvPr/>
            </p:nvSpPr>
            <p:spPr bwMode="auto">
              <a:xfrm>
                <a:off x="1695" y="480"/>
                <a:ext cx="9" cy="1"/>
              </a:xfrm>
              <a:prstGeom prst="rect">
                <a:avLst/>
              </a:prstGeom>
              <a:solidFill>
                <a:srgbClr val="4C4C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3" name="Rectangle 275"/>
              <p:cNvSpPr>
                <a:spLocks noChangeArrowheads="1"/>
              </p:cNvSpPr>
              <p:nvPr/>
            </p:nvSpPr>
            <p:spPr bwMode="auto">
              <a:xfrm>
                <a:off x="1695" y="481"/>
                <a:ext cx="9" cy="2"/>
              </a:xfrm>
              <a:prstGeom prst="rect">
                <a:avLst/>
              </a:pr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4" name="Rectangle 276"/>
              <p:cNvSpPr>
                <a:spLocks noChangeArrowheads="1"/>
              </p:cNvSpPr>
              <p:nvPr/>
            </p:nvSpPr>
            <p:spPr bwMode="auto">
              <a:xfrm>
                <a:off x="1695" y="483"/>
                <a:ext cx="9" cy="1"/>
              </a:xfrm>
              <a:prstGeom prst="rect">
                <a:avLst/>
              </a:pr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5" name="Rectangle 277"/>
              <p:cNvSpPr>
                <a:spLocks noChangeArrowheads="1"/>
              </p:cNvSpPr>
              <p:nvPr/>
            </p:nvSpPr>
            <p:spPr bwMode="auto">
              <a:xfrm>
                <a:off x="1695" y="484"/>
                <a:ext cx="9" cy="1"/>
              </a:xfrm>
              <a:prstGeom prst="rect">
                <a:avLst/>
              </a:pr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6" name="Rectangle 278"/>
              <p:cNvSpPr>
                <a:spLocks noChangeArrowheads="1"/>
              </p:cNvSpPr>
              <p:nvPr/>
            </p:nvSpPr>
            <p:spPr bwMode="auto">
              <a:xfrm>
                <a:off x="1695" y="485"/>
                <a:ext cx="9" cy="2"/>
              </a:xfrm>
              <a:prstGeom prst="rect">
                <a:avLst/>
              </a:prstGeom>
              <a:solidFill>
                <a:srgbClr val="505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7" name="Rectangle 279"/>
              <p:cNvSpPr>
                <a:spLocks noChangeArrowheads="1"/>
              </p:cNvSpPr>
              <p:nvPr/>
            </p:nvSpPr>
            <p:spPr bwMode="auto">
              <a:xfrm>
                <a:off x="1695" y="487"/>
                <a:ext cx="9" cy="1"/>
              </a:xfrm>
              <a:prstGeom prst="rect">
                <a:avLst/>
              </a:prstGeom>
              <a:solidFill>
                <a:srgbClr val="5151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8" name="Rectangle 280"/>
              <p:cNvSpPr>
                <a:spLocks noChangeArrowheads="1"/>
              </p:cNvSpPr>
              <p:nvPr/>
            </p:nvSpPr>
            <p:spPr bwMode="auto">
              <a:xfrm>
                <a:off x="1695" y="488"/>
                <a:ext cx="9" cy="1"/>
              </a:xfrm>
              <a:prstGeom prst="rect">
                <a:avLst/>
              </a:prstGeom>
              <a:solidFill>
                <a:srgbClr val="5252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9" name="Rectangle 281"/>
              <p:cNvSpPr>
                <a:spLocks noChangeArrowheads="1"/>
              </p:cNvSpPr>
              <p:nvPr/>
            </p:nvSpPr>
            <p:spPr bwMode="auto">
              <a:xfrm>
                <a:off x="1695" y="489"/>
                <a:ext cx="9" cy="1"/>
              </a:xfrm>
              <a:prstGeom prst="rect">
                <a:avLst/>
              </a:prstGeom>
              <a:solidFill>
                <a:srgbClr val="5353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0" name="Rectangle 282"/>
              <p:cNvSpPr>
                <a:spLocks noChangeArrowheads="1"/>
              </p:cNvSpPr>
              <p:nvPr/>
            </p:nvSpPr>
            <p:spPr bwMode="auto">
              <a:xfrm>
                <a:off x="1695" y="490"/>
                <a:ext cx="9" cy="1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1" name="Rectangle 283"/>
              <p:cNvSpPr>
                <a:spLocks noChangeArrowheads="1"/>
              </p:cNvSpPr>
              <p:nvPr/>
            </p:nvSpPr>
            <p:spPr bwMode="auto">
              <a:xfrm>
                <a:off x="1695" y="491"/>
                <a:ext cx="9" cy="1"/>
              </a:xfrm>
              <a:prstGeom prst="rect">
                <a:avLst/>
              </a:prstGeom>
              <a:solidFill>
                <a:srgbClr val="55555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2" name="Rectangle 284"/>
              <p:cNvSpPr>
                <a:spLocks noChangeArrowheads="1"/>
              </p:cNvSpPr>
              <p:nvPr/>
            </p:nvSpPr>
            <p:spPr bwMode="auto">
              <a:xfrm>
                <a:off x="1695" y="492"/>
                <a:ext cx="9" cy="2"/>
              </a:xfrm>
              <a:prstGeom prst="rect">
                <a:avLst/>
              </a:prstGeom>
              <a:solidFill>
                <a:srgbClr val="5656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3" name="Rectangle 285"/>
              <p:cNvSpPr>
                <a:spLocks noChangeArrowheads="1"/>
              </p:cNvSpPr>
              <p:nvPr/>
            </p:nvSpPr>
            <p:spPr bwMode="auto">
              <a:xfrm>
                <a:off x="1695" y="494"/>
                <a:ext cx="9" cy="1"/>
              </a:xfrm>
              <a:prstGeom prst="rect">
                <a:avLst/>
              </a:prstGeom>
              <a:solidFill>
                <a:srgbClr val="57575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4" name="Rectangle 286"/>
              <p:cNvSpPr>
                <a:spLocks noChangeArrowheads="1"/>
              </p:cNvSpPr>
              <p:nvPr/>
            </p:nvSpPr>
            <p:spPr bwMode="auto">
              <a:xfrm>
                <a:off x="1695" y="495"/>
                <a:ext cx="9" cy="1"/>
              </a:xfrm>
              <a:prstGeom prst="rect">
                <a:avLst/>
              </a:prstGeom>
              <a:solidFill>
                <a:srgbClr val="58585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5" name="Rectangle 287"/>
              <p:cNvSpPr>
                <a:spLocks noChangeArrowheads="1"/>
              </p:cNvSpPr>
              <p:nvPr/>
            </p:nvSpPr>
            <p:spPr bwMode="auto">
              <a:xfrm>
                <a:off x="1695" y="496"/>
                <a:ext cx="9" cy="2"/>
              </a:xfrm>
              <a:prstGeom prst="rect">
                <a:avLst/>
              </a:prstGeom>
              <a:solidFill>
                <a:srgbClr val="5959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6" name="Rectangle 288"/>
              <p:cNvSpPr>
                <a:spLocks noChangeArrowheads="1"/>
              </p:cNvSpPr>
              <p:nvPr/>
            </p:nvSpPr>
            <p:spPr bwMode="auto">
              <a:xfrm>
                <a:off x="1695" y="498"/>
                <a:ext cx="9" cy="1"/>
              </a:xfrm>
              <a:prstGeom prst="rect">
                <a:avLst/>
              </a:prstGeom>
              <a:solidFill>
                <a:srgbClr val="5A5A5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7" name="Rectangle 289"/>
              <p:cNvSpPr>
                <a:spLocks noChangeArrowheads="1"/>
              </p:cNvSpPr>
              <p:nvPr/>
            </p:nvSpPr>
            <p:spPr bwMode="auto">
              <a:xfrm>
                <a:off x="1695" y="499"/>
                <a:ext cx="9" cy="1"/>
              </a:xfrm>
              <a:prstGeom prst="rect">
                <a:avLst/>
              </a:prstGeom>
              <a:solidFill>
                <a:srgbClr val="5B5B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8" name="Rectangle 290"/>
              <p:cNvSpPr>
                <a:spLocks noChangeArrowheads="1"/>
              </p:cNvSpPr>
              <p:nvPr/>
            </p:nvSpPr>
            <p:spPr bwMode="auto">
              <a:xfrm>
                <a:off x="1695" y="500"/>
                <a:ext cx="9" cy="2"/>
              </a:xfrm>
              <a:prstGeom prst="rect">
                <a:avLst/>
              </a:prstGeom>
              <a:solidFill>
                <a:srgbClr val="5C5C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9" name="Rectangle 291"/>
              <p:cNvSpPr>
                <a:spLocks noChangeArrowheads="1"/>
              </p:cNvSpPr>
              <p:nvPr/>
            </p:nvSpPr>
            <p:spPr bwMode="auto">
              <a:xfrm>
                <a:off x="1695" y="502"/>
                <a:ext cx="9" cy="1"/>
              </a:xfrm>
              <a:prstGeom prst="rect">
                <a:avLst/>
              </a:prstGeom>
              <a:solidFill>
                <a:srgbClr val="5D5D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0" name="Rectangle 292"/>
              <p:cNvSpPr>
                <a:spLocks noChangeArrowheads="1"/>
              </p:cNvSpPr>
              <p:nvPr/>
            </p:nvSpPr>
            <p:spPr bwMode="auto">
              <a:xfrm>
                <a:off x="1695" y="503"/>
                <a:ext cx="9" cy="1"/>
              </a:xfrm>
              <a:prstGeom prst="rect">
                <a:avLst/>
              </a:prstGeom>
              <a:solidFill>
                <a:srgbClr val="5E5E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1" name="Rectangle 293"/>
              <p:cNvSpPr>
                <a:spLocks noChangeArrowheads="1"/>
              </p:cNvSpPr>
              <p:nvPr/>
            </p:nvSpPr>
            <p:spPr bwMode="auto">
              <a:xfrm>
                <a:off x="1695" y="504"/>
                <a:ext cx="9" cy="1"/>
              </a:xfrm>
              <a:prstGeom prst="rect">
                <a:avLst/>
              </a:prstGeom>
              <a:solidFill>
                <a:srgbClr val="5F5F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2" name="Rectangle 294"/>
              <p:cNvSpPr>
                <a:spLocks noChangeArrowheads="1"/>
              </p:cNvSpPr>
              <p:nvPr/>
            </p:nvSpPr>
            <p:spPr bwMode="auto">
              <a:xfrm>
                <a:off x="1695" y="505"/>
                <a:ext cx="9" cy="1"/>
              </a:xfrm>
              <a:prstGeom prst="rect">
                <a:avLst/>
              </a:prstGeom>
              <a:solidFill>
                <a:srgbClr val="60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3" name="Rectangle 295"/>
              <p:cNvSpPr>
                <a:spLocks noChangeArrowheads="1"/>
              </p:cNvSpPr>
              <p:nvPr/>
            </p:nvSpPr>
            <p:spPr bwMode="auto">
              <a:xfrm>
                <a:off x="1695" y="506"/>
                <a:ext cx="9" cy="1"/>
              </a:xfrm>
              <a:prstGeom prst="rect">
                <a:avLst/>
              </a:prstGeom>
              <a:solidFill>
                <a:srgbClr val="6161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4" name="Rectangle 296"/>
              <p:cNvSpPr>
                <a:spLocks noChangeArrowheads="1"/>
              </p:cNvSpPr>
              <p:nvPr/>
            </p:nvSpPr>
            <p:spPr bwMode="auto">
              <a:xfrm>
                <a:off x="1695" y="507"/>
                <a:ext cx="9" cy="1"/>
              </a:xfrm>
              <a:prstGeom prst="rect">
                <a:avLst/>
              </a:prstGeom>
              <a:solidFill>
                <a:srgbClr val="6262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5" name="Rectangle 297"/>
              <p:cNvSpPr>
                <a:spLocks noChangeArrowheads="1"/>
              </p:cNvSpPr>
              <p:nvPr/>
            </p:nvSpPr>
            <p:spPr bwMode="auto">
              <a:xfrm>
                <a:off x="1695" y="508"/>
                <a:ext cx="9" cy="2"/>
              </a:xfrm>
              <a:prstGeom prst="rect">
                <a:avLst/>
              </a:pr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6" name="Rectangle 298"/>
              <p:cNvSpPr>
                <a:spLocks noChangeArrowheads="1"/>
              </p:cNvSpPr>
              <p:nvPr/>
            </p:nvSpPr>
            <p:spPr bwMode="auto">
              <a:xfrm>
                <a:off x="1695" y="510"/>
                <a:ext cx="9" cy="1"/>
              </a:xfrm>
              <a:prstGeom prst="rect">
                <a:avLst/>
              </a:prstGeom>
              <a:solidFill>
                <a:srgbClr val="6464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7" name="Rectangle 299"/>
              <p:cNvSpPr>
                <a:spLocks noChangeArrowheads="1"/>
              </p:cNvSpPr>
              <p:nvPr/>
            </p:nvSpPr>
            <p:spPr bwMode="auto">
              <a:xfrm>
                <a:off x="1695" y="468"/>
                <a:ext cx="9" cy="43"/>
              </a:xfrm>
              <a:prstGeom prst="rect">
                <a:avLst/>
              </a:prstGeom>
              <a:noFill/>
              <a:ln w="0" cap="flat">
                <a:solidFill>
                  <a:srgbClr val="070707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8" name="Rectangle 300"/>
              <p:cNvSpPr>
                <a:spLocks noChangeArrowheads="1"/>
              </p:cNvSpPr>
              <p:nvPr/>
            </p:nvSpPr>
            <p:spPr bwMode="auto">
              <a:xfrm>
                <a:off x="4944" y="468"/>
                <a:ext cx="8" cy="1"/>
              </a:xfrm>
              <a:prstGeom prst="rect">
                <a:avLst/>
              </a:pr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9" name="Rectangle 301"/>
              <p:cNvSpPr>
                <a:spLocks noChangeArrowheads="1"/>
              </p:cNvSpPr>
              <p:nvPr/>
            </p:nvSpPr>
            <p:spPr bwMode="auto">
              <a:xfrm>
                <a:off x="4944" y="469"/>
                <a:ext cx="8" cy="2"/>
              </a:xfrm>
              <a:prstGeom prst="rect">
                <a:avLst/>
              </a:prstGeom>
              <a:solidFill>
                <a:srgbClr val="DCDC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0" name="Rectangle 302"/>
              <p:cNvSpPr>
                <a:spLocks noChangeArrowheads="1"/>
              </p:cNvSpPr>
              <p:nvPr/>
            </p:nvSpPr>
            <p:spPr bwMode="auto">
              <a:xfrm>
                <a:off x="4944" y="471"/>
                <a:ext cx="8" cy="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1" name="Rectangle 303"/>
              <p:cNvSpPr>
                <a:spLocks noChangeArrowheads="1"/>
              </p:cNvSpPr>
              <p:nvPr/>
            </p:nvSpPr>
            <p:spPr bwMode="auto">
              <a:xfrm>
                <a:off x="4944" y="471"/>
                <a:ext cx="8" cy="2"/>
              </a:xfrm>
              <a:prstGeom prst="rect">
                <a:avLst/>
              </a:prstGeom>
              <a:solidFill>
                <a:srgbClr val="DED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2" name="Rectangle 304"/>
              <p:cNvSpPr>
                <a:spLocks noChangeArrowheads="1"/>
              </p:cNvSpPr>
              <p:nvPr/>
            </p:nvSpPr>
            <p:spPr bwMode="auto">
              <a:xfrm>
                <a:off x="4944" y="473"/>
                <a:ext cx="8" cy="1"/>
              </a:xfrm>
              <a:prstGeom prst="rect">
                <a:avLst/>
              </a:prstGeom>
              <a:solidFill>
                <a:srgbClr val="DFD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3" name="Rectangle 305"/>
              <p:cNvSpPr>
                <a:spLocks noChangeArrowheads="1"/>
              </p:cNvSpPr>
              <p:nvPr/>
            </p:nvSpPr>
            <p:spPr bwMode="auto">
              <a:xfrm>
                <a:off x="4944" y="473"/>
                <a:ext cx="8" cy="2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4" name="Rectangle 306"/>
              <p:cNvSpPr>
                <a:spLocks noChangeArrowheads="1"/>
              </p:cNvSpPr>
              <p:nvPr/>
            </p:nvSpPr>
            <p:spPr bwMode="auto">
              <a:xfrm>
                <a:off x="4944" y="475"/>
                <a:ext cx="8" cy="1"/>
              </a:xfrm>
              <a:prstGeom prst="rect">
                <a:avLst/>
              </a:prstGeom>
              <a:solidFill>
                <a:srgbClr val="E1E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5" name="Rectangle 307"/>
              <p:cNvSpPr>
                <a:spLocks noChangeArrowheads="1"/>
              </p:cNvSpPr>
              <p:nvPr/>
            </p:nvSpPr>
            <p:spPr bwMode="auto">
              <a:xfrm>
                <a:off x="4944" y="476"/>
                <a:ext cx="8" cy="1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6" name="Rectangle 308"/>
              <p:cNvSpPr>
                <a:spLocks noChangeArrowheads="1"/>
              </p:cNvSpPr>
              <p:nvPr/>
            </p:nvSpPr>
            <p:spPr bwMode="auto">
              <a:xfrm>
                <a:off x="4944" y="477"/>
                <a:ext cx="8" cy="2"/>
              </a:xfrm>
              <a:prstGeom prst="rect">
                <a:avLst/>
              </a:prstGeom>
              <a:solidFill>
                <a:srgbClr val="E3E3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7" name="Rectangle 309"/>
              <p:cNvSpPr>
                <a:spLocks noChangeArrowheads="1"/>
              </p:cNvSpPr>
              <p:nvPr/>
            </p:nvSpPr>
            <p:spPr bwMode="auto">
              <a:xfrm>
                <a:off x="4944" y="479"/>
                <a:ext cx="8" cy="1"/>
              </a:xfrm>
              <a:prstGeom prst="rect">
                <a:avLst/>
              </a:prstGeom>
              <a:solidFill>
                <a:srgbClr val="E4E4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8" name="Rectangle 310"/>
              <p:cNvSpPr>
                <a:spLocks noChangeArrowheads="1"/>
              </p:cNvSpPr>
              <p:nvPr/>
            </p:nvSpPr>
            <p:spPr bwMode="auto">
              <a:xfrm>
                <a:off x="4944" y="480"/>
                <a:ext cx="8" cy="1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9" name="Rectangle 311"/>
              <p:cNvSpPr>
                <a:spLocks noChangeArrowheads="1"/>
              </p:cNvSpPr>
              <p:nvPr/>
            </p:nvSpPr>
            <p:spPr bwMode="auto">
              <a:xfrm>
                <a:off x="4944" y="481"/>
                <a:ext cx="8" cy="2"/>
              </a:xfrm>
              <a:prstGeom prst="rect">
                <a:avLst/>
              </a:pr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0" name="Rectangle 312"/>
              <p:cNvSpPr>
                <a:spLocks noChangeArrowheads="1"/>
              </p:cNvSpPr>
              <p:nvPr/>
            </p:nvSpPr>
            <p:spPr bwMode="auto">
              <a:xfrm>
                <a:off x="4944" y="483"/>
                <a:ext cx="8" cy="1"/>
              </a:xfrm>
              <a:prstGeom prst="rect">
                <a:avLst/>
              </a:prstGeom>
              <a:solidFill>
                <a:srgbClr val="E7E7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1" name="Rectangle 313"/>
              <p:cNvSpPr>
                <a:spLocks noChangeArrowheads="1"/>
              </p:cNvSpPr>
              <p:nvPr/>
            </p:nvSpPr>
            <p:spPr bwMode="auto">
              <a:xfrm>
                <a:off x="4944" y="483"/>
                <a:ext cx="8" cy="1"/>
              </a:xfrm>
              <a:prstGeom prst="rect">
                <a:avLst/>
              </a:pr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2" name="Rectangle 314"/>
              <p:cNvSpPr>
                <a:spLocks noChangeArrowheads="1"/>
              </p:cNvSpPr>
              <p:nvPr/>
            </p:nvSpPr>
            <p:spPr bwMode="auto">
              <a:xfrm>
                <a:off x="4944" y="484"/>
                <a:ext cx="8" cy="1"/>
              </a:xfrm>
              <a:prstGeom prst="rect">
                <a:avLst/>
              </a:prstGeom>
              <a:solidFill>
                <a:srgbClr val="E9E9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3" name="Rectangle 315"/>
              <p:cNvSpPr>
                <a:spLocks noChangeArrowheads="1"/>
              </p:cNvSpPr>
              <p:nvPr/>
            </p:nvSpPr>
            <p:spPr bwMode="auto">
              <a:xfrm>
                <a:off x="4944" y="485"/>
                <a:ext cx="8" cy="2"/>
              </a:xfrm>
              <a:prstGeom prst="rect">
                <a:avLst/>
              </a:pr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4" name="Rectangle 316"/>
              <p:cNvSpPr>
                <a:spLocks noChangeArrowheads="1"/>
              </p:cNvSpPr>
              <p:nvPr/>
            </p:nvSpPr>
            <p:spPr bwMode="auto">
              <a:xfrm>
                <a:off x="4944" y="487"/>
                <a:ext cx="8" cy="1"/>
              </a:xfrm>
              <a:prstGeom prst="rect">
                <a:avLst/>
              </a:prstGeom>
              <a:solidFill>
                <a:srgbClr val="EBEB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5" name="Rectangle 317"/>
              <p:cNvSpPr>
                <a:spLocks noChangeArrowheads="1"/>
              </p:cNvSpPr>
              <p:nvPr/>
            </p:nvSpPr>
            <p:spPr bwMode="auto">
              <a:xfrm>
                <a:off x="4944" y="488"/>
                <a:ext cx="8" cy="1"/>
              </a:xfrm>
              <a:prstGeom prst="rect">
                <a:avLst/>
              </a:prstGeom>
              <a:solidFill>
                <a:srgbClr val="ECEC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6" name="Rectangle 318"/>
              <p:cNvSpPr>
                <a:spLocks noChangeArrowheads="1"/>
              </p:cNvSpPr>
              <p:nvPr/>
            </p:nvSpPr>
            <p:spPr bwMode="auto">
              <a:xfrm>
                <a:off x="4944" y="489"/>
                <a:ext cx="8" cy="2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7" name="Rectangle 319"/>
              <p:cNvSpPr>
                <a:spLocks noChangeArrowheads="1"/>
              </p:cNvSpPr>
              <p:nvPr/>
            </p:nvSpPr>
            <p:spPr bwMode="auto">
              <a:xfrm>
                <a:off x="4944" y="491"/>
                <a:ext cx="8" cy="1"/>
              </a:xfrm>
              <a:prstGeom prst="rect">
                <a:avLst/>
              </a:prstGeom>
              <a:solidFill>
                <a:srgbClr val="EEEE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8" name="Rectangle 320"/>
              <p:cNvSpPr>
                <a:spLocks noChangeArrowheads="1"/>
              </p:cNvSpPr>
              <p:nvPr/>
            </p:nvSpPr>
            <p:spPr bwMode="auto">
              <a:xfrm>
                <a:off x="4944" y="492"/>
                <a:ext cx="8" cy="1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9" name="Rectangle 321"/>
              <p:cNvSpPr>
                <a:spLocks noChangeArrowheads="1"/>
              </p:cNvSpPr>
              <p:nvPr/>
            </p:nvSpPr>
            <p:spPr bwMode="auto">
              <a:xfrm>
                <a:off x="4944" y="493"/>
                <a:ext cx="8" cy="1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0" name="Rectangle 322"/>
              <p:cNvSpPr>
                <a:spLocks noChangeArrowheads="1"/>
              </p:cNvSpPr>
              <p:nvPr/>
            </p:nvSpPr>
            <p:spPr bwMode="auto">
              <a:xfrm>
                <a:off x="4944" y="494"/>
                <a:ext cx="8" cy="1"/>
              </a:xfrm>
              <a:prstGeom prst="rect">
                <a:avLst/>
              </a:prstGeom>
              <a:solidFill>
                <a:srgbClr val="F1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1" name="Rectangle 323"/>
              <p:cNvSpPr>
                <a:spLocks noChangeArrowheads="1"/>
              </p:cNvSpPr>
              <p:nvPr/>
            </p:nvSpPr>
            <p:spPr bwMode="auto">
              <a:xfrm>
                <a:off x="4944" y="495"/>
                <a:ext cx="8" cy="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2" name="Rectangle 324"/>
              <p:cNvSpPr>
                <a:spLocks noChangeArrowheads="1"/>
              </p:cNvSpPr>
              <p:nvPr/>
            </p:nvSpPr>
            <p:spPr bwMode="auto">
              <a:xfrm>
                <a:off x="4944" y="496"/>
                <a:ext cx="8" cy="2"/>
              </a:xfrm>
              <a:prstGeom prst="rect">
                <a:avLst/>
              </a:prstGeom>
              <a:solidFill>
                <a:srgbClr val="F3F3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3" name="Rectangle 325"/>
              <p:cNvSpPr>
                <a:spLocks noChangeArrowheads="1"/>
              </p:cNvSpPr>
              <p:nvPr/>
            </p:nvSpPr>
            <p:spPr bwMode="auto">
              <a:xfrm>
                <a:off x="4944" y="498"/>
                <a:ext cx="8" cy="1"/>
              </a:xfrm>
              <a:prstGeom prst="rect">
                <a:avLst/>
              </a:prstGeom>
              <a:solidFill>
                <a:srgbClr val="F4F4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4" name="Rectangle 326"/>
              <p:cNvSpPr>
                <a:spLocks noChangeArrowheads="1"/>
              </p:cNvSpPr>
              <p:nvPr/>
            </p:nvSpPr>
            <p:spPr bwMode="auto">
              <a:xfrm>
                <a:off x="4944" y="499"/>
                <a:ext cx="8" cy="1"/>
              </a:xfrm>
              <a:prstGeom prst="rect">
                <a:avLst/>
              </a:pr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5" name="Rectangle 327"/>
              <p:cNvSpPr>
                <a:spLocks noChangeArrowheads="1"/>
              </p:cNvSpPr>
              <p:nvPr/>
            </p:nvSpPr>
            <p:spPr bwMode="auto">
              <a:xfrm>
                <a:off x="4944" y="500"/>
                <a:ext cx="8" cy="2"/>
              </a:xfrm>
              <a:prstGeom prst="rect">
                <a:avLst/>
              </a:prstGeom>
              <a:solidFill>
                <a:srgbClr val="F6F6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6" name="Rectangle 328"/>
              <p:cNvSpPr>
                <a:spLocks noChangeArrowheads="1"/>
              </p:cNvSpPr>
              <p:nvPr/>
            </p:nvSpPr>
            <p:spPr bwMode="auto">
              <a:xfrm>
                <a:off x="4944" y="502"/>
                <a:ext cx="8" cy="1"/>
              </a:xfrm>
              <a:prstGeom prst="rect">
                <a:avLst/>
              </a:prstGeom>
              <a:solidFill>
                <a:srgbClr val="F7F7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7" name="Rectangle 329"/>
              <p:cNvSpPr>
                <a:spLocks noChangeArrowheads="1"/>
              </p:cNvSpPr>
              <p:nvPr/>
            </p:nvSpPr>
            <p:spPr bwMode="auto">
              <a:xfrm>
                <a:off x="4944" y="503"/>
                <a:ext cx="8" cy="1"/>
              </a:xfrm>
              <a:prstGeom prst="rect">
                <a:avLst/>
              </a:prstGeom>
              <a:solidFill>
                <a:srgbClr val="F8F8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8" name="Rectangle 330"/>
              <p:cNvSpPr>
                <a:spLocks noChangeArrowheads="1"/>
              </p:cNvSpPr>
              <p:nvPr/>
            </p:nvSpPr>
            <p:spPr bwMode="auto">
              <a:xfrm>
                <a:off x="4944" y="504"/>
                <a:ext cx="8" cy="1"/>
              </a:xfrm>
              <a:prstGeom prst="rect">
                <a:avLst/>
              </a:prstGeom>
              <a:solidFill>
                <a:srgbClr val="F9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9" name="Rectangle 331"/>
              <p:cNvSpPr>
                <a:spLocks noChangeArrowheads="1"/>
              </p:cNvSpPr>
              <p:nvPr/>
            </p:nvSpPr>
            <p:spPr bwMode="auto">
              <a:xfrm>
                <a:off x="4944" y="505"/>
                <a:ext cx="8" cy="1"/>
              </a:xfrm>
              <a:prstGeom prst="rect">
                <a:avLst/>
              </a:prstGeom>
              <a:solidFill>
                <a:srgbClr val="FAFA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0" name="Rectangle 332"/>
              <p:cNvSpPr>
                <a:spLocks noChangeArrowheads="1"/>
              </p:cNvSpPr>
              <p:nvPr/>
            </p:nvSpPr>
            <p:spPr bwMode="auto">
              <a:xfrm>
                <a:off x="4944" y="506"/>
                <a:ext cx="8" cy="1"/>
              </a:xfrm>
              <a:prstGeom prst="rect">
                <a:avLst/>
              </a:pr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1" name="Rectangle 333"/>
              <p:cNvSpPr>
                <a:spLocks noChangeArrowheads="1"/>
              </p:cNvSpPr>
              <p:nvPr/>
            </p:nvSpPr>
            <p:spPr bwMode="auto">
              <a:xfrm>
                <a:off x="4944" y="507"/>
                <a:ext cx="8" cy="1"/>
              </a:xfrm>
              <a:prstGeom prst="rect">
                <a:avLst/>
              </a:prstGeom>
              <a:solidFill>
                <a:srgbClr val="FC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2" name="Rectangle 334"/>
              <p:cNvSpPr>
                <a:spLocks noChangeArrowheads="1"/>
              </p:cNvSpPr>
              <p:nvPr/>
            </p:nvSpPr>
            <p:spPr bwMode="auto">
              <a:xfrm>
                <a:off x="4944" y="508"/>
                <a:ext cx="8" cy="2"/>
              </a:xfrm>
              <a:prstGeom prst="rect">
                <a:avLst/>
              </a:prstGeom>
              <a:solidFill>
                <a:srgbClr val="FDF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3" name="Rectangle 335"/>
              <p:cNvSpPr>
                <a:spLocks noChangeArrowheads="1"/>
              </p:cNvSpPr>
              <p:nvPr/>
            </p:nvSpPr>
            <p:spPr bwMode="auto">
              <a:xfrm>
                <a:off x="4944" y="510"/>
                <a:ext cx="8" cy="1"/>
              </a:xfrm>
              <a:prstGeom prst="rect">
                <a:avLst/>
              </a:prstGeom>
              <a:solidFill>
                <a:srgbClr val="FEFE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4" name="Rectangle 336"/>
              <p:cNvSpPr>
                <a:spLocks noChangeArrowheads="1"/>
              </p:cNvSpPr>
              <p:nvPr/>
            </p:nvSpPr>
            <p:spPr bwMode="auto">
              <a:xfrm>
                <a:off x="4944" y="468"/>
                <a:ext cx="8" cy="43"/>
              </a:xfrm>
              <a:prstGeom prst="rect">
                <a:avLst/>
              </a:prstGeom>
              <a:noFill/>
              <a:ln w="0" cap="flat">
                <a:solidFill>
                  <a:srgbClr val="B2B2B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5" name="Rectangle 337"/>
              <p:cNvSpPr>
                <a:spLocks noChangeArrowheads="1"/>
              </p:cNvSpPr>
              <p:nvPr/>
            </p:nvSpPr>
            <p:spPr bwMode="auto">
              <a:xfrm>
                <a:off x="4944" y="468"/>
                <a:ext cx="8" cy="1"/>
              </a:xfrm>
              <a:prstGeom prst="rect">
                <a:avLst/>
              </a:prstGeom>
              <a:solidFill>
                <a:srgbClr val="42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6" name="Rectangle 338"/>
              <p:cNvSpPr>
                <a:spLocks noChangeArrowheads="1"/>
              </p:cNvSpPr>
              <p:nvPr/>
            </p:nvSpPr>
            <p:spPr bwMode="auto">
              <a:xfrm>
                <a:off x="4944" y="469"/>
                <a:ext cx="8" cy="2"/>
              </a:xfrm>
              <a:prstGeom prst="rect">
                <a:avLst/>
              </a:pr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7" name="Rectangle 339"/>
              <p:cNvSpPr>
                <a:spLocks noChangeArrowheads="1"/>
              </p:cNvSpPr>
              <p:nvPr/>
            </p:nvSpPr>
            <p:spPr bwMode="auto">
              <a:xfrm>
                <a:off x="4944" y="471"/>
                <a:ext cx="8" cy="1"/>
              </a:xfrm>
              <a:prstGeom prst="rect">
                <a:avLst/>
              </a:prstGeom>
              <a:solidFill>
                <a:srgbClr val="4444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8" name="Rectangle 340"/>
              <p:cNvSpPr>
                <a:spLocks noChangeArrowheads="1"/>
              </p:cNvSpPr>
              <p:nvPr/>
            </p:nvSpPr>
            <p:spPr bwMode="auto">
              <a:xfrm>
                <a:off x="4944" y="472"/>
                <a:ext cx="8" cy="1"/>
              </a:xfrm>
              <a:prstGeom prst="rect">
                <a:avLst/>
              </a:prstGeom>
              <a:solidFill>
                <a:srgbClr val="45454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9" name="Rectangle 341"/>
              <p:cNvSpPr>
                <a:spLocks noChangeArrowheads="1"/>
              </p:cNvSpPr>
              <p:nvPr/>
            </p:nvSpPr>
            <p:spPr bwMode="auto">
              <a:xfrm>
                <a:off x="4944" y="473"/>
                <a:ext cx="8" cy="1"/>
              </a:xfrm>
              <a:prstGeom prst="rect">
                <a:avLst/>
              </a:prstGeom>
              <a:solidFill>
                <a:srgbClr val="46464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0" name="Rectangle 342"/>
              <p:cNvSpPr>
                <a:spLocks noChangeArrowheads="1"/>
              </p:cNvSpPr>
              <p:nvPr/>
            </p:nvSpPr>
            <p:spPr bwMode="auto">
              <a:xfrm>
                <a:off x="4944" y="474"/>
                <a:ext cx="8" cy="1"/>
              </a:xfrm>
              <a:prstGeom prst="rect">
                <a:avLst/>
              </a:prstGeom>
              <a:solidFill>
                <a:srgbClr val="4747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1" name="Rectangle 343"/>
              <p:cNvSpPr>
                <a:spLocks noChangeArrowheads="1"/>
              </p:cNvSpPr>
              <p:nvPr/>
            </p:nvSpPr>
            <p:spPr bwMode="auto">
              <a:xfrm>
                <a:off x="4944" y="475"/>
                <a:ext cx="8" cy="1"/>
              </a:xfrm>
              <a:prstGeom prst="rect">
                <a:avLst/>
              </a:prstGeom>
              <a:solidFill>
                <a:srgbClr val="48484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2" name="Rectangle 344"/>
              <p:cNvSpPr>
                <a:spLocks noChangeArrowheads="1"/>
              </p:cNvSpPr>
              <p:nvPr/>
            </p:nvSpPr>
            <p:spPr bwMode="auto">
              <a:xfrm>
                <a:off x="4944" y="476"/>
                <a:ext cx="8" cy="1"/>
              </a:xfrm>
              <a:prstGeom prst="rect">
                <a:avLst/>
              </a:prstGeom>
              <a:solidFill>
                <a:srgbClr val="49494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3" name="Rectangle 345"/>
              <p:cNvSpPr>
                <a:spLocks noChangeArrowheads="1"/>
              </p:cNvSpPr>
              <p:nvPr/>
            </p:nvSpPr>
            <p:spPr bwMode="auto">
              <a:xfrm>
                <a:off x="4944" y="477"/>
                <a:ext cx="8" cy="2"/>
              </a:xfrm>
              <a:prstGeom prst="rect">
                <a:avLst/>
              </a:pr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4" name="Rectangle 346"/>
              <p:cNvSpPr>
                <a:spLocks noChangeArrowheads="1"/>
              </p:cNvSpPr>
              <p:nvPr/>
            </p:nvSpPr>
            <p:spPr bwMode="auto">
              <a:xfrm>
                <a:off x="4944" y="479"/>
                <a:ext cx="8" cy="1"/>
              </a:xfrm>
              <a:prstGeom prst="rect">
                <a:avLst/>
              </a:prstGeom>
              <a:solidFill>
                <a:srgbClr val="4B4B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5" name="Rectangle 347"/>
              <p:cNvSpPr>
                <a:spLocks noChangeArrowheads="1"/>
              </p:cNvSpPr>
              <p:nvPr/>
            </p:nvSpPr>
            <p:spPr bwMode="auto">
              <a:xfrm>
                <a:off x="4944" y="480"/>
                <a:ext cx="8" cy="1"/>
              </a:xfrm>
              <a:prstGeom prst="rect">
                <a:avLst/>
              </a:prstGeom>
              <a:solidFill>
                <a:srgbClr val="4C4C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6" name="Rectangle 348"/>
              <p:cNvSpPr>
                <a:spLocks noChangeArrowheads="1"/>
              </p:cNvSpPr>
              <p:nvPr/>
            </p:nvSpPr>
            <p:spPr bwMode="auto">
              <a:xfrm>
                <a:off x="4944" y="481"/>
                <a:ext cx="8" cy="2"/>
              </a:xfrm>
              <a:prstGeom prst="rect">
                <a:avLst/>
              </a:pr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7" name="Rectangle 349"/>
              <p:cNvSpPr>
                <a:spLocks noChangeArrowheads="1"/>
              </p:cNvSpPr>
              <p:nvPr/>
            </p:nvSpPr>
            <p:spPr bwMode="auto">
              <a:xfrm>
                <a:off x="4944" y="483"/>
                <a:ext cx="8" cy="1"/>
              </a:xfrm>
              <a:prstGeom prst="rect">
                <a:avLst/>
              </a:pr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8" name="Rectangle 350"/>
              <p:cNvSpPr>
                <a:spLocks noChangeArrowheads="1"/>
              </p:cNvSpPr>
              <p:nvPr/>
            </p:nvSpPr>
            <p:spPr bwMode="auto">
              <a:xfrm>
                <a:off x="4944" y="484"/>
                <a:ext cx="8" cy="1"/>
              </a:xfrm>
              <a:prstGeom prst="rect">
                <a:avLst/>
              </a:pr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9" name="Rectangle 351"/>
              <p:cNvSpPr>
                <a:spLocks noChangeArrowheads="1"/>
              </p:cNvSpPr>
              <p:nvPr/>
            </p:nvSpPr>
            <p:spPr bwMode="auto">
              <a:xfrm>
                <a:off x="4944" y="485"/>
                <a:ext cx="8" cy="2"/>
              </a:xfrm>
              <a:prstGeom prst="rect">
                <a:avLst/>
              </a:prstGeom>
              <a:solidFill>
                <a:srgbClr val="505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0" name="Rectangle 352"/>
              <p:cNvSpPr>
                <a:spLocks noChangeArrowheads="1"/>
              </p:cNvSpPr>
              <p:nvPr/>
            </p:nvSpPr>
            <p:spPr bwMode="auto">
              <a:xfrm>
                <a:off x="4944" y="487"/>
                <a:ext cx="8" cy="1"/>
              </a:xfrm>
              <a:prstGeom prst="rect">
                <a:avLst/>
              </a:prstGeom>
              <a:solidFill>
                <a:srgbClr val="5151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1" name="Rectangle 353"/>
              <p:cNvSpPr>
                <a:spLocks noChangeArrowheads="1"/>
              </p:cNvSpPr>
              <p:nvPr/>
            </p:nvSpPr>
            <p:spPr bwMode="auto">
              <a:xfrm>
                <a:off x="4944" y="488"/>
                <a:ext cx="8" cy="1"/>
              </a:xfrm>
              <a:prstGeom prst="rect">
                <a:avLst/>
              </a:prstGeom>
              <a:solidFill>
                <a:srgbClr val="5252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2" name="Rectangle 354"/>
              <p:cNvSpPr>
                <a:spLocks noChangeArrowheads="1"/>
              </p:cNvSpPr>
              <p:nvPr/>
            </p:nvSpPr>
            <p:spPr bwMode="auto">
              <a:xfrm>
                <a:off x="4944" y="489"/>
                <a:ext cx="8" cy="1"/>
              </a:xfrm>
              <a:prstGeom prst="rect">
                <a:avLst/>
              </a:prstGeom>
              <a:solidFill>
                <a:srgbClr val="5353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3" name="Rectangle 355"/>
              <p:cNvSpPr>
                <a:spLocks noChangeArrowheads="1"/>
              </p:cNvSpPr>
              <p:nvPr/>
            </p:nvSpPr>
            <p:spPr bwMode="auto">
              <a:xfrm>
                <a:off x="4944" y="490"/>
                <a:ext cx="8" cy="1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4" name="Rectangle 356"/>
              <p:cNvSpPr>
                <a:spLocks noChangeArrowheads="1"/>
              </p:cNvSpPr>
              <p:nvPr/>
            </p:nvSpPr>
            <p:spPr bwMode="auto">
              <a:xfrm>
                <a:off x="4944" y="491"/>
                <a:ext cx="8" cy="1"/>
              </a:xfrm>
              <a:prstGeom prst="rect">
                <a:avLst/>
              </a:prstGeom>
              <a:solidFill>
                <a:srgbClr val="55555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" name="Rectangle 357"/>
              <p:cNvSpPr>
                <a:spLocks noChangeArrowheads="1"/>
              </p:cNvSpPr>
              <p:nvPr/>
            </p:nvSpPr>
            <p:spPr bwMode="auto">
              <a:xfrm>
                <a:off x="4944" y="492"/>
                <a:ext cx="8" cy="2"/>
              </a:xfrm>
              <a:prstGeom prst="rect">
                <a:avLst/>
              </a:prstGeom>
              <a:solidFill>
                <a:srgbClr val="5656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6" name="Rectangle 358"/>
              <p:cNvSpPr>
                <a:spLocks noChangeArrowheads="1"/>
              </p:cNvSpPr>
              <p:nvPr/>
            </p:nvSpPr>
            <p:spPr bwMode="auto">
              <a:xfrm>
                <a:off x="4944" y="494"/>
                <a:ext cx="8" cy="1"/>
              </a:xfrm>
              <a:prstGeom prst="rect">
                <a:avLst/>
              </a:prstGeom>
              <a:solidFill>
                <a:srgbClr val="57575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7" name="Rectangle 359"/>
              <p:cNvSpPr>
                <a:spLocks noChangeArrowheads="1"/>
              </p:cNvSpPr>
              <p:nvPr/>
            </p:nvSpPr>
            <p:spPr bwMode="auto">
              <a:xfrm>
                <a:off x="4944" y="495"/>
                <a:ext cx="8" cy="1"/>
              </a:xfrm>
              <a:prstGeom prst="rect">
                <a:avLst/>
              </a:prstGeom>
              <a:solidFill>
                <a:srgbClr val="58585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8" name="Rectangle 360"/>
              <p:cNvSpPr>
                <a:spLocks noChangeArrowheads="1"/>
              </p:cNvSpPr>
              <p:nvPr/>
            </p:nvSpPr>
            <p:spPr bwMode="auto">
              <a:xfrm>
                <a:off x="4944" y="496"/>
                <a:ext cx="8" cy="2"/>
              </a:xfrm>
              <a:prstGeom prst="rect">
                <a:avLst/>
              </a:prstGeom>
              <a:solidFill>
                <a:srgbClr val="5959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9" name="Rectangle 361"/>
              <p:cNvSpPr>
                <a:spLocks noChangeArrowheads="1"/>
              </p:cNvSpPr>
              <p:nvPr/>
            </p:nvSpPr>
            <p:spPr bwMode="auto">
              <a:xfrm>
                <a:off x="4944" y="498"/>
                <a:ext cx="8" cy="1"/>
              </a:xfrm>
              <a:prstGeom prst="rect">
                <a:avLst/>
              </a:prstGeom>
              <a:solidFill>
                <a:srgbClr val="5A5A5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0" name="Rectangle 362"/>
              <p:cNvSpPr>
                <a:spLocks noChangeArrowheads="1"/>
              </p:cNvSpPr>
              <p:nvPr/>
            </p:nvSpPr>
            <p:spPr bwMode="auto">
              <a:xfrm>
                <a:off x="4944" y="499"/>
                <a:ext cx="8" cy="1"/>
              </a:xfrm>
              <a:prstGeom prst="rect">
                <a:avLst/>
              </a:prstGeom>
              <a:solidFill>
                <a:srgbClr val="5B5B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1" name="Rectangle 363"/>
              <p:cNvSpPr>
                <a:spLocks noChangeArrowheads="1"/>
              </p:cNvSpPr>
              <p:nvPr/>
            </p:nvSpPr>
            <p:spPr bwMode="auto">
              <a:xfrm>
                <a:off x="4944" y="500"/>
                <a:ext cx="8" cy="2"/>
              </a:xfrm>
              <a:prstGeom prst="rect">
                <a:avLst/>
              </a:prstGeom>
              <a:solidFill>
                <a:srgbClr val="5C5C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2" name="Rectangle 364"/>
              <p:cNvSpPr>
                <a:spLocks noChangeArrowheads="1"/>
              </p:cNvSpPr>
              <p:nvPr/>
            </p:nvSpPr>
            <p:spPr bwMode="auto">
              <a:xfrm>
                <a:off x="4944" y="502"/>
                <a:ext cx="8" cy="1"/>
              </a:xfrm>
              <a:prstGeom prst="rect">
                <a:avLst/>
              </a:prstGeom>
              <a:solidFill>
                <a:srgbClr val="5D5D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3" name="Rectangle 365"/>
              <p:cNvSpPr>
                <a:spLocks noChangeArrowheads="1"/>
              </p:cNvSpPr>
              <p:nvPr/>
            </p:nvSpPr>
            <p:spPr bwMode="auto">
              <a:xfrm>
                <a:off x="4944" y="503"/>
                <a:ext cx="8" cy="1"/>
              </a:xfrm>
              <a:prstGeom prst="rect">
                <a:avLst/>
              </a:prstGeom>
              <a:solidFill>
                <a:srgbClr val="5E5E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4" name="Rectangle 366"/>
              <p:cNvSpPr>
                <a:spLocks noChangeArrowheads="1"/>
              </p:cNvSpPr>
              <p:nvPr/>
            </p:nvSpPr>
            <p:spPr bwMode="auto">
              <a:xfrm>
                <a:off x="4944" y="504"/>
                <a:ext cx="8" cy="1"/>
              </a:xfrm>
              <a:prstGeom prst="rect">
                <a:avLst/>
              </a:prstGeom>
              <a:solidFill>
                <a:srgbClr val="5F5F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" name="Rectangle 367"/>
              <p:cNvSpPr>
                <a:spLocks noChangeArrowheads="1"/>
              </p:cNvSpPr>
              <p:nvPr/>
            </p:nvSpPr>
            <p:spPr bwMode="auto">
              <a:xfrm>
                <a:off x="4944" y="505"/>
                <a:ext cx="8" cy="1"/>
              </a:xfrm>
              <a:prstGeom prst="rect">
                <a:avLst/>
              </a:prstGeom>
              <a:solidFill>
                <a:srgbClr val="60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6" name="Rectangle 368"/>
              <p:cNvSpPr>
                <a:spLocks noChangeArrowheads="1"/>
              </p:cNvSpPr>
              <p:nvPr/>
            </p:nvSpPr>
            <p:spPr bwMode="auto">
              <a:xfrm>
                <a:off x="4944" y="506"/>
                <a:ext cx="8" cy="1"/>
              </a:xfrm>
              <a:prstGeom prst="rect">
                <a:avLst/>
              </a:prstGeom>
              <a:solidFill>
                <a:srgbClr val="6161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7" name="Rectangle 369"/>
              <p:cNvSpPr>
                <a:spLocks noChangeArrowheads="1"/>
              </p:cNvSpPr>
              <p:nvPr/>
            </p:nvSpPr>
            <p:spPr bwMode="auto">
              <a:xfrm>
                <a:off x="4944" y="507"/>
                <a:ext cx="8" cy="1"/>
              </a:xfrm>
              <a:prstGeom prst="rect">
                <a:avLst/>
              </a:prstGeom>
              <a:solidFill>
                <a:srgbClr val="6262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8" name="Rectangle 370"/>
              <p:cNvSpPr>
                <a:spLocks noChangeArrowheads="1"/>
              </p:cNvSpPr>
              <p:nvPr/>
            </p:nvSpPr>
            <p:spPr bwMode="auto">
              <a:xfrm>
                <a:off x="4944" y="508"/>
                <a:ext cx="8" cy="2"/>
              </a:xfrm>
              <a:prstGeom prst="rect">
                <a:avLst/>
              </a:pr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9" name="Rectangle 371"/>
              <p:cNvSpPr>
                <a:spLocks noChangeArrowheads="1"/>
              </p:cNvSpPr>
              <p:nvPr/>
            </p:nvSpPr>
            <p:spPr bwMode="auto">
              <a:xfrm>
                <a:off x="4944" y="510"/>
                <a:ext cx="8" cy="1"/>
              </a:xfrm>
              <a:prstGeom prst="rect">
                <a:avLst/>
              </a:prstGeom>
              <a:solidFill>
                <a:srgbClr val="6464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0" name="Rectangle 372"/>
              <p:cNvSpPr>
                <a:spLocks noChangeArrowheads="1"/>
              </p:cNvSpPr>
              <p:nvPr/>
            </p:nvSpPr>
            <p:spPr bwMode="auto">
              <a:xfrm>
                <a:off x="4944" y="468"/>
                <a:ext cx="8" cy="43"/>
              </a:xfrm>
              <a:prstGeom prst="rect">
                <a:avLst/>
              </a:prstGeom>
              <a:noFill/>
              <a:ln w="0" cap="flat">
                <a:solidFill>
                  <a:srgbClr val="070707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1" name="Rectangle 373"/>
              <p:cNvSpPr>
                <a:spLocks noChangeArrowheads="1"/>
              </p:cNvSpPr>
              <p:nvPr/>
            </p:nvSpPr>
            <p:spPr bwMode="auto">
              <a:xfrm>
                <a:off x="1700" y="573"/>
                <a:ext cx="3249" cy="43"/>
              </a:xfrm>
              <a:prstGeom prst="rect">
                <a:avLst/>
              </a:prstGeom>
              <a:solidFill>
                <a:srgbClr val="8ABB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" name="Rectangle 374"/>
              <p:cNvSpPr>
                <a:spLocks noChangeArrowheads="1"/>
              </p:cNvSpPr>
              <p:nvPr/>
            </p:nvSpPr>
            <p:spPr bwMode="auto">
              <a:xfrm>
                <a:off x="1700" y="573"/>
                <a:ext cx="3249" cy="43"/>
              </a:xfrm>
              <a:prstGeom prst="rect">
                <a:avLst/>
              </a:prstGeom>
              <a:noFill/>
              <a:ln w="0" cap="flat">
                <a:solidFill>
                  <a:srgbClr val="8ABBE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3" name="Rectangle 375"/>
              <p:cNvSpPr>
                <a:spLocks noChangeArrowheads="1"/>
              </p:cNvSpPr>
              <p:nvPr/>
            </p:nvSpPr>
            <p:spPr bwMode="auto">
              <a:xfrm>
                <a:off x="1700" y="677"/>
                <a:ext cx="684" cy="14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4" name="Rectangle 376"/>
              <p:cNvSpPr>
                <a:spLocks noChangeArrowheads="1"/>
              </p:cNvSpPr>
              <p:nvPr/>
            </p:nvSpPr>
            <p:spPr bwMode="auto">
              <a:xfrm>
                <a:off x="1695" y="676"/>
                <a:ext cx="9" cy="1"/>
              </a:xfrm>
              <a:prstGeom prst="rect">
                <a:avLst/>
              </a:pr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5" name="Rectangle 377"/>
              <p:cNvSpPr>
                <a:spLocks noChangeArrowheads="1"/>
              </p:cNvSpPr>
              <p:nvPr/>
            </p:nvSpPr>
            <p:spPr bwMode="auto">
              <a:xfrm>
                <a:off x="1695" y="677"/>
                <a:ext cx="9" cy="2"/>
              </a:xfrm>
              <a:prstGeom prst="rect">
                <a:avLst/>
              </a:prstGeom>
              <a:solidFill>
                <a:srgbClr val="DCDC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" name="Rectangle 378"/>
              <p:cNvSpPr>
                <a:spLocks noChangeArrowheads="1"/>
              </p:cNvSpPr>
              <p:nvPr/>
            </p:nvSpPr>
            <p:spPr bwMode="auto">
              <a:xfrm>
                <a:off x="1695" y="679"/>
                <a:ext cx="9" cy="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7" name="Rectangle 379"/>
              <p:cNvSpPr>
                <a:spLocks noChangeArrowheads="1"/>
              </p:cNvSpPr>
              <p:nvPr/>
            </p:nvSpPr>
            <p:spPr bwMode="auto">
              <a:xfrm>
                <a:off x="1695" y="680"/>
                <a:ext cx="9" cy="1"/>
              </a:xfrm>
              <a:prstGeom prst="rect">
                <a:avLst/>
              </a:prstGeom>
              <a:solidFill>
                <a:srgbClr val="DED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8" name="Rectangle 380"/>
              <p:cNvSpPr>
                <a:spLocks noChangeArrowheads="1"/>
              </p:cNvSpPr>
              <p:nvPr/>
            </p:nvSpPr>
            <p:spPr bwMode="auto">
              <a:xfrm>
                <a:off x="1695" y="681"/>
                <a:ext cx="9" cy="1"/>
              </a:xfrm>
              <a:prstGeom prst="rect">
                <a:avLst/>
              </a:prstGeom>
              <a:solidFill>
                <a:srgbClr val="DFD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9" name="Rectangle 381"/>
              <p:cNvSpPr>
                <a:spLocks noChangeArrowheads="1"/>
              </p:cNvSpPr>
              <p:nvPr/>
            </p:nvSpPr>
            <p:spPr bwMode="auto">
              <a:xfrm>
                <a:off x="1695" y="682"/>
                <a:ext cx="9" cy="1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0" name="Rectangle 382"/>
              <p:cNvSpPr>
                <a:spLocks noChangeArrowheads="1"/>
              </p:cNvSpPr>
              <p:nvPr/>
            </p:nvSpPr>
            <p:spPr bwMode="auto">
              <a:xfrm>
                <a:off x="1695" y="683"/>
                <a:ext cx="9" cy="1"/>
              </a:xfrm>
              <a:prstGeom prst="rect">
                <a:avLst/>
              </a:prstGeom>
              <a:solidFill>
                <a:srgbClr val="E1E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1" name="Rectangle 383"/>
              <p:cNvSpPr>
                <a:spLocks noChangeArrowheads="1"/>
              </p:cNvSpPr>
              <p:nvPr/>
            </p:nvSpPr>
            <p:spPr bwMode="auto">
              <a:xfrm>
                <a:off x="1695" y="684"/>
                <a:ext cx="9" cy="2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2" name="Rectangle 384"/>
              <p:cNvSpPr>
                <a:spLocks noChangeArrowheads="1"/>
              </p:cNvSpPr>
              <p:nvPr/>
            </p:nvSpPr>
            <p:spPr bwMode="auto">
              <a:xfrm>
                <a:off x="1695" y="686"/>
                <a:ext cx="9" cy="1"/>
              </a:xfrm>
              <a:prstGeom prst="rect">
                <a:avLst/>
              </a:prstGeom>
              <a:solidFill>
                <a:srgbClr val="E3E3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3" name="Rectangle 385"/>
              <p:cNvSpPr>
                <a:spLocks noChangeArrowheads="1"/>
              </p:cNvSpPr>
              <p:nvPr/>
            </p:nvSpPr>
            <p:spPr bwMode="auto">
              <a:xfrm>
                <a:off x="1695" y="687"/>
                <a:ext cx="9" cy="1"/>
              </a:xfrm>
              <a:prstGeom prst="rect">
                <a:avLst/>
              </a:prstGeom>
              <a:solidFill>
                <a:srgbClr val="E4E4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4" name="Rectangle 386"/>
              <p:cNvSpPr>
                <a:spLocks noChangeArrowheads="1"/>
              </p:cNvSpPr>
              <p:nvPr/>
            </p:nvSpPr>
            <p:spPr bwMode="auto">
              <a:xfrm>
                <a:off x="1695" y="688"/>
                <a:ext cx="9" cy="2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5" name="Rectangle 387"/>
              <p:cNvSpPr>
                <a:spLocks noChangeArrowheads="1"/>
              </p:cNvSpPr>
              <p:nvPr/>
            </p:nvSpPr>
            <p:spPr bwMode="auto">
              <a:xfrm>
                <a:off x="1695" y="690"/>
                <a:ext cx="9" cy="1"/>
              </a:xfrm>
              <a:prstGeom prst="rect">
                <a:avLst/>
              </a:pr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6" name="Rectangle 388"/>
              <p:cNvSpPr>
                <a:spLocks noChangeArrowheads="1"/>
              </p:cNvSpPr>
              <p:nvPr/>
            </p:nvSpPr>
            <p:spPr bwMode="auto">
              <a:xfrm>
                <a:off x="1695" y="691"/>
                <a:ext cx="9" cy="1"/>
              </a:xfrm>
              <a:prstGeom prst="rect">
                <a:avLst/>
              </a:prstGeom>
              <a:solidFill>
                <a:srgbClr val="E7E7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7" name="Rectangle 389"/>
              <p:cNvSpPr>
                <a:spLocks noChangeArrowheads="1"/>
              </p:cNvSpPr>
              <p:nvPr/>
            </p:nvSpPr>
            <p:spPr bwMode="auto">
              <a:xfrm>
                <a:off x="1695" y="692"/>
                <a:ext cx="9" cy="1"/>
              </a:xfrm>
              <a:prstGeom prst="rect">
                <a:avLst/>
              </a:pr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8" name="Rectangle 390"/>
              <p:cNvSpPr>
                <a:spLocks noChangeArrowheads="1"/>
              </p:cNvSpPr>
              <p:nvPr/>
            </p:nvSpPr>
            <p:spPr bwMode="auto">
              <a:xfrm>
                <a:off x="1695" y="692"/>
                <a:ext cx="9" cy="2"/>
              </a:xfrm>
              <a:prstGeom prst="rect">
                <a:avLst/>
              </a:prstGeom>
              <a:solidFill>
                <a:srgbClr val="E9E9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9" name="Rectangle 391"/>
              <p:cNvSpPr>
                <a:spLocks noChangeArrowheads="1"/>
              </p:cNvSpPr>
              <p:nvPr/>
            </p:nvSpPr>
            <p:spPr bwMode="auto">
              <a:xfrm>
                <a:off x="1695" y="694"/>
                <a:ext cx="9" cy="1"/>
              </a:xfrm>
              <a:prstGeom prst="rect">
                <a:avLst/>
              </a:pr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0" name="Rectangle 392"/>
              <p:cNvSpPr>
                <a:spLocks noChangeArrowheads="1"/>
              </p:cNvSpPr>
              <p:nvPr/>
            </p:nvSpPr>
            <p:spPr bwMode="auto">
              <a:xfrm>
                <a:off x="1695" y="695"/>
                <a:ext cx="9" cy="1"/>
              </a:xfrm>
              <a:prstGeom prst="rect">
                <a:avLst/>
              </a:prstGeom>
              <a:solidFill>
                <a:srgbClr val="EBEB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1" name="Rectangle 393"/>
              <p:cNvSpPr>
                <a:spLocks noChangeArrowheads="1"/>
              </p:cNvSpPr>
              <p:nvPr/>
            </p:nvSpPr>
            <p:spPr bwMode="auto">
              <a:xfrm>
                <a:off x="1695" y="696"/>
                <a:ext cx="9" cy="2"/>
              </a:xfrm>
              <a:prstGeom prst="rect">
                <a:avLst/>
              </a:prstGeom>
              <a:solidFill>
                <a:srgbClr val="ECEC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2" name="Rectangle 394"/>
              <p:cNvSpPr>
                <a:spLocks noChangeArrowheads="1"/>
              </p:cNvSpPr>
              <p:nvPr/>
            </p:nvSpPr>
            <p:spPr bwMode="auto">
              <a:xfrm>
                <a:off x="1695" y="698"/>
                <a:ext cx="9" cy="1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3" name="Rectangle 395"/>
              <p:cNvSpPr>
                <a:spLocks noChangeArrowheads="1"/>
              </p:cNvSpPr>
              <p:nvPr/>
            </p:nvSpPr>
            <p:spPr bwMode="auto">
              <a:xfrm>
                <a:off x="1695" y="699"/>
                <a:ext cx="9" cy="1"/>
              </a:xfrm>
              <a:prstGeom prst="rect">
                <a:avLst/>
              </a:prstGeom>
              <a:solidFill>
                <a:srgbClr val="EEEE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4" name="Rectangle 396"/>
              <p:cNvSpPr>
                <a:spLocks noChangeArrowheads="1"/>
              </p:cNvSpPr>
              <p:nvPr/>
            </p:nvSpPr>
            <p:spPr bwMode="auto">
              <a:xfrm>
                <a:off x="1695" y="700"/>
                <a:ext cx="9" cy="1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5" name="Rectangle 397"/>
              <p:cNvSpPr>
                <a:spLocks noChangeArrowheads="1"/>
              </p:cNvSpPr>
              <p:nvPr/>
            </p:nvSpPr>
            <p:spPr bwMode="auto">
              <a:xfrm>
                <a:off x="1695" y="701"/>
                <a:ext cx="9" cy="1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6" name="Rectangle 398"/>
              <p:cNvSpPr>
                <a:spLocks noChangeArrowheads="1"/>
              </p:cNvSpPr>
              <p:nvPr/>
            </p:nvSpPr>
            <p:spPr bwMode="auto">
              <a:xfrm>
                <a:off x="1695" y="702"/>
                <a:ext cx="9" cy="1"/>
              </a:xfrm>
              <a:prstGeom prst="rect">
                <a:avLst/>
              </a:prstGeom>
              <a:solidFill>
                <a:srgbClr val="F1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7" name="Rectangle 399"/>
              <p:cNvSpPr>
                <a:spLocks noChangeArrowheads="1"/>
              </p:cNvSpPr>
              <p:nvPr/>
            </p:nvSpPr>
            <p:spPr bwMode="auto">
              <a:xfrm>
                <a:off x="1695" y="703"/>
                <a:ext cx="9" cy="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8" name="Rectangle 400"/>
              <p:cNvSpPr>
                <a:spLocks noChangeArrowheads="1"/>
              </p:cNvSpPr>
              <p:nvPr/>
            </p:nvSpPr>
            <p:spPr bwMode="auto">
              <a:xfrm>
                <a:off x="1695" y="704"/>
                <a:ext cx="9" cy="2"/>
              </a:xfrm>
              <a:prstGeom prst="rect">
                <a:avLst/>
              </a:prstGeom>
              <a:solidFill>
                <a:srgbClr val="F3F3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9" name="Rectangle 401"/>
              <p:cNvSpPr>
                <a:spLocks noChangeArrowheads="1"/>
              </p:cNvSpPr>
              <p:nvPr/>
            </p:nvSpPr>
            <p:spPr bwMode="auto">
              <a:xfrm>
                <a:off x="1695" y="706"/>
                <a:ext cx="9" cy="1"/>
              </a:xfrm>
              <a:prstGeom prst="rect">
                <a:avLst/>
              </a:prstGeom>
              <a:solidFill>
                <a:srgbClr val="F4F4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0" name="Rectangle 402"/>
              <p:cNvSpPr>
                <a:spLocks noChangeArrowheads="1"/>
              </p:cNvSpPr>
              <p:nvPr/>
            </p:nvSpPr>
            <p:spPr bwMode="auto">
              <a:xfrm>
                <a:off x="1695" y="707"/>
                <a:ext cx="9" cy="2"/>
              </a:xfrm>
              <a:prstGeom prst="rect">
                <a:avLst/>
              </a:pr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1" name="Rectangle 403"/>
              <p:cNvSpPr>
                <a:spLocks noChangeArrowheads="1"/>
              </p:cNvSpPr>
              <p:nvPr/>
            </p:nvSpPr>
            <p:spPr bwMode="auto">
              <a:xfrm>
                <a:off x="1695" y="709"/>
                <a:ext cx="9" cy="1"/>
              </a:xfrm>
              <a:prstGeom prst="rect">
                <a:avLst/>
              </a:prstGeom>
              <a:solidFill>
                <a:srgbClr val="F6F6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2" name="Rectangle 404"/>
              <p:cNvSpPr>
                <a:spLocks noChangeArrowheads="1"/>
              </p:cNvSpPr>
              <p:nvPr/>
            </p:nvSpPr>
            <p:spPr bwMode="auto">
              <a:xfrm>
                <a:off x="1695" y="710"/>
                <a:ext cx="9" cy="1"/>
              </a:xfrm>
              <a:prstGeom prst="rect">
                <a:avLst/>
              </a:prstGeom>
              <a:solidFill>
                <a:srgbClr val="F7F7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3" name="Rectangle 405"/>
              <p:cNvSpPr>
                <a:spLocks noChangeArrowheads="1"/>
              </p:cNvSpPr>
              <p:nvPr/>
            </p:nvSpPr>
            <p:spPr bwMode="auto">
              <a:xfrm>
                <a:off x="1695" y="711"/>
                <a:ext cx="9" cy="1"/>
              </a:xfrm>
              <a:prstGeom prst="rect">
                <a:avLst/>
              </a:prstGeom>
              <a:solidFill>
                <a:srgbClr val="F8F8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4" name="Group 607"/>
            <p:cNvGrpSpPr>
              <a:grpSpLocks/>
            </p:cNvGrpSpPr>
            <p:nvPr/>
          </p:nvGrpSpPr>
          <p:grpSpPr bwMode="auto">
            <a:xfrm>
              <a:off x="1695" y="676"/>
              <a:ext cx="2249" cy="535"/>
              <a:chOff x="1695" y="676"/>
              <a:chExt cx="2249" cy="535"/>
            </a:xfrm>
          </p:grpSpPr>
          <p:sp>
            <p:nvSpPr>
              <p:cNvPr id="934" name="Rectangle 407"/>
              <p:cNvSpPr>
                <a:spLocks noChangeArrowheads="1"/>
              </p:cNvSpPr>
              <p:nvPr/>
            </p:nvSpPr>
            <p:spPr bwMode="auto">
              <a:xfrm>
                <a:off x="1695" y="712"/>
                <a:ext cx="9" cy="1"/>
              </a:xfrm>
              <a:prstGeom prst="rect">
                <a:avLst/>
              </a:prstGeom>
              <a:solidFill>
                <a:srgbClr val="F9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5" name="Rectangle 408"/>
              <p:cNvSpPr>
                <a:spLocks noChangeArrowheads="1"/>
              </p:cNvSpPr>
              <p:nvPr/>
            </p:nvSpPr>
            <p:spPr bwMode="auto">
              <a:xfrm>
                <a:off x="1695" y="713"/>
                <a:ext cx="9" cy="1"/>
              </a:xfrm>
              <a:prstGeom prst="rect">
                <a:avLst/>
              </a:prstGeom>
              <a:solidFill>
                <a:srgbClr val="FAFA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6" name="Rectangle 409"/>
              <p:cNvSpPr>
                <a:spLocks noChangeArrowheads="1"/>
              </p:cNvSpPr>
              <p:nvPr/>
            </p:nvSpPr>
            <p:spPr bwMode="auto">
              <a:xfrm>
                <a:off x="1695" y="714"/>
                <a:ext cx="9" cy="1"/>
              </a:xfrm>
              <a:prstGeom prst="rect">
                <a:avLst/>
              </a:pr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7" name="Rectangle 410"/>
              <p:cNvSpPr>
                <a:spLocks noChangeArrowheads="1"/>
              </p:cNvSpPr>
              <p:nvPr/>
            </p:nvSpPr>
            <p:spPr bwMode="auto">
              <a:xfrm>
                <a:off x="1695" y="715"/>
                <a:ext cx="9" cy="2"/>
              </a:xfrm>
              <a:prstGeom prst="rect">
                <a:avLst/>
              </a:prstGeom>
              <a:solidFill>
                <a:srgbClr val="FC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8" name="Rectangle 411"/>
              <p:cNvSpPr>
                <a:spLocks noChangeArrowheads="1"/>
              </p:cNvSpPr>
              <p:nvPr/>
            </p:nvSpPr>
            <p:spPr bwMode="auto">
              <a:xfrm>
                <a:off x="1695" y="717"/>
                <a:ext cx="9" cy="1"/>
              </a:xfrm>
              <a:prstGeom prst="rect">
                <a:avLst/>
              </a:prstGeom>
              <a:solidFill>
                <a:srgbClr val="FDF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9" name="Rectangle 412"/>
              <p:cNvSpPr>
                <a:spLocks noChangeArrowheads="1"/>
              </p:cNvSpPr>
              <p:nvPr/>
            </p:nvSpPr>
            <p:spPr bwMode="auto">
              <a:xfrm>
                <a:off x="1695" y="718"/>
                <a:ext cx="9" cy="1"/>
              </a:xfrm>
              <a:prstGeom prst="rect">
                <a:avLst/>
              </a:prstGeom>
              <a:solidFill>
                <a:srgbClr val="FEFE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0" name="Rectangle 413"/>
              <p:cNvSpPr>
                <a:spLocks noChangeArrowheads="1"/>
              </p:cNvSpPr>
              <p:nvPr/>
            </p:nvSpPr>
            <p:spPr bwMode="auto">
              <a:xfrm>
                <a:off x="1695" y="676"/>
                <a:ext cx="9" cy="43"/>
              </a:xfrm>
              <a:prstGeom prst="rect">
                <a:avLst/>
              </a:prstGeom>
              <a:noFill/>
              <a:ln w="0" cap="flat">
                <a:solidFill>
                  <a:srgbClr val="B2B2B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1" name="Rectangle 414"/>
              <p:cNvSpPr>
                <a:spLocks noChangeArrowheads="1"/>
              </p:cNvSpPr>
              <p:nvPr/>
            </p:nvSpPr>
            <p:spPr bwMode="auto">
              <a:xfrm>
                <a:off x="1695" y="676"/>
                <a:ext cx="9" cy="1"/>
              </a:xfrm>
              <a:prstGeom prst="rect">
                <a:avLst/>
              </a:prstGeom>
              <a:solidFill>
                <a:srgbClr val="42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2" name="Rectangle 415"/>
              <p:cNvSpPr>
                <a:spLocks noChangeArrowheads="1"/>
              </p:cNvSpPr>
              <p:nvPr/>
            </p:nvSpPr>
            <p:spPr bwMode="auto">
              <a:xfrm>
                <a:off x="1695" y="677"/>
                <a:ext cx="9" cy="2"/>
              </a:xfrm>
              <a:prstGeom prst="rect">
                <a:avLst/>
              </a:pr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3" name="Rectangle 416"/>
              <p:cNvSpPr>
                <a:spLocks noChangeArrowheads="1"/>
              </p:cNvSpPr>
              <p:nvPr/>
            </p:nvSpPr>
            <p:spPr bwMode="auto">
              <a:xfrm>
                <a:off x="1695" y="679"/>
                <a:ext cx="9" cy="1"/>
              </a:xfrm>
              <a:prstGeom prst="rect">
                <a:avLst/>
              </a:prstGeom>
              <a:solidFill>
                <a:srgbClr val="4444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4" name="Rectangle 417"/>
              <p:cNvSpPr>
                <a:spLocks noChangeArrowheads="1"/>
              </p:cNvSpPr>
              <p:nvPr/>
            </p:nvSpPr>
            <p:spPr bwMode="auto">
              <a:xfrm>
                <a:off x="1695" y="680"/>
                <a:ext cx="9" cy="1"/>
              </a:xfrm>
              <a:prstGeom prst="rect">
                <a:avLst/>
              </a:prstGeom>
              <a:solidFill>
                <a:srgbClr val="45454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5" name="Rectangle 418"/>
              <p:cNvSpPr>
                <a:spLocks noChangeArrowheads="1"/>
              </p:cNvSpPr>
              <p:nvPr/>
            </p:nvSpPr>
            <p:spPr bwMode="auto">
              <a:xfrm>
                <a:off x="1695" y="681"/>
                <a:ext cx="9" cy="1"/>
              </a:xfrm>
              <a:prstGeom prst="rect">
                <a:avLst/>
              </a:prstGeom>
              <a:solidFill>
                <a:srgbClr val="46464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6" name="Rectangle 419"/>
              <p:cNvSpPr>
                <a:spLocks noChangeArrowheads="1"/>
              </p:cNvSpPr>
              <p:nvPr/>
            </p:nvSpPr>
            <p:spPr bwMode="auto">
              <a:xfrm>
                <a:off x="1695" y="682"/>
                <a:ext cx="9" cy="2"/>
              </a:xfrm>
              <a:prstGeom prst="rect">
                <a:avLst/>
              </a:prstGeom>
              <a:solidFill>
                <a:srgbClr val="4747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7" name="Rectangle 420"/>
              <p:cNvSpPr>
                <a:spLocks noChangeArrowheads="1"/>
              </p:cNvSpPr>
              <p:nvPr/>
            </p:nvSpPr>
            <p:spPr bwMode="auto">
              <a:xfrm>
                <a:off x="1695" y="684"/>
                <a:ext cx="9" cy="1"/>
              </a:xfrm>
              <a:prstGeom prst="rect">
                <a:avLst/>
              </a:prstGeom>
              <a:solidFill>
                <a:srgbClr val="48484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8" name="Rectangle 421"/>
              <p:cNvSpPr>
                <a:spLocks noChangeArrowheads="1"/>
              </p:cNvSpPr>
              <p:nvPr/>
            </p:nvSpPr>
            <p:spPr bwMode="auto">
              <a:xfrm>
                <a:off x="1695" y="684"/>
                <a:ext cx="9" cy="2"/>
              </a:xfrm>
              <a:prstGeom prst="rect">
                <a:avLst/>
              </a:prstGeom>
              <a:solidFill>
                <a:srgbClr val="49494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9" name="Rectangle 422"/>
              <p:cNvSpPr>
                <a:spLocks noChangeArrowheads="1"/>
              </p:cNvSpPr>
              <p:nvPr/>
            </p:nvSpPr>
            <p:spPr bwMode="auto">
              <a:xfrm>
                <a:off x="1695" y="686"/>
                <a:ext cx="9" cy="1"/>
              </a:xfrm>
              <a:prstGeom prst="rect">
                <a:avLst/>
              </a:pr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0" name="Rectangle 423"/>
              <p:cNvSpPr>
                <a:spLocks noChangeArrowheads="1"/>
              </p:cNvSpPr>
              <p:nvPr/>
            </p:nvSpPr>
            <p:spPr bwMode="auto">
              <a:xfrm>
                <a:off x="1695" y="687"/>
                <a:ext cx="9" cy="1"/>
              </a:xfrm>
              <a:prstGeom prst="rect">
                <a:avLst/>
              </a:prstGeom>
              <a:solidFill>
                <a:srgbClr val="4B4B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1" name="Rectangle 424"/>
              <p:cNvSpPr>
                <a:spLocks noChangeArrowheads="1"/>
              </p:cNvSpPr>
              <p:nvPr/>
            </p:nvSpPr>
            <p:spPr bwMode="auto">
              <a:xfrm>
                <a:off x="1695" y="688"/>
                <a:ext cx="9" cy="2"/>
              </a:xfrm>
              <a:prstGeom prst="rect">
                <a:avLst/>
              </a:prstGeom>
              <a:solidFill>
                <a:srgbClr val="4C4C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" name="Rectangle 425"/>
              <p:cNvSpPr>
                <a:spLocks noChangeArrowheads="1"/>
              </p:cNvSpPr>
              <p:nvPr/>
            </p:nvSpPr>
            <p:spPr bwMode="auto">
              <a:xfrm>
                <a:off x="1695" y="690"/>
                <a:ext cx="9" cy="1"/>
              </a:xfrm>
              <a:prstGeom prst="rect">
                <a:avLst/>
              </a:pr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" name="Rectangle 426"/>
              <p:cNvSpPr>
                <a:spLocks noChangeArrowheads="1"/>
              </p:cNvSpPr>
              <p:nvPr/>
            </p:nvSpPr>
            <p:spPr bwMode="auto">
              <a:xfrm>
                <a:off x="1695" y="691"/>
                <a:ext cx="9" cy="1"/>
              </a:xfrm>
              <a:prstGeom prst="rect">
                <a:avLst/>
              </a:pr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4" name="Rectangle 427"/>
              <p:cNvSpPr>
                <a:spLocks noChangeArrowheads="1"/>
              </p:cNvSpPr>
              <p:nvPr/>
            </p:nvSpPr>
            <p:spPr bwMode="auto">
              <a:xfrm>
                <a:off x="1695" y="692"/>
                <a:ext cx="9" cy="2"/>
              </a:xfrm>
              <a:prstGeom prst="rect">
                <a:avLst/>
              </a:pr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5" name="Rectangle 428"/>
              <p:cNvSpPr>
                <a:spLocks noChangeArrowheads="1"/>
              </p:cNvSpPr>
              <p:nvPr/>
            </p:nvSpPr>
            <p:spPr bwMode="auto">
              <a:xfrm>
                <a:off x="1695" y="694"/>
                <a:ext cx="9" cy="1"/>
              </a:xfrm>
              <a:prstGeom prst="rect">
                <a:avLst/>
              </a:prstGeom>
              <a:solidFill>
                <a:srgbClr val="505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6" name="Rectangle 429"/>
              <p:cNvSpPr>
                <a:spLocks noChangeArrowheads="1"/>
              </p:cNvSpPr>
              <p:nvPr/>
            </p:nvSpPr>
            <p:spPr bwMode="auto">
              <a:xfrm>
                <a:off x="1695" y="695"/>
                <a:ext cx="9" cy="1"/>
              </a:xfrm>
              <a:prstGeom prst="rect">
                <a:avLst/>
              </a:prstGeom>
              <a:solidFill>
                <a:srgbClr val="5151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7" name="Rectangle 430"/>
              <p:cNvSpPr>
                <a:spLocks noChangeArrowheads="1"/>
              </p:cNvSpPr>
              <p:nvPr/>
            </p:nvSpPr>
            <p:spPr bwMode="auto">
              <a:xfrm>
                <a:off x="1695" y="696"/>
                <a:ext cx="9" cy="1"/>
              </a:xfrm>
              <a:prstGeom prst="rect">
                <a:avLst/>
              </a:prstGeom>
              <a:solidFill>
                <a:srgbClr val="5252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8" name="Rectangle 431"/>
              <p:cNvSpPr>
                <a:spLocks noChangeArrowheads="1"/>
              </p:cNvSpPr>
              <p:nvPr/>
            </p:nvSpPr>
            <p:spPr bwMode="auto">
              <a:xfrm>
                <a:off x="1695" y="697"/>
                <a:ext cx="9" cy="1"/>
              </a:xfrm>
              <a:prstGeom prst="rect">
                <a:avLst/>
              </a:prstGeom>
              <a:solidFill>
                <a:srgbClr val="5353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9" name="Rectangle 432"/>
              <p:cNvSpPr>
                <a:spLocks noChangeArrowheads="1"/>
              </p:cNvSpPr>
              <p:nvPr/>
            </p:nvSpPr>
            <p:spPr bwMode="auto">
              <a:xfrm>
                <a:off x="1695" y="698"/>
                <a:ext cx="9" cy="1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0" name="Rectangle 433"/>
              <p:cNvSpPr>
                <a:spLocks noChangeArrowheads="1"/>
              </p:cNvSpPr>
              <p:nvPr/>
            </p:nvSpPr>
            <p:spPr bwMode="auto">
              <a:xfrm>
                <a:off x="1695" y="699"/>
                <a:ext cx="9" cy="1"/>
              </a:xfrm>
              <a:prstGeom prst="rect">
                <a:avLst/>
              </a:prstGeom>
              <a:solidFill>
                <a:srgbClr val="55555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1" name="Rectangle 434"/>
              <p:cNvSpPr>
                <a:spLocks noChangeArrowheads="1"/>
              </p:cNvSpPr>
              <p:nvPr/>
            </p:nvSpPr>
            <p:spPr bwMode="auto">
              <a:xfrm>
                <a:off x="1695" y="700"/>
                <a:ext cx="9" cy="2"/>
              </a:xfrm>
              <a:prstGeom prst="rect">
                <a:avLst/>
              </a:prstGeom>
              <a:solidFill>
                <a:srgbClr val="5656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2" name="Rectangle 435"/>
              <p:cNvSpPr>
                <a:spLocks noChangeArrowheads="1"/>
              </p:cNvSpPr>
              <p:nvPr/>
            </p:nvSpPr>
            <p:spPr bwMode="auto">
              <a:xfrm>
                <a:off x="1695" y="702"/>
                <a:ext cx="9" cy="1"/>
              </a:xfrm>
              <a:prstGeom prst="rect">
                <a:avLst/>
              </a:prstGeom>
              <a:solidFill>
                <a:srgbClr val="57575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3" name="Rectangle 436"/>
              <p:cNvSpPr>
                <a:spLocks noChangeArrowheads="1"/>
              </p:cNvSpPr>
              <p:nvPr/>
            </p:nvSpPr>
            <p:spPr bwMode="auto">
              <a:xfrm>
                <a:off x="1695" y="703"/>
                <a:ext cx="9" cy="1"/>
              </a:xfrm>
              <a:prstGeom prst="rect">
                <a:avLst/>
              </a:prstGeom>
              <a:solidFill>
                <a:srgbClr val="58585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4" name="Rectangle 437"/>
              <p:cNvSpPr>
                <a:spLocks noChangeArrowheads="1"/>
              </p:cNvSpPr>
              <p:nvPr/>
            </p:nvSpPr>
            <p:spPr bwMode="auto">
              <a:xfrm>
                <a:off x="1695" y="704"/>
                <a:ext cx="9" cy="2"/>
              </a:xfrm>
              <a:prstGeom prst="rect">
                <a:avLst/>
              </a:prstGeom>
              <a:solidFill>
                <a:srgbClr val="5959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5" name="Rectangle 438"/>
              <p:cNvSpPr>
                <a:spLocks noChangeArrowheads="1"/>
              </p:cNvSpPr>
              <p:nvPr/>
            </p:nvSpPr>
            <p:spPr bwMode="auto">
              <a:xfrm>
                <a:off x="1695" y="706"/>
                <a:ext cx="9" cy="1"/>
              </a:xfrm>
              <a:prstGeom prst="rect">
                <a:avLst/>
              </a:prstGeom>
              <a:solidFill>
                <a:srgbClr val="5A5A5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6" name="Rectangle 439"/>
              <p:cNvSpPr>
                <a:spLocks noChangeArrowheads="1"/>
              </p:cNvSpPr>
              <p:nvPr/>
            </p:nvSpPr>
            <p:spPr bwMode="auto">
              <a:xfrm>
                <a:off x="1695" y="707"/>
                <a:ext cx="9" cy="2"/>
              </a:xfrm>
              <a:prstGeom prst="rect">
                <a:avLst/>
              </a:prstGeom>
              <a:solidFill>
                <a:srgbClr val="5B5B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7" name="Rectangle 440"/>
              <p:cNvSpPr>
                <a:spLocks noChangeArrowheads="1"/>
              </p:cNvSpPr>
              <p:nvPr/>
            </p:nvSpPr>
            <p:spPr bwMode="auto">
              <a:xfrm>
                <a:off x="1695" y="709"/>
                <a:ext cx="9" cy="1"/>
              </a:xfrm>
              <a:prstGeom prst="rect">
                <a:avLst/>
              </a:prstGeom>
              <a:solidFill>
                <a:srgbClr val="5C5C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8" name="Rectangle 441"/>
              <p:cNvSpPr>
                <a:spLocks noChangeArrowheads="1"/>
              </p:cNvSpPr>
              <p:nvPr/>
            </p:nvSpPr>
            <p:spPr bwMode="auto">
              <a:xfrm>
                <a:off x="1695" y="710"/>
                <a:ext cx="9" cy="1"/>
              </a:xfrm>
              <a:prstGeom prst="rect">
                <a:avLst/>
              </a:prstGeom>
              <a:solidFill>
                <a:srgbClr val="5D5D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9" name="Rectangle 442"/>
              <p:cNvSpPr>
                <a:spLocks noChangeArrowheads="1"/>
              </p:cNvSpPr>
              <p:nvPr/>
            </p:nvSpPr>
            <p:spPr bwMode="auto">
              <a:xfrm>
                <a:off x="1695" y="711"/>
                <a:ext cx="9" cy="1"/>
              </a:xfrm>
              <a:prstGeom prst="rect">
                <a:avLst/>
              </a:prstGeom>
              <a:solidFill>
                <a:srgbClr val="5E5E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0" name="Rectangle 443"/>
              <p:cNvSpPr>
                <a:spLocks noChangeArrowheads="1"/>
              </p:cNvSpPr>
              <p:nvPr/>
            </p:nvSpPr>
            <p:spPr bwMode="auto">
              <a:xfrm>
                <a:off x="1695" y="712"/>
                <a:ext cx="9" cy="1"/>
              </a:xfrm>
              <a:prstGeom prst="rect">
                <a:avLst/>
              </a:prstGeom>
              <a:solidFill>
                <a:srgbClr val="5F5F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1" name="Rectangle 444"/>
              <p:cNvSpPr>
                <a:spLocks noChangeArrowheads="1"/>
              </p:cNvSpPr>
              <p:nvPr/>
            </p:nvSpPr>
            <p:spPr bwMode="auto">
              <a:xfrm>
                <a:off x="1695" y="713"/>
                <a:ext cx="9" cy="1"/>
              </a:xfrm>
              <a:prstGeom prst="rect">
                <a:avLst/>
              </a:prstGeom>
              <a:solidFill>
                <a:srgbClr val="60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2" name="Rectangle 445"/>
              <p:cNvSpPr>
                <a:spLocks noChangeArrowheads="1"/>
              </p:cNvSpPr>
              <p:nvPr/>
            </p:nvSpPr>
            <p:spPr bwMode="auto">
              <a:xfrm>
                <a:off x="1695" y="714"/>
                <a:ext cx="9" cy="1"/>
              </a:xfrm>
              <a:prstGeom prst="rect">
                <a:avLst/>
              </a:prstGeom>
              <a:solidFill>
                <a:srgbClr val="6161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3" name="Rectangle 446"/>
              <p:cNvSpPr>
                <a:spLocks noChangeArrowheads="1"/>
              </p:cNvSpPr>
              <p:nvPr/>
            </p:nvSpPr>
            <p:spPr bwMode="auto">
              <a:xfrm>
                <a:off x="1695" y="715"/>
                <a:ext cx="9" cy="2"/>
              </a:xfrm>
              <a:prstGeom prst="rect">
                <a:avLst/>
              </a:prstGeom>
              <a:solidFill>
                <a:srgbClr val="6262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4" name="Rectangle 447"/>
              <p:cNvSpPr>
                <a:spLocks noChangeArrowheads="1"/>
              </p:cNvSpPr>
              <p:nvPr/>
            </p:nvSpPr>
            <p:spPr bwMode="auto">
              <a:xfrm>
                <a:off x="1695" y="717"/>
                <a:ext cx="9" cy="1"/>
              </a:xfrm>
              <a:prstGeom prst="rect">
                <a:avLst/>
              </a:pr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5" name="Rectangle 448"/>
              <p:cNvSpPr>
                <a:spLocks noChangeArrowheads="1"/>
              </p:cNvSpPr>
              <p:nvPr/>
            </p:nvSpPr>
            <p:spPr bwMode="auto">
              <a:xfrm>
                <a:off x="1695" y="718"/>
                <a:ext cx="9" cy="1"/>
              </a:xfrm>
              <a:prstGeom prst="rect">
                <a:avLst/>
              </a:prstGeom>
              <a:solidFill>
                <a:srgbClr val="6464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6" name="Rectangle 449"/>
              <p:cNvSpPr>
                <a:spLocks noChangeArrowheads="1"/>
              </p:cNvSpPr>
              <p:nvPr/>
            </p:nvSpPr>
            <p:spPr bwMode="auto">
              <a:xfrm>
                <a:off x="1695" y="676"/>
                <a:ext cx="9" cy="43"/>
              </a:xfrm>
              <a:prstGeom prst="rect">
                <a:avLst/>
              </a:prstGeom>
              <a:noFill/>
              <a:ln w="0" cap="flat">
                <a:solidFill>
                  <a:srgbClr val="070707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7" name="Rectangle 450"/>
              <p:cNvSpPr>
                <a:spLocks noChangeArrowheads="1"/>
              </p:cNvSpPr>
              <p:nvPr/>
            </p:nvSpPr>
            <p:spPr bwMode="auto">
              <a:xfrm>
                <a:off x="2379" y="676"/>
                <a:ext cx="8" cy="1"/>
              </a:xfrm>
              <a:prstGeom prst="rect">
                <a:avLst/>
              </a:pr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8" name="Rectangle 451"/>
              <p:cNvSpPr>
                <a:spLocks noChangeArrowheads="1"/>
              </p:cNvSpPr>
              <p:nvPr/>
            </p:nvSpPr>
            <p:spPr bwMode="auto">
              <a:xfrm>
                <a:off x="2379" y="677"/>
                <a:ext cx="8" cy="2"/>
              </a:xfrm>
              <a:prstGeom prst="rect">
                <a:avLst/>
              </a:prstGeom>
              <a:solidFill>
                <a:srgbClr val="DCDC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9" name="Rectangle 452"/>
              <p:cNvSpPr>
                <a:spLocks noChangeArrowheads="1"/>
              </p:cNvSpPr>
              <p:nvPr/>
            </p:nvSpPr>
            <p:spPr bwMode="auto">
              <a:xfrm>
                <a:off x="2379" y="679"/>
                <a:ext cx="8" cy="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0" name="Rectangle 453"/>
              <p:cNvSpPr>
                <a:spLocks noChangeArrowheads="1"/>
              </p:cNvSpPr>
              <p:nvPr/>
            </p:nvSpPr>
            <p:spPr bwMode="auto">
              <a:xfrm>
                <a:off x="2379" y="680"/>
                <a:ext cx="8" cy="1"/>
              </a:xfrm>
              <a:prstGeom prst="rect">
                <a:avLst/>
              </a:prstGeom>
              <a:solidFill>
                <a:srgbClr val="DED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1" name="Rectangle 454"/>
              <p:cNvSpPr>
                <a:spLocks noChangeArrowheads="1"/>
              </p:cNvSpPr>
              <p:nvPr/>
            </p:nvSpPr>
            <p:spPr bwMode="auto">
              <a:xfrm>
                <a:off x="2379" y="681"/>
                <a:ext cx="8" cy="1"/>
              </a:xfrm>
              <a:prstGeom prst="rect">
                <a:avLst/>
              </a:prstGeom>
              <a:solidFill>
                <a:srgbClr val="DFD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2" name="Rectangle 455"/>
              <p:cNvSpPr>
                <a:spLocks noChangeArrowheads="1"/>
              </p:cNvSpPr>
              <p:nvPr/>
            </p:nvSpPr>
            <p:spPr bwMode="auto">
              <a:xfrm>
                <a:off x="2379" y="682"/>
                <a:ext cx="8" cy="1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3" name="Rectangle 456"/>
              <p:cNvSpPr>
                <a:spLocks noChangeArrowheads="1"/>
              </p:cNvSpPr>
              <p:nvPr/>
            </p:nvSpPr>
            <p:spPr bwMode="auto">
              <a:xfrm>
                <a:off x="2379" y="683"/>
                <a:ext cx="8" cy="1"/>
              </a:xfrm>
              <a:prstGeom prst="rect">
                <a:avLst/>
              </a:prstGeom>
              <a:solidFill>
                <a:srgbClr val="E1E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4" name="Rectangle 457"/>
              <p:cNvSpPr>
                <a:spLocks noChangeArrowheads="1"/>
              </p:cNvSpPr>
              <p:nvPr/>
            </p:nvSpPr>
            <p:spPr bwMode="auto">
              <a:xfrm>
                <a:off x="2379" y="684"/>
                <a:ext cx="8" cy="2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5" name="Rectangle 458"/>
              <p:cNvSpPr>
                <a:spLocks noChangeArrowheads="1"/>
              </p:cNvSpPr>
              <p:nvPr/>
            </p:nvSpPr>
            <p:spPr bwMode="auto">
              <a:xfrm>
                <a:off x="2379" y="686"/>
                <a:ext cx="8" cy="1"/>
              </a:xfrm>
              <a:prstGeom prst="rect">
                <a:avLst/>
              </a:prstGeom>
              <a:solidFill>
                <a:srgbClr val="E3E3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6" name="Rectangle 459"/>
              <p:cNvSpPr>
                <a:spLocks noChangeArrowheads="1"/>
              </p:cNvSpPr>
              <p:nvPr/>
            </p:nvSpPr>
            <p:spPr bwMode="auto">
              <a:xfrm>
                <a:off x="2379" y="687"/>
                <a:ext cx="8" cy="1"/>
              </a:xfrm>
              <a:prstGeom prst="rect">
                <a:avLst/>
              </a:prstGeom>
              <a:solidFill>
                <a:srgbClr val="E4E4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7" name="Rectangle 460"/>
              <p:cNvSpPr>
                <a:spLocks noChangeArrowheads="1"/>
              </p:cNvSpPr>
              <p:nvPr/>
            </p:nvSpPr>
            <p:spPr bwMode="auto">
              <a:xfrm>
                <a:off x="2379" y="688"/>
                <a:ext cx="8" cy="2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8" name="Rectangle 461"/>
              <p:cNvSpPr>
                <a:spLocks noChangeArrowheads="1"/>
              </p:cNvSpPr>
              <p:nvPr/>
            </p:nvSpPr>
            <p:spPr bwMode="auto">
              <a:xfrm>
                <a:off x="2379" y="690"/>
                <a:ext cx="8" cy="1"/>
              </a:xfrm>
              <a:prstGeom prst="rect">
                <a:avLst/>
              </a:pr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9" name="Rectangle 462"/>
              <p:cNvSpPr>
                <a:spLocks noChangeArrowheads="1"/>
              </p:cNvSpPr>
              <p:nvPr/>
            </p:nvSpPr>
            <p:spPr bwMode="auto">
              <a:xfrm>
                <a:off x="2379" y="691"/>
                <a:ext cx="8" cy="1"/>
              </a:xfrm>
              <a:prstGeom prst="rect">
                <a:avLst/>
              </a:prstGeom>
              <a:solidFill>
                <a:srgbClr val="E7E7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0" name="Rectangle 463"/>
              <p:cNvSpPr>
                <a:spLocks noChangeArrowheads="1"/>
              </p:cNvSpPr>
              <p:nvPr/>
            </p:nvSpPr>
            <p:spPr bwMode="auto">
              <a:xfrm>
                <a:off x="2379" y="692"/>
                <a:ext cx="8" cy="1"/>
              </a:xfrm>
              <a:prstGeom prst="rect">
                <a:avLst/>
              </a:pr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1" name="Rectangle 464"/>
              <p:cNvSpPr>
                <a:spLocks noChangeArrowheads="1"/>
              </p:cNvSpPr>
              <p:nvPr/>
            </p:nvSpPr>
            <p:spPr bwMode="auto">
              <a:xfrm>
                <a:off x="2379" y="692"/>
                <a:ext cx="8" cy="2"/>
              </a:xfrm>
              <a:prstGeom prst="rect">
                <a:avLst/>
              </a:prstGeom>
              <a:solidFill>
                <a:srgbClr val="E9E9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2" name="Rectangle 465"/>
              <p:cNvSpPr>
                <a:spLocks noChangeArrowheads="1"/>
              </p:cNvSpPr>
              <p:nvPr/>
            </p:nvSpPr>
            <p:spPr bwMode="auto">
              <a:xfrm>
                <a:off x="2379" y="694"/>
                <a:ext cx="8" cy="1"/>
              </a:xfrm>
              <a:prstGeom prst="rect">
                <a:avLst/>
              </a:pr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3" name="Rectangle 466"/>
              <p:cNvSpPr>
                <a:spLocks noChangeArrowheads="1"/>
              </p:cNvSpPr>
              <p:nvPr/>
            </p:nvSpPr>
            <p:spPr bwMode="auto">
              <a:xfrm>
                <a:off x="2379" y="695"/>
                <a:ext cx="8" cy="1"/>
              </a:xfrm>
              <a:prstGeom prst="rect">
                <a:avLst/>
              </a:prstGeom>
              <a:solidFill>
                <a:srgbClr val="EBEB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4" name="Rectangle 467"/>
              <p:cNvSpPr>
                <a:spLocks noChangeArrowheads="1"/>
              </p:cNvSpPr>
              <p:nvPr/>
            </p:nvSpPr>
            <p:spPr bwMode="auto">
              <a:xfrm>
                <a:off x="2379" y="696"/>
                <a:ext cx="8" cy="2"/>
              </a:xfrm>
              <a:prstGeom prst="rect">
                <a:avLst/>
              </a:prstGeom>
              <a:solidFill>
                <a:srgbClr val="ECEC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5" name="Rectangle 468"/>
              <p:cNvSpPr>
                <a:spLocks noChangeArrowheads="1"/>
              </p:cNvSpPr>
              <p:nvPr/>
            </p:nvSpPr>
            <p:spPr bwMode="auto">
              <a:xfrm>
                <a:off x="2379" y="698"/>
                <a:ext cx="8" cy="1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6" name="Rectangle 469"/>
              <p:cNvSpPr>
                <a:spLocks noChangeArrowheads="1"/>
              </p:cNvSpPr>
              <p:nvPr/>
            </p:nvSpPr>
            <p:spPr bwMode="auto">
              <a:xfrm>
                <a:off x="2379" y="699"/>
                <a:ext cx="8" cy="1"/>
              </a:xfrm>
              <a:prstGeom prst="rect">
                <a:avLst/>
              </a:prstGeom>
              <a:solidFill>
                <a:srgbClr val="EEEE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7" name="Rectangle 470"/>
              <p:cNvSpPr>
                <a:spLocks noChangeArrowheads="1"/>
              </p:cNvSpPr>
              <p:nvPr/>
            </p:nvSpPr>
            <p:spPr bwMode="auto">
              <a:xfrm>
                <a:off x="2379" y="700"/>
                <a:ext cx="8" cy="1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8" name="Rectangle 471"/>
              <p:cNvSpPr>
                <a:spLocks noChangeArrowheads="1"/>
              </p:cNvSpPr>
              <p:nvPr/>
            </p:nvSpPr>
            <p:spPr bwMode="auto">
              <a:xfrm>
                <a:off x="2379" y="701"/>
                <a:ext cx="8" cy="1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9" name="Rectangle 472"/>
              <p:cNvSpPr>
                <a:spLocks noChangeArrowheads="1"/>
              </p:cNvSpPr>
              <p:nvPr/>
            </p:nvSpPr>
            <p:spPr bwMode="auto">
              <a:xfrm>
                <a:off x="2379" y="702"/>
                <a:ext cx="8" cy="1"/>
              </a:xfrm>
              <a:prstGeom prst="rect">
                <a:avLst/>
              </a:prstGeom>
              <a:solidFill>
                <a:srgbClr val="F1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0" name="Rectangle 473"/>
              <p:cNvSpPr>
                <a:spLocks noChangeArrowheads="1"/>
              </p:cNvSpPr>
              <p:nvPr/>
            </p:nvSpPr>
            <p:spPr bwMode="auto">
              <a:xfrm>
                <a:off x="2379" y="703"/>
                <a:ext cx="8" cy="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1" name="Rectangle 474"/>
              <p:cNvSpPr>
                <a:spLocks noChangeArrowheads="1"/>
              </p:cNvSpPr>
              <p:nvPr/>
            </p:nvSpPr>
            <p:spPr bwMode="auto">
              <a:xfrm>
                <a:off x="2379" y="704"/>
                <a:ext cx="8" cy="2"/>
              </a:xfrm>
              <a:prstGeom prst="rect">
                <a:avLst/>
              </a:prstGeom>
              <a:solidFill>
                <a:srgbClr val="F3F3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2" name="Rectangle 475"/>
              <p:cNvSpPr>
                <a:spLocks noChangeArrowheads="1"/>
              </p:cNvSpPr>
              <p:nvPr/>
            </p:nvSpPr>
            <p:spPr bwMode="auto">
              <a:xfrm>
                <a:off x="2379" y="706"/>
                <a:ext cx="8" cy="1"/>
              </a:xfrm>
              <a:prstGeom prst="rect">
                <a:avLst/>
              </a:prstGeom>
              <a:solidFill>
                <a:srgbClr val="F4F4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3" name="Rectangle 476"/>
              <p:cNvSpPr>
                <a:spLocks noChangeArrowheads="1"/>
              </p:cNvSpPr>
              <p:nvPr/>
            </p:nvSpPr>
            <p:spPr bwMode="auto">
              <a:xfrm>
                <a:off x="2379" y="707"/>
                <a:ext cx="8" cy="2"/>
              </a:xfrm>
              <a:prstGeom prst="rect">
                <a:avLst/>
              </a:pr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4" name="Rectangle 477"/>
              <p:cNvSpPr>
                <a:spLocks noChangeArrowheads="1"/>
              </p:cNvSpPr>
              <p:nvPr/>
            </p:nvSpPr>
            <p:spPr bwMode="auto">
              <a:xfrm>
                <a:off x="2379" y="709"/>
                <a:ext cx="8" cy="1"/>
              </a:xfrm>
              <a:prstGeom prst="rect">
                <a:avLst/>
              </a:prstGeom>
              <a:solidFill>
                <a:srgbClr val="F6F6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5" name="Rectangle 478"/>
              <p:cNvSpPr>
                <a:spLocks noChangeArrowheads="1"/>
              </p:cNvSpPr>
              <p:nvPr/>
            </p:nvSpPr>
            <p:spPr bwMode="auto">
              <a:xfrm>
                <a:off x="2379" y="710"/>
                <a:ext cx="8" cy="1"/>
              </a:xfrm>
              <a:prstGeom prst="rect">
                <a:avLst/>
              </a:prstGeom>
              <a:solidFill>
                <a:srgbClr val="F7F7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6" name="Rectangle 479"/>
              <p:cNvSpPr>
                <a:spLocks noChangeArrowheads="1"/>
              </p:cNvSpPr>
              <p:nvPr/>
            </p:nvSpPr>
            <p:spPr bwMode="auto">
              <a:xfrm>
                <a:off x="2379" y="711"/>
                <a:ext cx="8" cy="1"/>
              </a:xfrm>
              <a:prstGeom prst="rect">
                <a:avLst/>
              </a:prstGeom>
              <a:solidFill>
                <a:srgbClr val="F8F8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7" name="Rectangle 480"/>
              <p:cNvSpPr>
                <a:spLocks noChangeArrowheads="1"/>
              </p:cNvSpPr>
              <p:nvPr/>
            </p:nvSpPr>
            <p:spPr bwMode="auto">
              <a:xfrm>
                <a:off x="2379" y="712"/>
                <a:ext cx="8" cy="1"/>
              </a:xfrm>
              <a:prstGeom prst="rect">
                <a:avLst/>
              </a:prstGeom>
              <a:solidFill>
                <a:srgbClr val="F9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8" name="Rectangle 481"/>
              <p:cNvSpPr>
                <a:spLocks noChangeArrowheads="1"/>
              </p:cNvSpPr>
              <p:nvPr/>
            </p:nvSpPr>
            <p:spPr bwMode="auto">
              <a:xfrm>
                <a:off x="2379" y="713"/>
                <a:ext cx="8" cy="1"/>
              </a:xfrm>
              <a:prstGeom prst="rect">
                <a:avLst/>
              </a:prstGeom>
              <a:solidFill>
                <a:srgbClr val="FAFA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9" name="Rectangle 482"/>
              <p:cNvSpPr>
                <a:spLocks noChangeArrowheads="1"/>
              </p:cNvSpPr>
              <p:nvPr/>
            </p:nvSpPr>
            <p:spPr bwMode="auto">
              <a:xfrm>
                <a:off x="2379" y="714"/>
                <a:ext cx="8" cy="1"/>
              </a:xfrm>
              <a:prstGeom prst="rect">
                <a:avLst/>
              </a:pr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0" name="Rectangle 483"/>
              <p:cNvSpPr>
                <a:spLocks noChangeArrowheads="1"/>
              </p:cNvSpPr>
              <p:nvPr/>
            </p:nvSpPr>
            <p:spPr bwMode="auto">
              <a:xfrm>
                <a:off x="2379" y="715"/>
                <a:ext cx="8" cy="2"/>
              </a:xfrm>
              <a:prstGeom prst="rect">
                <a:avLst/>
              </a:prstGeom>
              <a:solidFill>
                <a:srgbClr val="FC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1" name="Rectangle 484"/>
              <p:cNvSpPr>
                <a:spLocks noChangeArrowheads="1"/>
              </p:cNvSpPr>
              <p:nvPr/>
            </p:nvSpPr>
            <p:spPr bwMode="auto">
              <a:xfrm>
                <a:off x="2379" y="717"/>
                <a:ext cx="8" cy="1"/>
              </a:xfrm>
              <a:prstGeom prst="rect">
                <a:avLst/>
              </a:prstGeom>
              <a:solidFill>
                <a:srgbClr val="FDF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2" name="Rectangle 485"/>
              <p:cNvSpPr>
                <a:spLocks noChangeArrowheads="1"/>
              </p:cNvSpPr>
              <p:nvPr/>
            </p:nvSpPr>
            <p:spPr bwMode="auto">
              <a:xfrm>
                <a:off x="2379" y="718"/>
                <a:ext cx="8" cy="1"/>
              </a:xfrm>
              <a:prstGeom prst="rect">
                <a:avLst/>
              </a:prstGeom>
              <a:solidFill>
                <a:srgbClr val="FEFE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3" name="Rectangle 486"/>
              <p:cNvSpPr>
                <a:spLocks noChangeArrowheads="1"/>
              </p:cNvSpPr>
              <p:nvPr/>
            </p:nvSpPr>
            <p:spPr bwMode="auto">
              <a:xfrm>
                <a:off x="2379" y="676"/>
                <a:ext cx="8" cy="43"/>
              </a:xfrm>
              <a:prstGeom prst="rect">
                <a:avLst/>
              </a:prstGeom>
              <a:noFill/>
              <a:ln w="0" cap="flat">
                <a:solidFill>
                  <a:srgbClr val="B2B2B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4" name="Rectangle 487"/>
              <p:cNvSpPr>
                <a:spLocks noChangeArrowheads="1"/>
              </p:cNvSpPr>
              <p:nvPr/>
            </p:nvSpPr>
            <p:spPr bwMode="auto">
              <a:xfrm>
                <a:off x="2379" y="676"/>
                <a:ext cx="8" cy="1"/>
              </a:xfrm>
              <a:prstGeom prst="rect">
                <a:avLst/>
              </a:prstGeom>
              <a:solidFill>
                <a:srgbClr val="42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5" name="Rectangle 488"/>
              <p:cNvSpPr>
                <a:spLocks noChangeArrowheads="1"/>
              </p:cNvSpPr>
              <p:nvPr/>
            </p:nvSpPr>
            <p:spPr bwMode="auto">
              <a:xfrm>
                <a:off x="2379" y="677"/>
                <a:ext cx="8" cy="2"/>
              </a:xfrm>
              <a:prstGeom prst="rect">
                <a:avLst/>
              </a:pr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6" name="Rectangle 489"/>
              <p:cNvSpPr>
                <a:spLocks noChangeArrowheads="1"/>
              </p:cNvSpPr>
              <p:nvPr/>
            </p:nvSpPr>
            <p:spPr bwMode="auto">
              <a:xfrm>
                <a:off x="2379" y="679"/>
                <a:ext cx="8" cy="1"/>
              </a:xfrm>
              <a:prstGeom prst="rect">
                <a:avLst/>
              </a:prstGeom>
              <a:solidFill>
                <a:srgbClr val="4444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7" name="Rectangle 490"/>
              <p:cNvSpPr>
                <a:spLocks noChangeArrowheads="1"/>
              </p:cNvSpPr>
              <p:nvPr/>
            </p:nvSpPr>
            <p:spPr bwMode="auto">
              <a:xfrm>
                <a:off x="2379" y="680"/>
                <a:ext cx="8" cy="1"/>
              </a:xfrm>
              <a:prstGeom prst="rect">
                <a:avLst/>
              </a:prstGeom>
              <a:solidFill>
                <a:srgbClr val="45454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8" name="Rectangle 491"/>
              <p:cNvSpPr>
                <a:spLocks noChangeArrowheads="1"/>
              </p:cNvSpPr>
              <p:nvPr/>
            </p:nvSpPr>
            <p:spPr bwMode="auto">
              <a:xfrm>
                <a:off x="2379" y="681"/>
                <a:ext cx="8" cy="1"/>
              </a:xfrm>
              <a:prstGeom prst="rect">
                <a:avLst/>
              </a:prstGeom>
              <a:solidFill>
                <a:srgbClr val="46464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9" name="Rectangle 492"/>
              <p:cNvSpPr>
                <a:spLocks noChangeArrowheads="1"/>
              </p:cNvSpPr>
              <p:nvPr/>
            </p:nvSpPr>
            <p:spPr bwMode="auto">
              <a:xfrm>
                <a:off x="2379" y="682"/>
                <a:ext cx="8" cy="2"/>
              </a:xfrm>
              <a:prstGeom prst="rect">
                <a:avLst/>
              </a:prstGeom>
              <a:solidFill>
                <a:srgbClr val="4747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0" name="Rectangle 493"/>
              <p:cNvSpPr>
                <a:spLocks noChangeArrowheads="1"/>
              </p:cNvSpPr>
              <p:nvPr/>
            </p:nvSpPr>
            <p:spPr bwMode="auto">
              <a:xfrm>
                <a:off x="2379" y="684"/>
                <a:ext cx="8" cy="1"/>
              </a:xfrm>
              <a:prstGeom prst="rect">
                <a:avLst/>
              </a:prstGeom>
              <a:solidFill>
                <a:srgbClr val="48484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1" name="Rectangle 494"/>
              <p:cNvSpPr>
                <a:spLocks noChangeArrowheads="1"/>
              </p:cNvSpPr>
              <p:nvPr/>
            </p:nvSpPr>
            <p:spPr bwMode="auto">
              <a:xfrm>
                <a:off x="2379" y="684"/>
                <a:ext cx="8" cy="2"/>
              </a:xfrm>
              <a:prstGeom prst="rect">
                <a:avLst/>
              </a:prstGeom>
              <a:solidFill>
                <a:srgbClr val="49494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2" name="Rectangle 495"/>
              <p:cNvSpPr>
                <a:spLocks noChangeArrowheads="1"/>
              </p:cNvSpPr>
              <p:nvPr/>
            </p:nvSpPr>
            <p:spPr bwMode="auto">
              <a:xfrm>
                <a:off x="2379" y="686"/>
                <a:ext cx="8" cy="1"/>
              </a:xfrm>
              <a:prstGeom prst="rect">
                <a:avLst/>
              </a:pr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3" name="Rectangle 496"/>
              <p:cNvSpPr>
                <a:spLocks noChangeArrowheads="1"/>
              </p:cNvSpPr>
              <p:nvPr/>
            </p:nvSpPr>
            <p:spPr bwMode="auto">
              <a:xfrm>
                <a:off x="2379" y="687"/>
                <a:ext cx="8" cy="1"/>
              </a:xfrm>
              <a:prstGeom prst="rect">
                <a:avLst/>
              </a:prstGeom>
              <a:solidFill>
                <a:srgbClr val="4B4B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4" name="Rectangle 497"/>
              <p:cNvSpPr>
                <a:spLocks noChangeArrowheads="1"/>
              </p:cNvSpPr>
              <p:nvPr/>
            </p:nvSpPr>
            <p:spPr bwMode="auto">
              <a:xfrm>
                <a:off x="2379" y="688"/>
                <a:ext cx="8" cy="2"/>
              </a:xfrm>
              <a:prstGeom prst="rect">
                <a:avLst/>
              </a:prstGeom>
              <a:solidFill>
                <a:srgbClr val="4C4C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5" name="Rectangle 498"/>
              <p:cNvSpPr>
                <a:spLocks noChangeArrowheads="1"/>
              </p:cNvSpPr>
              <p:nvPr/>
            </p:nvSpPr>
            <p:spPr bwMode="auto">
              <a:xfrm>
                <a:off x="2379" y="690"/>
                <a:ext cx="8" cy="1"/>
              </a:xfrm>
              <a:prstGeom prst="rect">
                <a:avLst/>
              </a:pr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6" name="Rectangle 499"/>
              <p:cNvSpPr>
                <a:spLocks noChangeArrowheads="1"/>
              </p:cNvSpPr>
              <p:nvPr/>
            </p:nvSpPr>
            <p:spPr bwMode="auto">
              <a:xfrm>
                <a:off x="2379" y="691"/>
                <a:ext cx="8" cy="1"/>
              </a:xfrm>
              <a:prstGeom prst="rect">
                <a:avLst/>
              </a:pr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7" name="Rectangle 500"/>
              <p:cNvSpPr>
                <a:spLocks noChangeArrowheads="1"/>
              </p:cNvSpPr>
              <p:nvPr/>
            </p:nvSpPr>
            <p:spPr bwMode="auto">
              <a:xfrm>
                <a:off x="2379" y="692"/>
                <a:ext cx="8" cy="2"/>
              </a:xfrm>
              <a:prstGeom prst="rect">
                <a:avLst/>
              </a:pr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8" name="Rectangle 501"/>
              <p:cNvSpPr>
                <a:spLocks noChangeArrowheads="1"/>
              </p:cNvSpPr>
              <p:nvPr/>
            </p:nvSpPr>
            <p:spPr bwMode="auto">
              <a:xfrm>
                <a:off x="2379" y="694"/>
                <a:ext cx="8" cy="1"/>
              </a:xfrm>
              <a:prstGeom prst="rect">
                <a:avLst/>
              </a:prstGeom>
              <a:solidFill>
                <a:srgbClr val="505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9" name="Rectangle 502"/>
              <p:cNvSpPr>
                <a:spLocks noChangeArrowheads="1"/>
              </p:cNvSpPr>
              <p:nvPr/>
            </p:nvSpPr>
            <p:spPr bwMode="auto">
              <a:xfrm>
                <a:off x="2379" y="695"/>
                <a:ext cx="8" cy="1"/>
              </a:xfrm>
              <a:prstGeom prst="rect">
                <a:avLst/>
              </a:prstGeom>
              <a:solidFill>
                <a:srgbClr val="5151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0" name="Rectangle 503"/>
              <p:cNvSpPr>
                <a:spLocks noChangeArrowheads="1"/>
              </p:cNvSpPr>
              <p:nvPr/>
            </p:nvSpPr>
            <p:spPr bwMode="auto">
              <a:xfrm>
                <a:off x="2379" y="696"/>
                <a:ext cx="8" cy="1"/>
              </a:xfrm>
              <a:prstGeom prst="rect">
                <a:avLst/>
              </a:prstGeom>
              <a:solidFill>
                <a:srgbClr val="5252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1" name="Rectangle 504"/>
              <p:cNvSpPr>
                <a:spLocks noChangeArrowheads="1"/>
              </p:cNvSpPr>
              <p:nvPr/>
            </p:nvSpPr>
            <p:spPr bwMode="auto">
              <a:xfrm>
                <a:off x="2379" y="697"/>
                <a:ext cx="8" cy="1"/>
              </a:xfrm>
              <a:prstGeom prst="rect">
                <a:avLst/>
              </a:prstGeom>
              <a:solidFill>
                <a:srgbClr val="5353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2" name="Rectangle 505"/>
              <p:cNvSpPr>
                <a:spLocks noChangeArrowheads="1"/>
              </p:cNvSpPr>
              <p:nvPr/>
            </p:nvSpPr>
            <p:spPr bwMode="auto">
              <a:xfrm>
                <a:off x="2379" y="698"/>
                <a:ext cx="8" cy="1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3" name="Rectangle 506"/>
              <p:cNvSpPr>
                <a:spLocks noChangeArrowheads="1"/>
              </p:cNvSpPr>
              <p:nvPr/>
            </p:nvSpPr>
            <p:spPr bwMode="auto">
              <a:xfrm>
                <a:off x="2379" y="699"/>
                <a:ext cx="8" cy="1"/>
              </a:xfrm>
              <a:prstGeom prst="rect">
                <a:avLst/>
              </a:prstGeom>
              <a:solidFill>
                <a:srgbClr val="55555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4" name="Rectangle 507"/>
              <p:cNvSpPr>
                <a:spLocks noChangeArrowheads="1"/>
              </p:cNvSpPr>
              <p:nvPr/>
            </p:nvSpPr>
            <p:spPr bwMode="auto">
              <a:xfrm>
                <a:off x="2379" y="700"/>
                <a:ext cx="8" cy="2"/>
              </a:xfrm>
              <a:prstGeom prst="rect">
                <a:avLst/>
              </a:prstGeom>
              <a:solidFill>
                <a:srgbClr val="5656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5" name="Rectangle 508"/>
              <p:cNvSpPr>
                <a:spLocks noChangeArrowheads="1"/>
              </p:cNvSpPr>
              <p:nvPr/>
            </p:nvSpPr>
            <p:spPr bwMode="auto">
              <a:xfrm>
                <a:off x="2379" y="702"/>
                <a:ext cx="8" cy="1"/>
              </a:xfrm>
              <a:prstGeom prst="rect">
                <a:avLst/>
              </a:prstGeom>
              <a:solidFill>
                <a:srgbClr val="57575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6" name="Rectangle 509"/>
              <p:cNvSpPr>
                <a:spLocks noChangeArrowheads="1"/>
              </p:cNvSpPr>
              <p:nvPr/>
            </p:nvSpPr>
            <p:spPr bwMode="auto">
              <a:xfrm>
                <a:off x="2379" y="703"/>
                <a:ext cx="8" cy="1"/>
              </a:xfrm>
              <a:prstGeom prst="rect">
                <a:avLst/>
              </a:prstGeom>
              <a:solidFill>
                <a:srgbClr val="58585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7" name="Rectangle 510"/>
              <p:cNvSpPr>
                <a:spLocks noChangeArrowheads="1"/>
              </p:cNvSpPr>
              <p:nvPr/>
            </p:nvSpPr>
            <p:spPr bwMode="auto">
              <a:xfrm>
                <a:off x="2379" y="704"/>
                <a:ext cx="8" cy="2"/>
              </a:xfrm>
              <a:prstGeom prst="rect">
                <a:avLst/>
              </a:prstGeom>
              <a:solidFill>
                <a:srgbClr val="5959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8" name="Rectangle 511"/>
              <p:cNvSpPr>
                <a:spLocks noChangeArrowheads="1"/>
              </p:cNvSpPr>
              <p:nvPr/>
            </p:nvSpPr>
            <p:spPr bwMode="auto">
              <a:xfrm>
                <a:off x="2379" y="706"/>
                <a:ext cx="8" cy="1"/>
              </a:xfrm>
              <a:prstGeom prst="rect">
                <a:avLst/>
              </a:prstGeom>
              <a:solidFill>
                <a:srgbClr val="5A5A5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9" name="Rectangle 512"/>
              <p:cNvSpPr>
                <a:spLocks noChangeArrowheads="1"/>
              </p:cNvSpPr>
              <p:nvPr/>
            </p:nvSpPr>
            <p:spPr bwMode="auto">
              <a:xfrm>
                <a:off x="2379" y="707"/>
                <a:ext cx="8" cy="2"/>
              </a:xfrm>
              <a:prstGeom prst="rect">
                <a:avLst/>
              </a:prstGeom>
              <a:solidFill>
                <a:srgbClr val="5B5B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0" name="Rectangle 513"/>
              <p:cNvSpPr>
                <a:spLocks noChangeArrowheads="1"/>
              </p:cNvSpPr>
              <p:nvPr/>
            </p:nvSpPr>
            <p:spPr bwMode="auto">
              <a:xfrm>
                <a:off x="2379" y="709"/>
                <a:ext cx="8" cy="1"/>
              </a:xfrm>
              <a:prstGeom prst="rect">
                <a:avLst/>
              </a:prstGeom>
              <a:solidFill>
                <a:srgbClr val="5C5C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1" name="Rectangle 514"/>
              <p:cNvSpPr>
                <a:spLocks noChangeArrowheads="1"/>
              </p:cNvSpPr>
              <p:nvPr/>
            </p:nvSpPr>
            <p:spPr bwMode="auto">
              <a:xfrm>
                <a:off x="2379" y="710"/>
                <a:ext cx="8" cy="1"/>
              </a:xfrm>
              <a:prstGeom prst="rect">
                <a:avLst/>
              </a:prstGeom>
              <a:solidFill>
                <a:srgbClr val="5D5D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2" name="Rectangle 515"/>
              <p:cNvSpPr>
                <a:spLocks noChangeArrowheads="1"/>
              </p:cNvSpPr>
              <p:nvPr/>
            </p:nvSpPr>
            <p:spPr bwMode="auto">
              <a:xfrm>
                <a:off x="2379" y="711"/>
                <a:ext cx="8" cy="1"/>
              </a:xfrm>
              <a:prstGeom prst="rect">
                <a:avLst/>
              </a:prstGeom>
              <a:solidFill>
                <a:srgbClr val="5E5E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3" name="Rectangle 516"/>
              <p:cNvSpPr>
                <a:spLocks noChangeArrowheads="1"/>
              </p:cNvSpPr>
              <p:nvPr/>
            </p:nvSpPr>
            <p:spPr bwMode="auto">
              <a:xfrm>
                <a:off x="2379" y="712"/>
                <a:ext cx="8" cy="1"/>
              </a:xfrm>
              <a:prstGeom prst="rect">
                <a:avLst/>
              </a:prstGeom>
              <a:solidFill>
                <a:srgbClr val="5F5F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4" name="Rectangle 517"/>
              <p:cNvSpPr>
                <a:spLocks noChangeArrowheads="1"/>
              </p:cNvSpPr>
              <p:nvPr/>
            </p:nvSpPr>
            <p:spPr bwMode="auto">
              <a:xfrm>
                <a:off x="2379" y="713"/>
                <a:ext cx="8" cy="1"/>
              </a:xfrm>
              <a:prstGeom prst="rect">
                <a:avLst/>
              </a:prstGeom>
              <a:solidFill>
                <a:srgbClr val="60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5" name="Rectangle 518"/>
              <p:cNvSpPr>
                <a:spLocks noChangeArrowheads="1"/>
              </p:cNvSpPr>
              <p:nvPr/>
            </p:nvSpPr>
            <p:spPr bwMode="auto">
              <a:xfrm>
                <a:off x="2379" y="714"/>
                <a:ext cx="8" cy="1"/>
              </a:xfrm>
              <a:prstGeom prst="rect">
                <a:avLst/>
              </a:prstGeom>
              <a:solidFill>
                <a:srgbClr val="6161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6" name="Rectangle 519"/>
              <p:cNvSpPr>
                <a:spLocks noChangeArrowheads="1"/>
              </p:cNvSpPr>
              <p:nvPr/>
            </p:nvSpPr>
            <p:spPr bwMode="auto">
              <a:xfrm>
                <a:off x="2379" y="715"/>
                <a:ext cx="8" cy="2"/>
              </a:xfrm>
              <a:prstGeom prst="rect">
                <a:avLst/>
              </a:prstGeom>
              <a:solidFill>
                <a:srgbClr val="6262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7" name="Rectangle 520"/>
              <p:cNvSpPr>
                <a:spLocks noChangeArrowheads="1"/>
              </p:cNvSpPr>
              <p:nvPr/>
            </p:nvSpPr>
            <p:spPr bwMode="auto">
              <a:xfrm>
                <a:off x="2379" y="717"/>
                <a:ext cx="8" cy="1"/>
              </a:xfrm>
              <a:prstGeom prst="rect">
                <a:avLst/>
              </a:pr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8" name="Rectangle 521"/>
              <p:cNvSpPr>
                <a:spLocks noChangeArrowheads="1"/>
              </p:cNvSpPr>
              <p:nvPr/>
            </p:nvSpPr>
            <p:spPr bwMode="auto">
              <a:xfrm>
                <a:off x="2379" y="718"/>
                <a:ext cx="8" cy="1"/>
              </a:xfrm>
              <a:prstGeom prst="rect">
                <a:avLst/>
              </a:prstGeom>
              <a:solidFill>
                <a:srgbClr val="6464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9" name="Rectangle 522"/>
              <p:cNvSpPr>
                <a:spLocks noChangeArrowheads="1"/>
              </p:cNvSpPr>
              <p:nvPr/>
            </p:nvSpPr>
            <p:spPr bwMode="auto">
              <a:xfrm>
                <a:off x="2379" y="676"/>
                <a:ext cx="8" cy="43"/>
              </a:xfrm>
              <a:prstGeom prst="rect">
                <a:avLst/>
              </a:prstGeom>
              <a:noFill/>
              <a:ln w="0" cap="flat">
                <a:solidFill>
                  <a:srgbClr val="070707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0" name="Rectangle 523"/>
              <p:cNvSpPr>
                <a:spLocks noChangeArrowheads="1"/>
              </p:cNvSpPr>
              <p:nvPr/>
            </p:nvSpPr>
            <p:spPr bwMode="auto">
              <a:xfrm>
                <a:off x="1700" y="781"/>
                <a:ext cx="107" cy="43"/>
              </a:xfrm>
              <a:prstGeom prst="rect">
                <a:avLst/>
              </a:prstGeom>
              <a:solidFill>
                <a:srgbClr val="8ABB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1" name="Rectangle 524"/>
              <p:cNvSpPr>
                <a:spLocks noChangeArrowheads="1"/>
              </p:cNvSpPr>
              <p:nvPr/>
            </p:nvSpPr>
            <p:spPr bwMode="auto">
              <a:xfrm>
                <a:off x="1700" y="781"/>
                <a:ext cx="107" cy="43"/>
              </a:xfrm>
              <a:prstGeom prst="rect">
                <a:avLst/>
              </a:prstGeom>
              <a:noFill/>
              <a:ln w="0" cap="flat">
                <a:solidFill>
                  <a:srgbClr val="8ABBE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2" name="Rectangle 525"/>
              <p:cNvSpPr>
                <a:spLocks noChangeArrowheads="1"/>
              </p:cNvSpPr>
              <p:nvPr/>
            </p:nvSpPr>
            <p:spPr bwMode="auto">
              <a:xfrm>
                <a:off x="1850" y="885"/>
                <a:ext cx="106" cy="43"/>
              </a:xfrm>
              <a:prstGeom prst="rect">
                <a:avLst/>
              </a:prstGeom>
              <a:solidFill>
                <a:srgbClr val="8ABB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3" name="Rectangle 526"/>
              <p:cNvSpPr>
                <a:spLocks noChangeArrowheads="1"/>
              </p:cNvSpPr>
              <p:nvPr/>
            </p:nvSpPr>
            <p:spPr bwMode="auto">
              <a:xfrm>
                <a:off x="1850" y="885"/>
                <a:ext cx="106" cy="43"/>
              </a:xfrm>
              <a:prstGeom prst="rect">
                <a:avLst/>
              </a:prstGeom>
              <a:noFill/>
              <a:ln w="0" cap="flat">
                <a:solidFill>
                  <a:srgbClr val="8ABBE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4" name="Rectangle 527"/>
              <p:cNvSpPr>
                <a:spLocks noChangeArrowheads="1"/>
              </p:cNvSpPr>
              <p:nvPr/>
            </p:nvSpPr>
            <p:spPr bwMode="auto">
              <a:xfrm>
                <a:off x="1850" y="989"/>
                <a:ext cx="256" cy="43"/>
              </a:xfrm>
              <a:prstGeom prst="rect">
                <a:avLst/>
              </a:prstGeom>
              <a:solidFill>
                <a:srgbClr val="8ABB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5" name="Rectangle 528"/>
              <p:cNvSpPr>
                <a:spLocks noChangeArrowheads="1"/>
              </p:cNvSpPr>
              <p:nvPr/>
            </p:nvSpPr>
            <p:spPr bwMode="auto">
              <a:xfrm>
                <a:off x="1850" y="989"/>
                <a:ext cx="256" cy="43"/>
              </a:xfrm>
              <a:prstGeom prst="rect">
                <a:avLst/>
              </a:prstGeom>
              <a:noFill/>
              <a:ln w="0" cap="flat">
                <a:solidFill>
                  <a:srgbClr val="8ABBE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6" name="Rectangle 529"/>
              <p:cNvSpPr>
                <a:spLocks noChangeArrowheads="1"/>
              </p:cNvSpPr>
              <p:nvPr/>
            </p:nvSpPr>
            <p:spPr bwMode="auto">
              <a:xfrm>
                <a:off x="2362" y="1093"/>
                <a:ext cx="43" cy="1"/>
              </a:xfrm>
              <a:prstGeom prst="rect">
                <a:avLst/>
              </a:pr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7" name="Rectangle 530"/>
              <p:cNvSpPr>
                <a:spLocks noChangeArrowheads="1"/>
              </p:cNvSpPr>
              <p:nvPr/>
            </p:nvSpPr>
            <p:spPr bwMode="auto">
              <a:xfrm>
                <a:off x="2362" y="1094"/>
                <a:ext cx="43" cy="1"/>
              </a:xfrm>
              <a:prstGeom prst="rect">
                <a:avLst/>
              </a:prstGeom>
              <a:solidFill>
                <a:srgbClr val="DCDC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8" name="Rectangle 531"/>
              <p:cNvSpPr>
                <a:spLocks noChangeArrowheads="1"/>
              </p:cNvSpPr>
              <p:nvPr/>
            </p:nvSpPr>
            <p:spPr bwMode="auto">
              <a:xfrm>
                <a:off x="2362" y="1095"/>
                <a:ext cx="43" cy="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9" name="Rectangle 532"/>
              <p:cNvSpPr>
                <a:spLocks noChangeArrowheads="1"/>
              </p:cNvSpPr>
              <p:nvPr/>
            </p:nvSpPr>
            <p:spPr bwMode="auto">
              <a:xfrm>
                <a:off x="2362" y="1096"/>
                <a:ext cx="43" cy="1"/>
              </a:xfrm>
              <a:prstGeom prst="rect">
                <a:avLst/>
              </a:prstGeom>
              <a:solidFill>
                <a:srgbClr val="DED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0" name="Rectangle 533"/>
              <p:cNvSpPr>
                <a:spLocks noChangeArrowheads="1"/>
              </p:cNvSpPr>
              <p:nvPr/>
            </p:nvSpPr>
            <p:spPr bwMode="auto">
              <a:xfrm>
                <a:off x="2362" y="1097"/>
                <a:ext cx="43" cy="1"/>
              </a:xfrm>
              <a:prstGeom prst="rect">
                <a:avLst/>
              </a:prstGeom>
              <a:solidFill>
                <a:srgbClr val="DFD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1" name="Rectangle 534"/>
              <p:cNvSpPr>
                <a:spLocks noChangeArrowheads="1"/>
              </p:cNvSpPr>
              <p:nvPr/>
            </p:nvSpPr>
            <p:spPr bwMode="auto">
              <a:xfrm>
                <a:off x="2362" y="1098"/>
                <a:ext cx="43" cy="1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2" name="Rectangle 535"/>
              <p:cNvSpPr>
                <a:spLocks noChangeArrowheads="1"/>
              </p:cNvSpPr>
              <p:nvPr/>
            </p:nvSpPr>
            <p:spPr bwMode="auto">
              <a:xfrm>
                <a:off x="2362" y="1099"/>
                <a:ext cx="43" cy="1"/>
              </a:xfrm>
              <a:prstGeom prst="rect">
                <a:avLst/>
              </a:prstGeom>
              <a:solidFill>
                <a:srgbClr val="E1E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3" name="Rectangle 536"/>
              <p:cNvSpPr>
                <a:spLocks noChangeArrowheads="1"/>
              </p:cNvSpPr>
              <p:nvPr/>
            </p:nvSpPr>
            <p:spPr bwMode="auto">
              <a:xfrm>
                <a:off x="2362" y="1100"/>
                <a:ext cx="43" cy="2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4" name="Rectangle 537"/>
              <p:cNvSpPr>
                <a:spLocks noChangeArrowheads="1"/>
              </p:cNvSpPr>
              <p:nvPr/>
            </p:nvSpPr>
            <p:spPr bwMode="auto">
              <a:xfrm>
                <a:off x="2362" y="1102"/>
                <a:ext cx="43" cy="1"/>
              </a:xfrm>
              <a:prstGeom prst="rect">
                <a:avLst/>
              </a:prstGeom>
              <a:solidFill>
                <a:srgbClr val="E3E3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5" name="Rectangle 538"/>
              <p:cNvSpPr>
                <a:spLocks noChangeArrowheads="1"/>
              </p:cNvSpPr>
              <p:nvPr/>
            </p:nvSpPr>
            <p:spPr bwMode="auto">
              <a:xfrm>
                <a:off x="2362" y="1103"/>
                <a:ext cx="43" cy="1"/>
              </a:xfrm>
              <a:prstGeom prst="rect">
                <a:avLst/>
              </a:prstGeom>
              <a:solidFill>
                <a:srgbClr val="E4E4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6" name="Rectangle 539"/>
              <p:cNvSpPr>
                <a:spLocks noChangeArrowheads="1"/>
              </p:cNvSpPr>
              <p:nvPr/>
            </p:nvSpPr>
            <p:spPr bwMode="auto">
              <a:xfrm>
                <a:off x="2362" y="1104"/>
                <a:ext cx="43" cy="2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7" name="Rectangle 540"/>
              <p:cNvSpPr>
                <a:spLocks noChangeArrowheads="1"/>
              </p:cNvSpPr>
              <p:nvPr/>
            </p:nvSpPr>
            <p:spPr bwMode="auto">
              <a:xfrm>
                <a:off x="2362" y="1106"/>
                <a:ext cx="43" cy="1"/>
              </a:xfrm>
              <a:prstGeom prst="rect">
                <a:avLst/>
              </a:pr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8" name="Rectangle 541"/>
              <p:cNvSpPr>
                <a:spLocks noChangeArrowheads="1"/>
              </p:cNvSpPr>
              <p:nvPr/>
            </p:nvSpPr>
            <p:spPr bwMode="auto">
              <a:xfrm>
                <a:off x="2362" y="1107"/>
                <a:ext cx="43" cy="1"/>
              </a:xfrm>
              <a:prstGeom prst="rect">
                <a:avLst/>
              </a:prstGeom>
              <a:solidFill>
                <a:srgbClr val="E7E7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9" name="Rectangle 542"/>
              <p:cNvSpPr>
                <a:spLocks noChangeArrowheads="1"/>
              </p:cNvSpPr>
              <p:nvPr/>
            </p:nvSpPr>
            <p:spPr bwMode="auto">
              <a:xfrm>
                <a:off x="2362" y="1108"/>
                <a:ext cx="43" cy="1"/>
              </a:xfrm>
              <a:prstGeom prst="rect">
                <a:avLst/>
              </a:pr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0" name="Rectangle 543"/>
              <p:cNvSpPr>
                <a:spLocks noChangeArrowheads="1"/>
              </p:cNvSpPr>
              <p:nvPr/>
            </p:nvSpPr>
            <p:spPr bwMode="auto">
              <a:xfrm>
                <a:off x="2362" y="1109"/>
                <a:ext cx="43" cy="1"/>
              </a:xfrm>
              <a:prstGeom prst="rect">
                <a:avLst/>
              </a:prstGeom>
              <a:solidFill>
                <a:srgbClr val="E9E9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1" name="Rectangle 544"/>
              <p:cNvSpPr>
                <a:spLocks noChangeArrowheads="1"/>
              </p:cNvSpPr>
              <p:nvPr/>
            </p:nvSpPr>
            <p:spPr bwMode="auto">
              <a:xfrm>
                <a:off x="2362" y="1110"/>
                <a:ext cx="43" cy="1"/>
              </a:xfrm>
              <a:prstGeom prst="rect">
                <a:avLst/>
              </a:pr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2" name="Rectangle 545"/>
              <p:cNvSpPr>
                <a:spLocks noChangeArrowheads="1"/>
              </p:cNvSpPr>
              <p:nvPr/>
            </p:nvSpPr>
            <p:spPr bwMode="auto">
              <a:xfrm>
                <a:off x="2362" y="1111"/>
                <a:ext cx="43" cy="2"/>
              </a:xfrm>
              <a:prstGeom prst="rect">
                <a:avLst/>
              </a:prstGeom>
              <a:solidFill>
                <a:srgbClr val="EBEB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3" name="Rectangle 546"/>
              <p:cNvSpPr>
                <a:spLocks noChangeArrowheads="1"/>
              </p:cNvSpPr>
              <p:nvPr/>
            </p:nvSpPr>
            <p:spPr bwMode="auto">
              <a:xfrm>
                <a:off x="2362" y="1113"/>
                <a:ext cx="43" cy="1"/>
              </a:xfrm>
              <a:prstGeom prst="rect">
                <a:avLst/>
              </a:prstGeom>
              <a:solidFill>
                <a:srgbClr val="ECEC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4" name="Rectangle 547"/>
              <p:cNvSpPr>
                <a:spLocks noChangeArrowheads="1"/>
              </p:cNvSpPr>
              <p:nvPr/>
            </p:nvSpPr>
            <p:spPr bwMode="auto">
              <a:xfrm>
                <a:off x="2362" y="1114"/>
                <a:ext cx="43" cy="1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5" name="Rectangle 548"/>
              <p:cNvSpPr>
                <a:spLocks noChangeArrowheads="1"/>
              </p:cNvSpPr>
              <p:nvPr/>
            </p:nvSpPr>
            <p:spPr bwMode="auto">
              <a:xfrm>
                <a:off x="2362" y="1115"/>
                <a:ext cx="43" cy="2"/>
              </a:xfrm>
              <a:prstGeom prst="rect">
                <a:avLst/>
              </a:prstGeom>
              <a:solidFill>
                <a:srgbClr val="EEEE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6" name="Rectangle 549"/>
              <p:cNvSpPr>
                <a:spLocks noChangeArrowheads="1"/>
              </p:cNvSpPr>
              <p:nvPr/>
            </p:nvSpPr>
            <p:spPr bwMode="auto">
              <a:xfrm>
                <a:off x="2362" y="1117"/>
                <a:ext cx="43" cy="1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7" name="Rectangle 550"/>
              <p:cNvSpPr>
                <a:spLocks noChangeArrowheads="1"/>
              </p:cNvSpPr>
              <p:nvPr/>
            </p:nvSpPr>
            <p:spPr bwMode="auto">
              <a:xfrm>
                <a:off x="2362" y="1118"/>
                <a:ext cx="43" cy="1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8" name="Rectangle 551"/>
              <p:cNvSpPr>
                <a:spLocks noChangeArrowheads="1"/>
              </p:cNvSpPr>
              <p:nvPr/>
            </p:nvSpPr>
            <p:spPr bwMode="auto">
              <a:xfrm>
                <a:off x="2362" y="1119"/>
                <a:ext cx="43" cy="1"/>
              </a:xfrm>
              <a:prstGeom prst="rect">
                <a:avLst/>
              </a:prstGeom>
              <a:solidFill>
                <a:srgbClr val="F1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9" name="Rectangle 552"/>
              <p:cNvSpPr>
                <a:spLocks noChangeArrowheads="1"/>
              </p:cNvSpPr>
              <p:nvPr/>
            </p:nvSpPr>
            <p:spPr bwMode="auto">
              <a:xfrm>
                <a:off x="2362" y="1120"/>
                <a:ext cx="43" cy="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0" name="Rectangle 553"/>
              <p:cNvSpPr>
                <a:spLocks noChangeArrowheads="1"/>
              </p:cNvSpPr>
              <p:nvPr/>
            </p:nvSpPr>
            <p:spPr bwMode="auto">
              <a:xfrm>
                <a:off x="2362" y="1121"/>
                <a:ext cx="43" cy="1"/>
              </a:xfrm>
              <a:prstGeom prst="rect">
                <a:avLst/>
              </a:prstGeom>
              <a:solidFill>
                <a:srgbClr val="F3F3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1" name="Rectangle 554"/>
              <p:cNvSpPr>
                <a:spLocks noChangeArrowheads="1"/>
              </p:cNvSpPr>
              <p:nvPr/>
            </p:nvSpPr>
            <p:spPr bwMode="auto">
              <a:xfrm>
                <a:off x="2362" y="1122"/>
                <a:ext cx="43" cy="1"/>
              </a:xfrm>
              <a:prstGeom prst="rect">
                <a:avLst/>
              </a:prstGeom>
              <a:solidFill>
                <a:srgbClr val="F4F4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2" name="Rectangle 555"/>
              <p:cNvSpPr>
                <a:spLocks noChangeArrowheads="1"/>
              </p:cNvSpPr>
              <p:nvPr/>
            </p:nvSpPr>
            <p:spPr bwMode="auto">
              <a:xfrm>
                <a:off x="2362" y="1123"/>
                <a:ext cx="43" cy="2"/>
              </a:xfrm>
              <a:prstGeom prst="rect">
                <a:avLst/>
              </a:pr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3" name="Rectangle 556"/>
              <p:cNvSpPr>
                <a:spLocks noChangeArrowheads="1"/>
              </p:cNvSpPr>
              <p:nvPr/>
            </p:nvSpPr>
            <p:spPr bwMode="auto">
              <a:xfrm>
                <a:off x="2362" y="1125"/>
                <a:ext cx="43" cy="1"/>
              </a:xfrm>
              <a:prstGeom prst="rect">
                <a:avLst/>
              </a:prstGeom>
              <a:solidFill>
                <a:srgbClr val="F6F6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4" name="Rectangle 557"/>
              <p:cNvSpPr>
                <a:spLocks noChangeArrowheads="1"/>
              </p:cNvSpPr>
              <p:nvPr/>
            </p:nvSpPr>
            <p:spPr bwMode="auto">
              <a:xfrm>
                <a:off x="2362" y="1126"/>
                <a:ext cx="43" cy="1"/>
              </a:xfrm>
              <a:prstGeom prst="rect">
                <a:avLst/>
              </a:prstGeom>
              <a:solidFill>
                <a:srgbClr val="F7F7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5" name="Rectangle 558"/>
              <p:cNvSpPr>
                <a:spLocks noChangeArrowheads="1"/>
              </p:cNvSpPr>
              <p:nvPr/>
            </p:nvSpPr>
            <p:spPr bwMode="auto">
              <a:xfrm>
                <a:off x="2362" y="1127"/>
                <a:ext cx="43" cy="2"/>
              </a:xfrm>
              <a:prstGeom prst="rect">
                <a:avLst/>
              </a:prstGeom>
              <a:solidFill>
                <a:srgbClr val="F8F8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6" name="Rectangle 559"/>
              <p:cNvSpPr>
                <a:spLocks noChangeArrowheads="1"/>
              </p:cNvSpPr>
              <p:nvPr/>
            </p:nvSpPr>
            <p:spPr bwMode="auto">
              <a:xfrm>
                <a:off x="2362" y="1129"/>
                <a:ext cx="43" cy="1"/>
              </a:xfrm>
              <a:prstGeom prst="rect">
                <a:avLst/>
              </a:prstGeom>
              <a:solidFill>
                <a:srgbClr val="F9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7" name="Rectangle 560"/>
              <p:cNvSpPr>
                <a:spLocks noChangeArrowheads="1"/>
              </p:cNvSpPr>
              <p:nvPr/>
            </p:nvSpPr>
            <p:spPr bwMode="auto">
              <a:xfrm>
                <a:off x="2362" y="1129"/>
                <a:ext cx="43" cy="2"/>
              </a:xfrm>
              <a:prstGeom prst="rect">
                <a:avLst/>
              </a:prstGeom>
              <a:solidFill>
                <a:srgbClr val="FAFA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8" name="Rectangle 561"/>
              <p:cNvSpPr>
                <a:spLocks noChangeArrowheads="1"/>
              </p:cNvSpPr>
              <p:nvPr/>
            </p:nvSpPr>
            <p:spPr bwMode="auto">
              <a:xfrm>
                <a:off x="2362" y="1131"/>
                <a:ext cx="43" cy="1"/>
              </a:xfrm>
              <a:prstGeom prst="rect">
                <a:avLst/>
              </a:pr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9" name="Rectangle 562"/>
              <p:cNvSpPr>
                <a:spLocks noChangeArrowheads="1"/>
              </p:cNvSpPr>
              <p:nvPr/>
            </p:nvSpPr>
            <p:spPr bwMode="auto">
              <a:xfrm>
                <a:off x="2362" y="1132"/>
                <a:ext cx="43" cy="1"/>
              </a:xfrm>
              <a:prstGeom prst="rect">
                <a:avLst/>
              </a:prstGeom>
              <a:solidFill>
                <a:srgbClr val="FC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0" name="Rectangle 563"/>
              <p:cNvSpPr>
                <a:spLocks noChangeArrowheads="1"/>
              </p:cNvSpPr>
              <p:nvPr/>
            </p:nvSpPr>
            <p:spPr bwMode="auto">
              <a:xfrm>
                <a:off x="2362" y="1133"/>
                <a:ext cx="43" cy="1"/>
              </a:xfrm>
              <a:prstGeom prst="rect">
                <a:avLst/>
              </a:prstGeom>
              <a:solidFill>
                <a:srgbClr val="FDF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1" name="Rectangle 564"/>
              <p:cNvSpPr>
                <a:spLocks noChangeArrowheads="1"/>
              </p:cNvSpPr>
              <p:nvPr/>
            </p:nvSpPr>
            <p:spPr bwMode="auto">
              <a:xfrm>
                <a:off x="2362" y="1134"/>
                <a:ext cx="43" cy="2"/>
              </a:xfrm>
              <a:prstGeom prst="rect">
                <a:avLst/>
              </a:prstGeom>
              <a:solidFill>
                <a:srgbClr val="FEFE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2" name="Rectangle 565"/>
              <p:cNvSpPr>
                <a:spLocks noChangeArrowheads="1"/>
              </p:cNvSpPr>
              <p:nvPr/>
            </p:nvSpPr>
            <p:spPr bwMode="auto">
              <a:xfrm>
                <a:off x="2362" y="1136"/>
                <a:ext cx="43" cy="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3" name="Freeform 566"/>
              <p:cNvSpPr>
                <a:spLocks/>
              </p:cNvSpPr>
              <p:nvPr/>
            </p:nvSpPr>
            <p:spPr bwMode="auto">
              <a:xfrm>
                <a:off x="2362" y="1093"/>
                <a:ext cx="43" cy="43"/>
              </a:xfrm>
              <a:custGeom>
                <a:avLst/>
                <a:gdLst>
                  <a:gd name="T0" fmla="*/ 21 w 43"/>
                  <a:gd name="T1" fmla="*/ 0 h 43"/>
                  <a:gd name="T2" fmla="*/ 43 w 43"/>
                  <a:gd name="T3" fmla="*/ 21 h 43"/>
                  <a:gd name="T4" fmla="*/ 21 w 43"/>
                  <a:gd name="T5" fmla="*/ 43 h 43"/>
                  <a:gd name="T6" fmla="*/ 0 w 43"/>
                  <a:gd name="T7" fmla="*/ 21 h 43"/>
                  <a:gd name="T8" fmla="*/ 21 w 43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3">
                    <a:moveTo>
                      <a:pt x="21" y="0"/>
                    </a:moveTo>
                    <a:lnTo>
                      <a:pt x="43" y="21"/>
                    </a:lnTo>
                    <a:lnTo>
                      <a:pt x="21" y="43"/>
                    </a:lnTo>
                    <a:lnTo>
                      <a:pt x="0" y="21"/>
                    </a:lnTo>
                    <a:lnTo>
                      <a:pt x="21" y="0"/>
                    </a:lnTo>
                    <a:close/>
                  </a:path>
                </a:pathLst>
              </a:custGeom>
              <a:noFill/>
              <a:ln w="0" cap="flat">
                <a:solidFill>
                  <a:srgbClr val="B2B2B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4" name="Rectangle 567"/>
              <p:cNvSpPr>
                <a:spLocks noChangeArrowheads="1"/>
              </p:cNvSpPr>
              <p:nvPr/>
            </p:nvSpPr>
            <p:spPr bwMode="auto">
              <a:xfrm>
                <a:off x="2362" y="1093"/>
                <a:ext cx="43" cy="1"/>
              </a:xfrm>
              <a:prstGeom prst="rect">
                <a:avLst/>
              </a:prstGeom>
              <a:solidFill>
                <a:srgbClr val="5151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5" name="Rectangle 568"/>
              <p:cNvSpPr>
                <a:spLocks noChangeArrowheads="1"/>
              </p:cNvSpPr>
              <p:nvPr/>
            </p:nvSpPr>
            <p:spPr bwMode="auto">
              <a:xfrm>
                <a:off x="2362" y="1094"/>
                <a:ext cx="43" cy="1"/>
              </a:xfrm>
              <a:prstGeom prst="rect">
                <a:avLst/>
              </a:prstGeom>
              <a:solidFill>
                <a:srgbClr val="5252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6" name="Rectangle 569"/>
              <p:cNvSpPr>
                <a:spLocks noChangeArrowheads="1"/>
              </p:cNvSpPr>
              <p:nvPr/>
            </p:nvSpPr>
            <p:spPr bwMode="auto">
              <a:xfrm>
                <a:off x="2362" y="1095"/>
                <a:ext cx="43" cy="1"/>
              </a:xfrm>
              <a:prstGeom prst="rect">
                <a:avLst/>
              </a:prstGeom>
              <a:solidFill>
                <a:srgbClr val="5353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7" name="Rectangle 570"/>
              <p:cNvSpPr>
                <a:spLocks noChangeArrowheads="1"/>
              </p:cNvSpPr>
              <p:nvPr/>
            </p:nvSpPr>
            <p:spPr bwMode="auto">
              <a:xfrm>
                <a:off x="2362" y="1096"/>
                <a:ext cx="43" cy="2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8" name="Rectangle 571"/>
              <p:cNvSpPr>
                <a:spLocks noChangeArrowheads="1"/>
              </p:cNvSpPr>
              <p:nvPr/>
            </p:nvSpPr>
            <p:spPr bwMode="auto">
              <a:xfrm>
                <a:off x="2362" y="1098"/>
                <a:ext cx="43" cy="1"/>
              </a:xfrm>
              <a:prstGeom prst="rect">
                <a:avLst/>
              </a:prstGeom>
              <a:solidFill>
                <a:srgbClr val="55555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9" name="Rectangle 572"/>
              <p:cNvSpPr>
                <a:spLocks noChangeArrowheads="1"/>
              </p:cNvSpPr>
              <p:nvPr/>
            </p:nvSpPr>
            <p:spPr bwMode="auto">
              <a:xfrm>
                <a:off x="2362" y="1099"/>
                <a:ext cx="43" cy="1"/>
              </a:xfrm>
              <a:prstGeom prst="rect">
                <a:avLst/>
              </a:prstGeom>
              <a:solidFill>
                <a:srgbClr val="5656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0" name="Rectangle 573"/>
              <p:cNvSpPr>
                <a:spLocks noChangeArrowheads="1"/>
              </p:cNvSpPr>
              <p:nvPr/>
            </p:nvSpPr>
            <p:spPr bwMode="auto">
              <a:xfrm>
                <a:off x="2362" y="1100"/>
                <a:ext cx="43" cy="1"/>
              </a:xfrm>
              <a:prstGeom prst="rect">
                <a:avLst/>
              </a:prstGeom>
              <a:solidFill>
                <a:srgbClr val="57575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1" name="Rectangle 574"/>
              <p:cNvSpPr>
                <a:spLocks noChangeArrowheads="1"/>
              </p:cNvSpPr>
              <p:nvPr/>
            </p:nvSpPr>
            <p:spPr bwMode="auto">
              <a:xfrm>
                <a:off x="2362" y="1101"/>
                <a:ext cx="43" cy="1"/>
              </a:xfrm>
              <a:prstGeom prst="rect">
                <a:avLst/>
              </a:prstGeom>
              <a:solidFill>
                <a:srgbClr val="58585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2" name="Rectangle 575"/>
              <p:cNvSpPr>
                <a:spLocks noChangeArrowheads="1"/>
              </p:cNvSpPr>
              <p:nvPr/>
            </p:nvSpPr>
            <p:spPr bwMode="auto">
              <a:xfrm>
                <a:off x="2362" y="1102"/>
                <a:ext cx="43" cy="1"/>
              </a:xfrm>
              <a:prstGeom prst="rect">
                <a:avLst/>
              </a:prstGeom>
              <a:solidFill>
                <a:srgbClr val="5959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3" name="Rectangle 576"/>
              <p:cNvSpPr>
                <a:spLocks noChangeArrowheads="1"/>
              </p:cNvSpPr>
              <p:nvPr/>
            </p:nvSpPr>
            <p:spPr bwMode="auto">
              <a:xfrm>
                <a:off x="2362" y="1103"/>
                <a:ext cx="43" cy="1"/>
              </a:xfrm>
              <a:prstGeom prst="rect">
                <a:avLst/>
              </a:prstGeom>
              <a:solidFill>
                <a:srgbClr val="5A5A5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4" name="Rectangle 577"/>
              <p:cNvSpPr>
                <a:spLocks noChangeArrowheads="1"/>
              </p:cNvSpPr>
              <p:nvPr/>
            </p:nvSpPr>
            <p:spPr bwMode="auto">
              <a:xfrm>
                <a:off x="2362" y="1104"/>
                <a:ext cx="43" cy="2"/>
              </a:xfrm>
              <a:prstGeom prst="rect">
                <a:avLst/>
              </a:prstGeom>
              <a:solidFill>
                <a:srgbClr val="5B5B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5" name="Rectangle 578"/>
              <p:cNvSpPr>
                <a:spLocks noChangeArrowheads="1"/>
              </p:cNvSpPr>
              <p:nvPr/>
            </p:nvSpPr>
            <p:spPr bwMode="auto">
              <a:xfrm>
                <a:off x="2362" y="1106"/>
                <a:ext cx="43" cy="1"/>
              </a:xfrm>
              <a:prstGeom prst="rect">
                <a:avLst/>
              </a:prstGeom>
              <a:solidFill>
                <a:srgbClr val="5C5C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6" name="Rectangle 579"/>
              <p:cNvSpPr>
                <a:spLocks noChangeArrowheads="1"/>
              </p:cNvSpPr>
              <p:nvPr/>
            </p:nvSpPr>
            <p:spPr bwMode="auto">
              <a:xfrm>
                <a:off x="2362" y="1107"/>
                <a:ext cx="43" cy="2"/>
              </a:xfrm>
              <a:prstGeom prst="rect">
                <a:avLst/>
              </a:prstGeom>
              <a:solidFill>
                <a:srgbClr val="5D5D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7" name="Rectangle 580"/>
              <p:cNvSpPr>
                <a:spLocks noChangeArrowheads="1"/>
              </p:cNvSpPr>
              <p:nvPr/>
            </p:nvSpPr>
            <p:spPr bwMode="auto">
              <a:xfrm>
                <a:off x="2362" y="1109"/>
                <a:ext cx="43" cy="1"/>
              </a:xfrm>
              <a:prstGeom prst="rect">
                <a:avLst/>
              </a:prstGeom>
              <a:solidFill>
                <a:srgbClr val="5E5E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8" name="Rectangle 581"/>
              <p:cNvSpPr>
                <a:spLocks noChangeArrowheads="1"/>
              </p:cNvSpPr>
              <p:nvPr/>
            </p:nvSpPr>
            <p:spPr bwMode="auto">
              <a:xfrm>
                <a:off x="2362" y="1110"/>
                <a:ext cx="43" cy="1"/>
              </a:xfrm>
              <a:prstGeom prst="rect">
                <a:avLst/>
              </a:prstGeom>
              <a:solidFill>
                <a:srgbClr val="5F5F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9" name="Rectangle 582"/>
              <p:cNvSpPr>
                <a:spLocks noChangeArrowheads="1"/>
              </p:cNvSpPr>
              <p:nvPr/>
            </p:nvSpPr>
            <p:spPr bwMode="auto">
              <a:xfrm>
                <a:off x="2362" y="1111"/>
                <a:ext cx="43" cy="1"/>
              </a:xfrm>
              <a:prstGeom prst="rect">
                <a:avLst/>
              </a:prstGeom>
              <a:solidFill>
                <a:srgbClr val="60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0" name="Rectangle 583"/>
              <p:cNvSpPr>
                <a:spLocks noChangeArrowheads="1"/>
              </p:cNvSpPr>
              <p:nvPr/>
            </p:nvSpPr>
            <p:spPr bwMode="auto">
              <a:xfrm>
                <a:off x="2362" y="1112"/>
                <a:ext cx="43" cy="1"/>
              </a:xfrm>
              <a:prstGeom prst="rect">
                <a:avLst/>
              </a:prstGeom>
              <a:solidFill>
                <a:srgbClr val="6161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1" name="Rectangle 584"/>
              <p:cNvSpPr>
                <a:spLocks noChangeArrowheads="1"/>
              </p:cNvSpPr>
              <p:nvPr/>
            </p:nvSpPr>
            <p:spPr bwMode="auto">
              <a:xfrm>
                <a:off x="2362" y="1113"/>
                <a:ext cx="43" cy="1"/>
              </a:xfrm>
              <a:prstGeom prst="rect">
                <a:avLst/>
              </a:prstGeom>
              <a:solidFill>
                <a:srgbClr val="6262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2" name="Rectangle 585"/>
              <p:cNvSpPr>
                <a:spLocks noChangeArrowheads="1"/>
              </p:cNvSpPr>
              <p:nvPr/>
            </p:nvSpPr>
            <p:spPr bwMode="auto">
              <a:xfrm>
                <a:off x="2362" y="1114"/>
                <a:ext cx="43" cy="1"/>
              </a:xfrm>
              <a:prstGeom prst="rect">
                <a:avLst/>
              </a:pr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3" name="Rectangle 586"/>
              <p:cNvSpPr>
                <a:spLocks noChangeArrowheads="1"/>
              </p:cNvSpPr>
              <p:nvPr/>
            </p:nvSpPr>
            <p:spPr bwMode="auto">
              <a:xfrm>
                <a:off x="2362" y="1115"/>
                <a:ext cx="43" cy="2"/>
              </a:xfrm>
              <a:prstGeom prst="rect">
                <a:avLst/>
              </a:prstGeom>
              <a:solidFill>
                <a:srgbClr val="6464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4" name="Rectangle 587"/>
              <p:cNvSpPr>
                <a:spLocks noChangeArrowheads="1"/>
              </p:cNvSpPr>
              <p:nvPr/>
            </p:nvSpPr>
            <p:spPr bwMode="auto">
              <a:xfrm>
                <a:off x="2362" y="1117"/>
                <a:ext cx="43" cy="1"/>
              </a:xfrm>
              <a:prstGeom prst="rect">
                <a:avLst/>
              </a:prstGeom>
              <a:solidFill>
                <a:srgbClr val="6565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5" name="Rectangle 588"/>
              <p:cNvSpPr>
                <a:spLocks noChangeArrowheads="1"/>
              </p:cNvSpPr>
              <p:nvPr/>
            </p:nvSpPr>
            <p:spPr bwMode="auto">
              <a:xfrm>
                <a:off x="2362" y="1118"/>
                <a:ext cx="43" cy="1"/>
              </a:xfrm>
              <a:prstGeom prst="rect">
                <a:avLst/>
              </a:pr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6" name="Rectangle 589"/>
              <p:cNvSpPr>
                <a:spLocks noChangeArrowheads="1"/>
              </p:cNvSpPr>
              <p:nvPr/>
            </p:nvSpPr>
            <p:spPr bwMode="auto">
              <a:xfrm>
                <a:off x="2362" y="1119"/>
                <a:ext cx="43" cy="2"/>
              </a:xfrm>
              <a:prstGeom prst="rect">
                <a:avLst/>
              </a:prstGeom>
              <a:solidFill>
                <a:srgbClr val="6767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7" name="Rectangle 590"/>
              <p:cNvSpPr>
                <a:spLocks noChangeArrowheads="1"/>
              </p:cNvSpPr>
              <p:nvPr/>
            </p:nvSpPr>
            <p:spPr bwMode="auto">
              <a:xfrm>
                <a:off x="2362" y="1121"/>
                <a:ext cx="43" cy="1"/>
              </a:xfrm>
              <a:prstGeom prst="rect">
                <a:avLst/>
              </a:prstGeom>
              <a:solidFill>
                <a:srgbClr val="6868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8" name="Rectangle 591"/>
              <p:cNvSpPr>
                <a:spLocks noChangeArrowheads="1"/>
              </p:cNvSpPr>
              <p:nvPr/>
            </p:nvSpPr>
            <p:spPr bwMode="auto">
              <a:xfrm>
                <a:off x="2362" y="1122"/>
                <a:ext cx="43" cy="1"/>
              </a:xfrm>
              <a:prstGeom prst="rect">
                <a:avLst/>
              </a:prstGeom>
              <a:solidFill>
                <a:srgbClr val="69696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9" name="Rectangle 592"/>
              <p:cNvSpPr>
                <a:spLocks noChangeArrowheads="1"/>
              </p:cNvSpPr>
              <p:nvPr/>
            </p:nvSpPr>
            <p:spPr bwMode="auto">
              <a:xfrm>
                <a:off x="2362" y="1123"/>
                <a:ext cx="43" cy="2"/>
              </a:xfrm>
              <a:prstGeom prst="rect">
                <a:avLst/>
              </a:prstGeom>
              <a:solidFill>
                <a:srgbClr val="6A6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0" name="Rectangle 593"/>
              <p:cNvSpPr>
                <a:spLocks noChangeArrowheads="1"/>
              </p:cNvSpPr>
              <p:nvPr/>
            </p:nvSpPr>
            <p:spPr bwMode="auto">
              <a:xfrm>
                <a:off x="2362" y="1125"/>
                <a:ext cx="43" cy="1"/>
              </a:xfrm>
              <a:prstGeom prst="rect">
                <a:avLst/>
              </a:prstGeom>
              <a:solidFill>
                <a:srgbClr val="6B6B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1" name="Rectangle 594"/>
              <p:cNvSpPr>
                <a:spLocks noChangeArrowheads="1"/>
              </p:cNvSpPr>
              <p:nvPr/>
            </p:nvSpPr>
            <p:spPr bwMode="auto">
              <a:xfrm>
                <a:off x="2362" y="1126"/>
                <a:ext cx="43" cy="1"/>
              </a:xfrm>
              <a:prstGeom prst="rect">
                <a:avLst/>
              </a:prstGeom>
              <a:solidFill>
                <a:srgbClr val="6C6C6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2" name="Rectangle 595"/>
              <p:cNvSpPr>
                <a:spLocks noChangeArrowheads="1"/>
              </p:cNvSpPr>
              <p:nvPr/>
            </p:nvSpPr>
            <p:spPr bwMode="auto">
              <a:xfrm>
                <a:off x="2362" y="1127"/>
                <a:ext cx="43" cy="2"/>
              </a:xfrm>
              <a:prstGeom prst="rect">
                <a:avLst/>
              </a:prstGeom>
              <a:solidFill>
                <a:srgbClr val="6D6D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3" name="Rectangle 596"/>
              <p:cNvSpPr>
                <a:spLocks noChangeArrowheads="1"/>
              </p:cNvSpPr>
              <p:nvPr/>
            </p:nvSpPr>
            <p:spPr bwMode="auto">
              <a:xfrm>
                <a:off x="2362" y="1129"/>
                <a:ext cx="43" cy="1"/>
              </a:xfrm>
              <a:prstGeom prst="rect">
                <a:avLst/>
              </a:prstGeom>
              <a:solidFill>
                <a:srgbClr val="6E6E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4" name="Rectangle 597"/>
              <p:cNvSpPr>
                <a:spLocks noChangeArrowheads="1"/>
              </p:cNvSpPr>
              <p:nvPr/>
            </p:nvSpPr>
            <p:spPr bwMode="auto">
              <a:xfrm>
                <a:off x="2362" y="1129"/>
                <a:ext cx="43" cy="2"/>
              </a:xfrm>
              <a:prstGeom prst="rect">
                <a:avLst/>
              </a:prstGeom>
              <a:solidFill>
                <a:srgbClr val="6F6F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5" name="Rectangle 598"/>
              <p:cNvSpPr>
                <a:spLocks noChangeArrowheads="1"/>
              </p:cNvSpPr>
              <p:nvPr/>
            </p:nvSpPr>
            <p:spPr bwMode="auto">
              <a:xfrm>
                <a:off x="2362" y="1131"/>
                <a:ext cx="43" cy="1"/>
              </a:xfrm>
              <a:prstGeom prst="rect">
                <a:avLst/>
              </a:prstGeom>
              <a:solidFill>
                <a:srgbClr val="7070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6" name="Rectangle 599"/>
              <p:cNvSpPr>
                <a:spLocks noChangeArrowheads="1"/>
              </p:cNvSpPr>
              <p:nvPr/>
            </p:nvSpPr>
            <p:spPr bwMode="auto">
              <a:xfrm>
                <a:off x="2362" y="1132"/>
                <a:ext cx="43" cy="1"/>
              </a:xfrm>
              <a:prstGeom prst="rect">
                <a:avLst/>
              </a:prstGeom>
              <a:solidFill>
                <a:srgbClr val="71717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7" name="Rectangle 600"/>
              <p:cNvSpPr>
                <a:spLocks noChangeArrowheads="1"/>
              </p:cNvSpPr>
              <p:nvPr/>
            </p:nvSpPr>
            <p:spPr bwMode="auto">
              <a:xfrm>
                <a:off x="2362" y="1133"/>
                <a:ext cx="43" cy="1"/>
              </a:xfrm>
              <a:prstGeom prst="rect">
                <a:avLst/>
              </a:prstGeom>
              <a:solidFill>
                <a:srgbClr val="7272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8" name="Rectangle 601"/>
              <p:cNvSpPr>
                <a:spLocks noChangeArrowheads="1"/>
              </p:cNvSpPr>
              <p:nvPr/>
            </p:nvSpPr>
            <p:spPr bwMode="auto">
              <a:xfrm>
                <a:off x="2362" y="1134"/>
                <a:ext cx="43" cy="2"/>
              </a:xfrm>
              <a:prstGeom prst="rect">
                <a:avLst/>
              </a:prstGeom>
              <a:solidFill>
                <a:srgbClr val="7373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9" name="Rectangle 602"/>
              <p:cNvSpPr>
                <a:spLocks noChangeArrowheads="1"/>
              </p:cNvSpPr>
              <p:nvPr/>
            </p:nvSpPr>
            <p:spPr bwMode="auto">
              <a:xfrm>
                <a:off x="2362" y="1136"/>
                <a:ext cx="43" cy="1"/>
              </a:xfrm>
              <a:prstGeom prst="rect">
                <a:avLst/>
              </a:prstGeom>
              <a:solidFill>
                <a:srgbClr val="74747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0" name="Freeform 603"/>
              <p:cNvSpPr>
                <a:spLocks/>
              </p:cNvSpPr>
              <p:nvPr/>
            </p:nvSpPr>
            <p:spPr bwMode="auto">
              <a:xfrm>
                <a:off x="2362" y="1093"/>
                <a:ext cx="43" cy="43"/>
              </a:xfrm>
              <a:custGeom>
                <a:avLst/>
                <a:gdLst>
                  <a:gd name="T0" fmla="*/ 21 w 43"/>
                  <a:gd name="T1" fmla="*/ 0 h 43"/>
                  <a:gd name="T2" fmla="*/ 43 w 43"/>
                  <a:gd name="T3" fmla="*/ 21 h 43"/>
                  <a:gd name="T4" fmla="*/ 21 w 43"/>
                  <a:gd name="T5" fmla="*/ 43 h 43"/>
                  <a:gd name="T6" fmla="*/ 0 w 43"/>
                  <a:gd name="T7" fmla="*/ 21 h 43"/>
                  <a:gd name="T8" fmla="*/ 21 w 43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3">
                    <a:moveTo>
                      <a:pt x="21" y="0"/>
                    </a:moveTo>
                    <a:lnTo>
                      <a:pt x="43" y="21"/>
                    </a:lnTo>
                    <a:lnTo>
                      <a:pt x="21" y="43"/>
                    </a:lnTo>
                    <a:lnTo>
                      <a:pt x="0" y="21"/>
                    </a:lnTo>
                    <a:lnTo>
                      <a:pt x="21" y="0"/>
                    </a:lnTo>
                    <a:close/>
                  </a:path>
                </a:pathLst>
              </a:custGeom>
              <a:noFill/>
              <a:ln w="0" cap="flat">
                <a:solidFill>
                  <a:srgbClr val="16161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1" name="Rectangle 604"/>
              <p:cNvSpPr>
                <a:spLocks noChangeArrowheads="1"/>
              </p:cNvSpPr>
              <p:nvPr/>
            </p:nvSpPr>
            <p:spPr bwMode="auto">
              <a:xfrm>
                <a:off x="2444" y="1049"/>
                <a:ext cx="238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12/20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2" name="Rectangle 605"/>
              <p:cNvSpPr>
                <a:spLocks noChangeArrowheads="1"/>
              </p:cNvSpPr>
              <p:nvPr/>
            </p:nvSpPr>
            <p:spPr bwMode="auto">
              <a:xfrm>
                <a:off x="2897" y="1197"/>
                <a:ext cx="1047" cy="14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3" name="Rectangle 606"/>
              <p:cNvSpPr>
                <a:spLocks noChangeArrowheads="1"/>
              </p:cNvSpPr>
              <p:nvPr/>
            </p:nvSpPr>
            <p:spPr bwMode="auto">
              <a:xfrm>
                <a:off x="2892" y="1197"/>
                <a:ext cx="8" cy="1"/>
              </a:xfrm>
              <a:prstGeom prst="rect">
                <a:avLst/>
              </a:pr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5" name="Group 808"/>
            <p:cNvGrpSpPr>
              <a:grpSpLocks/>
            </p:cNvGrpSpPr>
            <p:nvPr/>
          </p:nvGrpSpPr>
          <p:grpSpPr bwMode="auto">
            <a:xfrm>
              <a:off x="2875" y="1197"/>
              <a:ext cx="1073" cy="148"/>
              <a:chOff x="2875" y="1197"/>
              <a:chExt cx="1073" cy="148"/>
            </a:xfrm>
          </p:grpSpPr>
          <p:sp>
            <p:nvSpPr>
              <p:cNvPr id="734" name="Rectangle 608"/>
              <p:cNvSpPr>
                <a:spLocks noChangeArrowheads="1"/>
              </p:cNvSpPr>
              <p:nvPr/>
            </p:nvSpPr>
            <p:spPr bwMode="auto">
              <a:xfrm>
                <a:off x="2892" y="1198"/>
                <a:ext cx="8" cy="1"/>
              </a:xfrm>
              <a:prstGeom prst="rect">
                <a:avLst/>
              </a:prstGeom>
              <a:solidFill>
                <a:srgbClr val="DCDC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5" name="Rectangle 609"/>
              <p:cNvSpPr>
                <a:spLocks noChangeArrowheads="1"/>
              </p:cNvSpPr>
              <p:nvPr/>
            </p:nvSpPr>
            <p:spPr bwMode="auto">
              <a:xfrm>
                <a:off x="2892" y="1199"/>
                <a:ext cx="8" cy="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6" name="Rectangle 610"/>
              <p:cNvSpPr>
                <a:spLocks noChangeArrowheads="1"/>
              </p:cNvSpPr>
              <p:nvPr/>
            </p:nvSpPr>
            <p:spPr bwMode="auto">
              <a:xfrm>
                <a:off x="2892" y="1200"/>
                <a:ext cx="8" cy="1"/>
              </a:xfrm>
              <a:prstGeom prst="rect">
                <a:avLst/>
              </a:prstGeom>
              <a:solidFill>
                <a:srgbClr val="DED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7" name="Rectangle 611"/>
              <p:cNvSpPr>
                <a:spLocks noChangeArrowheads="1"/>
              </p:cNvSpPr>
              <p:nvPr/>
            </p:nvSpPr>
            <p:spPr bwMode="auto">
              <a:xfrm>
                <a:off x="2892" y="1201"/>
                <a:ext cx="8" cy="1"/>
              </a:xfrm>
              <a:prstGeom prst="rect">
                <a:avLst/>
              </a:prstGeom>
              <a:solidFill>
                <a:srgbClr val="DFD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8" name="Rectangle 612"/>
              <p:cNvSpPr>
                <a:spLocks noChangeArrowheads="1"/>
              </p:cNvSpPr>
              <p:nvPr/>
            </p:nvSpPr>
            <p:spPr bwMode="auto">
              <a:xfrm>
                <a:off x="2892" y="1202"/>
                <a:ext cx="8" cy="1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9" name="Rectangle 613"/>
              <p:cNvSpPr>
                <a:spLocks noChangeArrowheads="1"/>
              </p:cNvSpPr>
              <p:nvPr/>
            </p:nvSpPr>
            <p:spPr bwMode="auto">
              <a:xfrm>
                <a:off x="2892" y="1203"/>
                <a:ext cx="8" cy="1"/>
              </a:xfrm>
              <a:prstGeom prst="rect">
                <a:avLst/>
              </a:prstGeom>
              <a:solidFill>
                <a:srgbClr val="E1E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0" name="Rectangle 614"/>
              <p:cNvSpPr>
                <a:spLocks noChangeArrowheads="1"/>
              </p:cNvSpPr>
              <p:nvPr/>
            </p:nvSpPr>
            <p:spPr bwMode="auto">
              <a:xfrm>
                <a:off x="2892" y="1204"/>
                <a:ext cx="8" cy="2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1" name="Rectangle 615"/>
              <p:cNvSpPr>
                <a:spLocks noChangeArrowheads="1"/>
              </p:cNvSpPr>
              <p:nvPr/>
            </p:nvSpPr>
            <p:spPr bwMode="auto">
              <a:xfrm>
                <a:off x="2892" y="1206"/>
                <a:ext cx="8" cy="1"/>
              </a:xfrm>
              <a:prstGeom prst="rect">
                <a:avLst/>
              </a:prstGeom>
              <a:solidFill>
                <a:srgbClr val="E3E3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2" name="Rectangle 616"/>
              <p:cNvSpPr>
                <a:spLocks noChangeArrowheads="1"/>
              </p:cNvSpPr>
              <p:nvPr/>
            </p:nvSpPr>
            <p:spPr bwMode="auto">
              <a:xfrm>
                <a:off x="2892" y="1207"/>
                <a:ext cx="8" cy="1"/>
              </a:xfrm>
              <a:prstGeom prst="rect">
                <a:avLst/>
              </a:prstGeom>
              <a:solidFill>
                <a:srgbClr val="E4E4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3" name="Rectangle 617"/>
              <p:cNvSpPr>
                <a:spLocks noChangeArrowheads="1"/>
              </p:cNvSpPr>
              <p:nvPr/>
            </p:nvSpPr>
            <p:spPr bwMode="auto">
              <a:xfrm>
                <a:off x="2892" y="1208"/>
                <a:ext cx="8" cy="2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4" name="Rectangle 618"/>
              <p:cNvSpPr>
                <a:spLocks noChangeArrowheads="1"/>
              </p:cNvSpPr>
              <p:nvPr/>
            </p:nvSpPr>
            <p:spPr bwMode="auto">
              <a:xfrm>
                <a:off x="2892" y="1210"/>
                <a:ext cx="8" cy="1"/>
              </a:xfrm>
              <a:prstGeom prst="rect">
                <a:avLst/>
              </a:pr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5" name="Rectangle 619"/>
              <p:cNvSpPr>
                <a:spLocks noChangeArrowheads="1"/>
              </p:cNvSpPr>
              <p:nvPr/>
            </p:nvSpPr>
            <p:spPr bwMode="auto">
              <a:xfrm>
                <a:off x="2892" y="1211"/>
                <a:ext cx="8" cy="1"/>
              </a:xfrm>
              <a:prstGeom prst="rect">
                <a:avLst/>
              </a:prstGeom>
              <a:solidFill>
                <a:srgbClr val="E7E7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6" name="Rectangle 620"/>
              <p:cNvSpPr>
                <a:spLocks noChangeArrowheads="1"/>
              </p:cNvSpPr>
              <p:nvPr/>
            </p:nvSpPr>
            <p:spPr bwMode="auto">
              <a:xfrm>
                <a:off x="2892" y="1212"/>
                <a:ext cx="8" cy="1"/>
              </a:xfrm>
              <a:prstGeom prst="rect">
                <a:avLst/>
              </a:pr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7" name="Rectangle 621"/>
              <p:cNvSpPr>
                <a:spLocks noChangeArrowheads="1"/>
              </p:cNvSpPr>
              <p:nvPr/>
            </p:nvSpPr>
            <p:spPr bwMode="auto">
              <a:xfrm>
                <a:off x="2892" y="1213"/>
                <a:ext cx="8" cy="1"/>
              </a:xfrm>
              <a:prstGeom prst="rect">
                <a:avLst/>
              </a:prstGeom>
              <a:solidFill>
                <a:srgbClr val="E9E9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8" name="Rectangle 622"/>
              <p:cNvSpPr>
                <a:spLocks noChangeArrowheads="1"/>
              </p:cNvSpPr>
              <p:nvPr/>
            </p:nvSpPr>
            <p:spPr bwMode="auto">
              <a:xfrm>
                <a:off x="2892" y="1214"/>
                <a:ext cx="8" cy="1"/>
              </a:xfrm>
              <a:prstGeom prst="rect">
                <a:avLst/>
              </a:pr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9" name="Rectangle 623"/>
              <p:cNvSpPr>
                <a:spLocks noChangeArrowheads="1"/>
              </p:cNvSpPr>
              <p:nvPr/>
            </p:nvSpPr>
            <p:spPr bwMode="auto">
              <a:xfrm>
                <a:off x="2892" y="1215"/>
                <a:ext cx="8" cy="2"/>
              </a:xfrm>
              <a:prstGeom prst="rect">
                <a:avLst/>
              </a:prstGeom>
              <a:solidFill>
                <a:srgbClr val="EBEB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0" name="Rectangle 624"/>
              <p:cNvSpPr>
                <a:spLocks noChangeArrowheads="1"/>
              </p:cNvSpPr>
              <p:nvPr/>
            </p:nvSpPr>
            <p:spPr bwMode="auto">
              <a:xfrm>
                <a:off x="2892" y="1217"/>
                <a:ext cx="8" cy="1"/>
              </a:xfrm>
              <a:prstGeom prst="rect">
                <a:avLst/>
              </a:prstGeom>
              <a:solidFill>
                <a:srgbClr val="ECEC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1" name="Rectangle 625"/>
              <p:cNvSpPr>
                <a:spLocks noChangeArrowheads="1"/>
              </p:cNvSpPr>
              <p:nvPr/>
            </p:nvSpPr>
            <p:spPr bwMode="auto">
              <a:xfrm>
                <a:off x="2892" y="1218"/>
                <a:ext cx="8" cy="2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2" name="Rectangle 626"/>
              <p:cNvSpPr>
                <a:spLocks noChangeArrowheads="1"/>
              </p:cNvSpPr>
              <p:nvPr/>
            </p:nvSpPr>
            <p:spPr bwMode="auto">
              <a:xfrm>
                <a:off x="2892" y="1220"/>
                <a:ext cx="8" cy="1"/>
              </a:xfrm>
              <a:prstGeom prst="rect">
                <a:avLst/>
              </a:prstGeom>
              <a:solidFill>
                <a:srgbClr val="EEEE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3" name="Rectangle 627"/>
              <p:cNvSpPr>
                <a:spLocks noChangeArrowheads="1"/>
              </p:cNvSpPr>
              <p:nvPr/>
            </p:nvSpPr>
            <p:spPr bwMode="auto">
              <a:xfrm>
                <a:off x="2892" y="1221"/>
                <a:ext cx="8" cy="1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4" name="Rectangle 628"/>
              <p:cNvSpPr>
                <a:spLocks noChangeArrowheads="1"/>
              </p:cNvSpPr>
              <p:nvPr/>
            </p:nvSpPr>
            <p:spPr bwMode="auto">
              <a:xfrm>
                <a:off x="2892" y="1222"/>
                <a:ext cx="8" cy="1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5" name="Rectangle 629"/>
              <p:cNvSpPr>
                <a:spLocks noChangeArrowheads="1"/>
              </p:cNvSpPr>
              <p:nvPr/>
            </p:nvSpPr>
            <p:spPr bwMode="auto">
              <a:xfrm>
                <a:off x="2892" y="1223"/>
                <a:ext cx="8" cy="1"/>
              </a:xfrm>
              <a:prstGeom prst="rect">
                <a:avLst/>
              </a:prstGeom>
              <a:solidFill>
                <a:srgbClr val="F1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6" name="Rectangle 630"/>
              <p:cNvSpPr>
                <a:spLocks noChangeArrowheads="1"/>
              </p:cNvSpPr>
              <p:nvPr/>
            </p:nvSpPr>
            <p:spPr bwMode="auto">
              <a:xfrm>
                <a:off x="2892" y="1224"/>
                <a:ext cx="8" cy="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7" name="Rectangle 631"/>
              <p:cNvSpPr>
                <a:spLocks noChangeArrowheads="1"/>
              </p:cNvSpPr>
              <p:nvPr/>
            </p:nvSpPr>
            <p:spPr bwMode="auto">
              <a:xfrm>
                <a:off x="2892" y="1225"/>
                <a:ext cx="8" cy="1"/>
              </a:xfrm>
              <a:prstGeom prst="rect">
                <a:avLst/>
              </a:prstGeom>
              <a:solidFill>
                <a:srgbClr val="F3F3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8" name="Rectangle 632"/>
              <p:cNvSpPr>
                <a:spLocks noChangeArrowheads="1"/>
              </p:cNvSpPr>
              <p:nvPr/>
            </p:nvSpPr>
            <p:spPr bwMode="auto">
              <a:xfrm>
                <a:off x="2892" y="1226"/>
                <a:ext cx="8" cy="2"/>
              </a:xfrm>
              <a:prstGeom prst="rect">
                <a:avLst/>
              </a:prstGeom>
              <a:solidFill>
                <a:srgbClr val="F4F4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9" name="Rectangle 633"/>
              <p:cNvSpPr>
                <a:spLocks noChangeArrowheads="1"/>
              </p:cNvSpPr>
              <p:nvPr/>
            </p:nvSpPr>
            <p:spPr bwMode="auto">
              <a:xfrm>
                <a:off x="2892" y="1228"/>
                <a:ext cx="8" cy="1"/>
              </a:xfrm>
              <a:prstGeom prst="rect">
                <a:avLst/>
              </a:pr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0" name="Rectangle 634"/>
              <p:cNvSpPr>
                <a:spLocks noChangeArrowheads="1"/>
              </p:cNvSpPr>
              <p:nvPr/>
            </p:nvSpPr>
            <p:spPr bwMode="auto">
              <a:xfrm>
                <a:off x="2892" y="1229"/>
                <a:ext cx="8" cy="1"/>
              </a:xfrm>
              <a:prstGeom prst="rect">
                <a:avLst/>
              </a:prstGeom>
              <a:solidFill>
                <a:srgbClr val="F6F6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1" name="Rectangle 635"/>
              <p:cNvSpPr>
                <a:spLocks noChangeArrowheads="1"/>
              </p:cNvSpPr>
              <p:nvPr/>
            </p:nvSpPr>
            <p:spPr bwMode="auto">
              <a:xfrm>
                <a:off x="2892" y="1230"/>
                <a:ext cx="8" cy="2"/>
              </a:xfrm>
              <a:prstGeom prst="rect">
                <a:avLst/>
              </a:prstGeom>
              <a:solidFill>
                <a:srgbClr val="F7F7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2" name="Rectangle 636"/>
              <p:cNvSpPr>
                <a:spLocks noChangeArrowheads="1"/>
              </p:cNvSpPr>
              <p:nvPr/>
            </p:nvSpPr>
            <p:spPr bwMode="auto">
              <a:xfrm>
                <a:off x="2892" y="1232"/>
                <a:ext cx="8" cy="1"/>
              </a:xfrm>
              <a:prstGeom prst="rect">
                <a:avLst/>
              </a:prstGeom>
              <a:solidFill>
                <a:srgbClr val="F8F8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3" name="Rectangle 637"/>
              <p:cNvSpPr>
                <a:spLocks noChangeArrowheads="1"/>
              </p:cNvSpPr>
              <p:nvPr/>
            </p:nvSpPr>
            <p:spPr bwMode="auto">
              <a:xfrm>
                <a:off x="2892" y="1233"/>
                <a:ext cx="8" cy="1"/>
              </a:xfrm>
              <a:prstGeom prst="rect">
                <a:avLst/>
              </a:prstGeom>
              <a:solidFill>
                <a:srgbClr val="F9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4" name="Rectangle 638"/>
              <p:cNvSpPr>
                <a:spLocks noChangeArrowheads="1"/>
              </p:cNvSpPr>
              <p:nvPr/>
            </p:nvSpPr>
            <p:spPr bwMode="auto">
              <a:xfrm>
                <a:off x="2892" y="1234"/>
                <a:ext cx="8" cy="1"/>
              </a:xfrm>
              <a:prstGeom prst="rect">
                <a:avLst/>
              </a:prstGeom>
              <a:solidFill>
                <a:srgbClr val="FAFA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5" name="Rectangle 639"/>
              <p:cNvSpPr>
                <a:spLocks noChangeArrowheads="1"/>
              </p:cNvSpPr>
              <p:nvPr/>
            </p:nvSpPr>
            <p:spPr bwMode="auto">
              <a:xfrm>
                <a:off x="2892" y="1235"/>
                <a:ext cx="8" cy="1"/>
              </a:xfrm>
              <a:prstGeom prst="rect">
                <a:avLst/>
              </a:pr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6" name="Rectangle 640"/>
              <p:cNvSpPr>
                <a:spLocks noChangeArrowheads="1"/>
              </p:cNvSpPr>
              <p:nvPr/>
            </p:nvSpPr>
            <p:spPr bwMode="auto">
              <a:xfrm>
                <a:off x="2892" y="1236"/>
                <a:ext cx="8" cy="1"/>
              </a:xfrm>
              <a:prstGeom prst="rect">
                <a:avLst/>
              </a:prstGeom>
              <a:solidFill>
                <a:srgbClr val="FC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7" name="Rectangle 641"/>
              <p:cNvSpPr>
                <a:spLocks noChangeArrowheads="1"/>
              </p:cNvSpPr>
              <p:nvPr/>
            </p:nvSpPr>
            <p:spPr bwMode="auto">
              <a:xfrm>
                <a:off x="2892" y="1237"/>
                <a:ext cx="8" cy="1"/>
              </a:xfrm>
              <a:prstGeom prst="rect">
                <a:avLst/>
              </a:prstGeom>
              <a:solidFill>
                <a:srgbClr val="FDF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8" name="Rectangle 642"/>
              <p:cNvSpPr>
                <a:spLocks noChangeArrowheads="1"/>
              </p:cNvSpPr>
              <p:nvPr/>
            </p:nvSpPr>
            <p:spPr bwMode="auto">
              <a:xfrm>
                <a:off x="2892" y="1238"/>
                <a:ext cx="8" cy="2"/>
              </a:xfrm>
              <a:prstGeom prst="rect">
                <a:avLst/>
              </a:prstGeom>
              <a:solidFill>
                <a:srgbClr val="FEFE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9" name="Rectangle 643"/>
              <p:cNvSpPr>
                <a:spLocks noChangeArrowheads="1"/>
              </p:cNvSpPr>
              <p:nvPr/>
            </p:nvSpPr>
            <p:spPr bwMode="auto">
              <a:xfrm>
                <a:off x="2892" y="1197"/>
                <a:ext cx="8" cy="43"/>
              </a:xfrm>
              <a:prstGeom prst="rect">
                <a:avLst/>
              </a:prstGeom>
              <a:noFill/>
              <a:ln w="0" cap="flat">
                <a:solidFill>
                  <a:srgbClr val="B2B2B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0" name="Rectangle 644"/>
              <p:cNvSpPr>
                <a:spLocks noChangeArrowheads="1"/>
              </p:cNvSpPr>
              <p:nvPr/>
            </p:nvSpPr>
            <p:spPr bwMode="auto">
              <a:xfrm>
                <a:off x="2892" y="1197"/>
                <a:ext cx="8" cy="1"/>
              </a:xfrm>
              <a:prstGeom prst="rect">
                <a:avLst/>
              </a:prstGeom>
              <a:solidFill>
                <a:srgbClr val="42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1" name="Rectangle 645"/>
              <p:cNvSpPr>
                <a:spLocks noChangeArrowheads="1"/>
              </p:cNvSpPr>
              <p:nvPr/>
            </p:nvSpPr>
            <p:spPr bwMode="auto">
              <a:xfrm>
                <a:off x="2892" y="1198"/>
                <a:ext cx="8" cy="1"/>
              </a:xfrm>
              <a:prstGeom prst="rect">
                <a:avLst/>
              </a:pr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2" name="Rectangle 646"/>
              <p:cNvSpPr>
                <a:spLocks noChangeArrowheads="1"/>
              </p:cNvSpPr>
              <p:nvPr/>
            </p:nvSpPr>
            <p:spPr bwMode="auto">
              <a:xfrm>
                <a:off x="2892" y="1199"/>
                <a:ext cx="8" cy="1"/>
              </a:xfrm>
              <a:prstGeom prst="rect">
                <a:avLst/>
              </a:prstGeom>
              <a:solidFill>
                <a:srgbClr val="4444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3" name="Rectangle 647"/>
              <p:cNvSpPr>
                <a:spLocks noChangeArrowheads="1"/>
              </p:cNvSpPr>
              <p:nvPr/>
            </p:nvSpPr>
            <p:spPr bwMode="auto">
              <a:xfrm>
                <a:off x="2892" y="1200"/>
                <a:ext cx="8" cy="2"/>
              </a:xfrm>
              <a:prstGeom prst="rect">
                <a:avLst/>
              </a:prstGeom>
              <a:solidFill>
                <a:srgbClr val="45454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4" name="Rectangle 648"/>
              <p:cNvSpPr>
                <a:spLocks noChangeArrowheads="1"/>
              </p:cNvSpPr>
              <p:nvPr/>
            </p:nvSpPr>
            <p:spPr bwMode="auto">
              <a:xfrm>
                <a:off x="2892" y="1202"/>
                <a:ext cx="8" cy="1"/>
              </a:xfrm>
              <a:prstGeom prst="rect">
                <a:avLst/>
              </a:prstGeom>
              <a:solidFill>
                <a:srgbClr val="46464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5" name="Rectangle 649"/>
              <p:cNvSpPr>
                <a:spLocks noChangeArrowheads="1"/>
              </p:cNvSpPr>
              <p:nvPr/>
            </p:nvSpPr>
            <p:spPr bwMode="auto">
              <a:xfrm>
                <a:off x="2892" y="1203"/>
                <a:ext cx="8" cy="1"/>
              </a:xfrm>
              <a:prstGeom prst="rect">
                <a:avLst/>
              </a:prstGeom>
              <a:solidFill>
                <a:srgbClr val="4747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6" name="Rectangle 650"/>
              <p:cNvSpPr>
                <a:spLocks noChangeArrowheads="1"/>
              </p:cNvSpPr>
              <p:nvPr/>
            </p:nvSpPr>
            <p:spPr bwMode="auto">
              <a:xfrm>
                <a:off x="2892" y="1204"/>
                <a:ext cx="8" cy="1"/>
              </a:xfrm>
              <a:prstGeom prst="rect">
                <a:avLst/>
              </a:prstGeom>
              <a:solidFill>
                <a:srgbClr val="48484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7" name="Rectangle 651"/>
              <p:cNvSpPr>
                <a:spLocks noChangeArrowheads="1"/>
              </p:cNvSpPr>
              <p:nvPr/>
            </p:nvSpPr>
            <p:spPr bwMode="auto">
              <a:xfrm>
                <a:off x="2892" y="1205"/>
                <a:ext cx="8" cy="1"/>
              </a:xfrm>
              <a:prstGeom prst="rect">
                <a:avLst/>
              </a:prstGeom>
              <a:solidFill>
                <a:srgbClr val="49494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8" name="Rectangle 652"/>
              <p:cNvSpPr>
                <a:spLocks noChangeArrowheads="1"/>
              </p:cNvSpPr>
              <p:nvPr/>
            </p:nvSpPr>
            <p:spPr bwMode="auto">
              <a:xfrm>
                <a:off x="2892" y="1206"/>
                <a:ext cx="8" cy="1"/>
              </a:xfrm>
              <a:prstGeom prst="rect">
                <a:avLst/>
              </a:pr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9" name="Rectangle 653"/>
              <p:cNvSpPr>
                <a:spLocks noChangeArrowheads="1"/>
              </p:cNvSpPr>
              <p:nvPr/>
            </p:nvSpPr>
            <p:spPr bwMode="auto">
              <a:xfrm>
                <a:off x="2892" y="1207"/>
                <a:ext cx="8" cy="1"/>
              </a:xfrm>
              <a:prstGeom prst="rect">
                <a:avLst/>
              </a:prstGeom>
              <a:solidFill>
                <a:srgbClr val="4B4B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0" name="Rectangle 654"/>
              <p:cNvSpPr>
                <a:spLocks noChangeArrowheads="1"/>
              </p:cNvSpPr>
              <p:nvPr/>
            </p:nvSpPr>
            <p:spPr bwMode="auto">
              <a:xfrm>
                <a:off x="2892" y="1208"/>
                <a:ext cx="8" cy="2"/>
              </a:xfrm>
              <a:prstGeom prst="rect">
                <a:avLst/>
              </a:prstGeom>
              <a:solidFill>
                <a:srgbClr val="4C4C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1" name="Rectangle 655"/>
              <p:cNvSpPr>
                <a:spLocks noChangeArrowheads="1"/>
              </p:cNvSpPr>
              <p:nvPr/>
            </p:nvSpPr>
            <p:spPr bwMode="auto">
              <a:xfrm>
                <a:off x="2892" y="1210"/>
                <a:ext cx="8" cy="1"/>
              </a:xfrm>
              <a:prstGeom prst="rect">
                <a:avLst/>
              </a:pr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2" name="Rectangle 656"/>
              <p:cNvSpPr>
                <a:spLocks noChangeArrowheads="1"/>
              </p:cNvSpPr>
              <p:nvPr/>
            </p:nvSpPr>
            <p:spPr bwMode="auto">
              <a:xfrm>
                <a:off x="2892" y="1211"/>
                <a:ext cx="8" cy="2"/>
              </a:xfrm>
              <a:prstGeom prst="rect">
                <a:avLst/>
              </a:pr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3" name="Rectangle 657"/>
              <p:cNvSpPr>
                <a:spLocks noChangeArrowheads="1"/>
              </p:cNvSpPr>
              <p:nvPr/>
            </p:nvSpPr>
            <p:spPr bwMode="auto">
              <a:xfrm>
                <a:off x="2892" y="1213"/>
                <a:ext cx="8" cy="1"/>
              </a:xfrm>
              <a:prstGeom prst="rect">
                <a:avLst/>
              </a:pr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4" name="Rectangle 658"/>
              <p:cNvSpPr>
                <a:spLocks noChangeArrowheads="1"/>
              </p:cNvSpPr>
              <p:nvPr/>
            </p:nvSpPr>
            <p:spPr bwMode="auto">
              <a:xfrm>
                <a:off x="2892" y="1214"/>
                <a:ext cx="8" cy="1"/>
              </a:xfrm>
              <a:prstGeom prst="rect">
                <a:avLst/>
              </a:prstGeom>
              <a:solidFill>
                <a:srgbClr val="505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5" name="Rectangle 659"/>
              <p:cNvSpPr>
                <a:spLocks noChangeArrowheads="1"/>
              </p:cNvSpPr>
              <p:nvPr/>
            </p:nvSpPr>
            <p:spPr bwMode="auto">
              <a:xfrm>
                <a:off x="2892" y="1215"/>
                <a:ext cx="8" cy="1"/>
              </a:xfrm>
              <a:prstGeom prst="rect">
                <a:avLst/>
              </a:prstGeom>
              <a:solidFill>
                <a:srgbClr val="5151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6" name="Rectangle 660"/>
              <p:cNvSpPr>
                <a:spLocks noChangeArrowheads="1"/>
              </p:cNvSpPr>
              <p:nvPr/>
            </p:nvSpPr>
            <p:spPr bwMode="auto">
              <a:xfrm>
                <a:off x="2892" y="1216"/>
                <a:ext cx="8" cy="2"/>
              </a:xfrm>
              <a:prstGeom prst="rect">
                <a:avLst/>
              </a:prstGeom>
              <a:solidFill>
                <a:srgbClr val="5252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7" name="Rectangle 661"/>
              <p:cNvSpPr>
                <a:spLocks noChangeArrowheads="1"/>
              </p:cNvSpPr>
              <p:nvPr/>
            </p:nvSpPr>
            <p:spPr bwMode="auto">
              <a:xfrm>
                <a:off x="2892" y="1218"/>
                <a:ext cx="8" cy="1"/>
              </a:xfrm>
              <a:prstGeom prst="rect">
                <a:avLst/>
              </a:prstGeom>
              <a:solidFill>
                <a:srgbClr val="5353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8" name="Rectangle 662"/>
              <p:cNvSpPr>
                <a:spLocks noChangeArrowheads="1"/>
              </p:cNvSpPr>
              <p:nvPr/>
            </p:nvSpPr>
            <p:spPr bwMode="auto">
              <a:xfrm>
                <a:off x="2892" y="1218"/>
                <a:ext cx="8" cy="2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9" name="Rectangle 663"/>
              <p:cNvSpPr>
                <a:spLocks noChangeArrowheads="1"/>
              </p:cNvSpPr>
              <p:nvPr/>
            </p:nvSpPr>
            <p:spPr bwMode="auto">
              <a:xfrm>
                <a:off x="2892" y="1220"/>
                <a:ext cx="8" cy="1"/>
              </a:xfrm>
              <a:prstGeom prst="rect">
                <a:avLst/>
              </a:prstGeom>
              <a:solidFill>
                <a:srgbClr val="55555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0" name="Rectangle 664"/>
              <p:cNvSpPr>
                <a:spLocks noChangeArrowheads="1"/>
              </p:cNvSpPr>
              <p:nvPr/>
            </p:nvSpPr>
            <p:spPr bwMode="auto">
              <a:xfrm>
                <a:off x="2892" y="1221"/>
                <a:ext cx="8" cy="1"/>
              </a:xfrm>
              <a:prstGeom prst="rect">
                <a:avLst/>
              </a:prstGeom>
              <a:solidFill>
                <a:srgbClr val="5656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1" name="Rectangle 665"/>
              <p:cNvSpPr>
                <a:spLocks noChangeArrowheads="1"/>
              </p:cNvSpPr>
              <p:nvPr/>
            </p:nvSpPr>
            <p:spPr bwMode="auto">
              <a:xfrm>
                <a:off x="2892" y="1222"/>
                <a:ext cx="8" cy="2"/>
              </a:xfrm>
              <a:prstGeom prst="rect">
                <a:avLst/>
              </a:prstGeom>
              <a:solidFill>
                <a:srgbClr val="57575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2" name="Rectangle 666"/>
              <p:cNvSpPr>
                <a:spLocks noChangeArrowheads="1"/>
              </p:cNvSpPr>
              <p:nvPr/>
            </p:nvSpPr>
            <p:spPr bwMode="auto">
              <a:xfrm>
                <a:off x="2892" y="1224"/>
                <a:ext cx="8" cy="1"/>
              </a:xfrm>
              <a:prstGeom prst="rect">
                <a:avLst/>
              </a:prstGeom>
              <a:solidFill>
                <a:srgbClr val="58585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3" name="Rectangle 667"/>
              <p:cNvSpPr>
                <a:spLocks noChangeArrowheads="1"/>
              </p:cNvSpPr>
              <p:nvPr/>
            </p:nvSpPr>
            <p:spPr bwMode="auto">
              <a:xfrm>
                <a:off x="2892" y="1225"/>
                <a:ext cx="8" cy="1"/>
              </a:xfrm>
              <a:prstGeom prst="rect">
                <a:avLst/>
              </a:prstGeom>
              <a:solidFill>
                <a:srgbClr val="5959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4" name="Rectangle 668"/>
              <p:cNvSpPr>
                <a:spLocks noChangeArrowheads="1"/>
              </p:cNvSpPr>
              <p:nvPr/>
            </p:nvSpPr>
            <p:spPr bwMode="auto">
              <a:xfrm>
                <a:off x="2892" y="1226"/>
                <a:ext cx="8" cy="2"/>
              </a:xfrm>
              <a:prstGeom prst="rect">
                <a:avLst/>
              </a:prstGeom>
              <a:solidFill>
                <a:srgbClr val="5A5A5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5" name="Rectangle 669"/>
              <p:cNvSpPr>
                <a:spLocks noChangeArrowheads="1"/>
              </p:cNvSpPr>
              <p:nvPr/>
            </p:nvSpPr>
            <p:spPr bwMode="auto">
              <a:xfrm>
                <a:off x="2892" y="1228"/>
                <a:ext cx="8" cy="1"/>
              </a:xfrm>
              <a:prstGeom prst="rect">
                <a:avLst/>
              </a:prstGeom>
              <a:solidFill>
                <a:srgbClr val="5B5B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6" name="Rectangle 670"/>
              <p:cNvSpPr>
                <a:spLocks noChangeArrowheads="1"/>
              </p:cNvSpPr>
              <p:nvPr/>
            </p:nvSpPr>
            <p:spPr bwMode="auto">
              <a:xfrm>
                <a:off x="2892" y="1229"/>
                <a:ext cx="8" cy="1"/>
              </a:xfrm>
              <a:prstGeom prst="rect">
                <a:avLst/>
              </a:prstGeom>
              <a:solidFill>
                <a:srgbClr val="5C5C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7" name="Rectangle 671"/>
              <p:cNvSpPr>
                <a:spLocks noChangeArrowheads="1"/>
              </p:cNvSpPr>
              <p:nvPr/>
            </p:nvSpPr>
            <p:spPr bwMode="auto">
              <a:xfrm>
                <a:off x="2892" y="1230"/>
                <a:ext cx="8" cy="2"/>
              </a:xfrm>
              <a:prstGeom prst="rect">
                <a:avLst/>
              </a:prstGeom>
              <a:solidFill>
                <a:srgbClr val="5D5D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8" name="Rectangle 672"/>
              <p:cNvSpPr>
                <a:spLocks noChangeArrowheads="1"/>
              </p:cNvSpPr>
              <p:nvPr/>
            </p:nvSpPr>
            <p:spPr bwMode="auto">
              <a:xfrm>
                <a:off x="2892" y="1232"/>
                <a:ext cx="8" cy="1"/>
              </a:xfrm>
              <a:prstGeom prst="rect">
                <a:avLst/>
              </a:prstGeom>
              <a:solidFill>
                <a:srgbClr val="5E5E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9" name="Rectangle 673"/>
              <p:cNvSpPr>
                <a:spLocks noChangeArrowheads="1"/>
              </p:cNvSpPr>
              <p:nvPr/>
            </p:nvSpPr>
            <p:spPr bwMode="auto">
              <a:xfrm>
                <a:off x="2892" y="1233"/>
                <a:ext cx="8" cy="1"/>
              </a:xfrm>
              <a:prstGeom prst="rect">
                <a:avLst/>
              </a:prstGeom>
              <a:solidFill>
                <a:srgbClr val="5F5F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0" name="Rectangle 674"/>
              <p:cNvSpPr>
                <a:spLocks noChangeArrowheads="1"/>
              </p:cNvSpPr>
              <p:nvPr/>
            </p:nvSpPr>
            <p:spPr bwMode="auto">
              <a:xfrm>
                <a:off x="2892" y="1234"/>
                <a:ext cx="8" cy="1"/>
              </a:xfrm>
              <a:prstGeom prst="rect">
                <a:avLst/>
              </a:prstGeom>
              <a:solidFill>
                <a:srgbClr val="60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1" name="Rectangle 675"/>
              <p:cNvSpPr>
                <a:spLocks noChangeArrowheads="1"/>
              </p:cNvSpPr>
              <p:nvPr/>
            </p:nvSpPr>
            <p:spPr bwMode="auto">
              <a:xfrm>
                <a:off x="2892" y="1235"/>
                <a:ext cx="8" cy="1"/>
              </a:xfrm>
              <a:prstGeom prst="rect">
                <a:avLst/>
              </a:prstGeom>
              <a:solidFill>
                <a:srgbClr val="6161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2" name="Rectangle 676"/>
              <p:cNvSpPr>
                <a:spLocks noChangeArrowheads="1"/>
              </p:cNvSpPr>
              <p:nvPr/>
            </p:nvSpPr>
            <p:spPr bwMode="auto">
              <a:xfrm>
                <a:off x="2892" y="1236"/>
                <a:ext cx="8" cy="1"/>
              </a:xfrm>
              <a:prstGeom prst="rect">
                <a:avLst/>
              </a:prstGeom>
              <a:solidFill>
                <a:srgbClr val="6262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3" name="Rectangle 677"/>
              <p:cNvSpPr>
                <a:spLocks noChangeArrowheads="1"/>
              </p:cNvSpPr>
              <p:nvPr/>
            </p:nvSpPr>
            <p:spPr bwMode="auto">
              <a:xfrm>
                <a:off x="2892" y="1237"/>
                <a:ext cx="8" cy="1"/>
              </a:xfrm>
              <a:prstGeom prst="rect">
                <a:avLst/>
              </a:pr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4" name="Rectangle 678"/>
              <p:cNvSpPr>
                <a:spLocks noChangeArrowheads="1"/>
              </p:cNvSpPr>
              <p:nvPr/>
            </p:nvSpPr>
            <p:spPr bwMode="auto">
              <a:xfrm>
                <a:off x="2892" y="1238"/>
                <a:ext cx="8" cy="2"/>
              </a:xfrm>
              <a:prstGeom prst="rect">
                <a:avLst/>
              </a:prstGeom>
              <a:solidFill>
                <a:srgbClr val="6464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5" name="Rectangle 679"/>
              <p:cNvSpPr>
                <a:spLocks noChangeArrowheads="1"/>
              </p:cNvSpPr>
              <p:nvPr/>
            </p:nvSpPr>
            <p:spPr bwMode="auto">
              <a:xfrm>
                <a:off x="2892" y="1197"/>
                <a:ext cx="8" cy="43"/>
              </a:xfrm>
              <a:prstGeom prst="rect">
                <a:avLst/>
              </a:prstGeom>
              <a:noFill/>
              <a:ln w="0" cap="flat">
                <a:solidFill>
                  <a:srgbClr val="070707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6" name="Rectangle 680"/>
              <p:cNvSpPr>
                <a:spLocks noChangeArrowheads="1"/>
              </p:cNvSpPr>
              <p:nvPr/>
            </p:nvSpPr>
            <p:spPr bwMode="auto">
              <a:xfrm>
                <a:off x="3939" y="1197"/>
                <a:ext cx="9" cy="1"/>
              </a:xfrm>
              <a:prstGeom prst="rect">
                <a:avLst/>
              </a:pr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7" name="Rectangle 681"/>
              <p:cNvSpPr>
                <a:spLocks noChangeArrowheads="1"/>
              </p:cNvSpPr>
              <p:nvPr/>
            </p:nvSpPr>
            <p:spPr bwMode="auto">
              <a:xfrm>
                <a:off x="3939" y="1198"/>
                <a:ext cx="9" cy="1"/>
              </a:xfrm>
              <a:prstGeom prst="rect">
                <a:avLst/>
              </a:prstGeom>
              <a:solidFill>
                <a:srgbClr val="DCDC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8" name="Rectangle 682"/>
              <p:cNvSpPr>
                <a:spLocks noChangeArrowheads="1"/>
              </p:cNvSpPr>
              <p:nvPr/>
            </p:nvSpPr>
            <p:spPr bwMode="auto">
              <a:xfrm>
                <a:off x="3939" y="1199"/>
                <a:ext cx="9" cy="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9" name="Rectangle 683"/>
              <p:cNvSpPr>
                <a:spLocks noChangeArrowheads="1"/>
              </p:cNvSpPr>
              <p:nvPr/>
            </p:nvSpPr>
            <p:spPr bwMode="auto">
              <a:xfrm>
                <a:off x="3939" y="1200"/>
                <a:ext cx="9" cy="1"/>
              </a:xfrm>
              <a:prstGeom prst="rect">
                <a:avLst/>
              </a:prstGeom>
              <a:solidFill>
                <a:srgbClr val="DED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0" name="Rectangle 684"/>
              <p:cNvSpPr>
                <a:spLocks noChangeArrowheads="1"/>
              </p:cNvSpPr>
              <p:nvPr/>
            </p:nvSpPr>
            <p:spPr bwMode="auto">
              <a:xfrm>
                <a:off x="3939" y="1201"/>
                <a:ext cx="9" cy="1"/>
              </a:xfrm>
              <a:prstGeom prst="rect">
                <a:avLst/>
              </a:prstGeom>
              <a:solidFill>
                <a:srgbClr val="DFD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1" name="Rectangle 685"/>
              <p:cNvSpPr>
                <a:spLocks noChangeArrowheads="1"/>
              </p:cNvSpPr>
              <p:nvPr/>
            </p:nvSpPr>
            <p:spPr bwMode="auto">
              <a:xfrm>
                <a:off x="3939" y="1202"/>
                <a:ext cx="9" cy="1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2" name="Rectangle 686"/>
              <p:cNvSpPr>
                <a:spLocks noChangeArrowheads="1"/>
              </p:cNvSpPr>
              <p:nvPr/>
            </p:nvSpPr>
            <p:spPr bwMode="auto">
              <a:xfrm>
                <a:off x="3939" y="1203"/>
                <a:ext cx="9" cy="1"/>
              </a:xfrm>
              <a:prstGeom prst="rect">
                <a:avLst/>
              </a:prstGeom>
              <a:solidFill>
                <a:srgbClr val="E1E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3" name="Rectangle 687"/>
              <p:cNvSpPr>
                <a:spLocks noChangeArrowheads="1"/>
              </p:cNvSpPr>
              <p:nvPr/>
            </p:nvSpPr>
            <p:spPr bwMode="auto">
              <a:xfrm>
                <a:off x="3939" y="1204"/>
                <a:ext cx="9" cy="2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4" name="Rectangle 688"/>
              <p:cNvSpPr>
                <a:spLocks noChangeArrowheads="1"/>
              </p:cNvSpPr>
              <p:nvPr/>
            </p:nvSpPr>
            <p:spPr bwMode="auto">
              <a:xfrm>
                <a:off x="3939" y="1206"/>
                <a:ext cx="9" cy="1"/>
              </a:xfrm>
              <a:prstGeom prst="rect">
                <a:avLst/>
              </a:prstGeom>
              <a:solidFill>
                <a:srgbClr val="E3E3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5" name="Rectangle 689"/>
              <p:cNvSpPr>
                <a:spLocks noChangeArrowheads="1"/>
              </p:cNvSpPr>
              <p:nvPr/>
            </p:nvSpPr>
            <p:spPr bwMode="auto">
              <a:xfrm>
                <a:off x="3939" y="1207"/>
                <a:ext cx="9" cy="1"/>
              </a:xfrm>
              <a:prstGeom prst="rect">
                <a:avLst/>
              </a:prstGeom>
              <a:solidFill>
                <a:srgbClr val="E4E4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6" name="Rectangle 690"/>
              <p:cNvSpPr>
                <a:spLocks noChangeArrowheads="1"/>
              </p:cNvSpPr>
              <p:nvPr/>
            </p:nvSpPr>
            <p:spPr bwMode="auto">
              <a:xfrm>
                <a:off x="3939" y="1208"/>
                <a:ext cx="9" cy="2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7" name="Rectangle 691"/>
              <p:cNvSpPr>
                <a:spLocks noChangeArrowheads="1"/>
              </p:cNvSpPr>
              <p:nvPr/>
            </p:nvSpPr>
            <p:spPr bwMode="auto">
              <a:xfrm>
                <a:off x="3939" y="1210"/>
                <a:ext cx="9" cy="1"/>
              </a:xfrm>
              <a:prstGeom prst="rect">
                <a:avLst/>
              </a:pr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8" name="Rectangle 692"/>
              <p:cNvSpPr>
                <a:spLocks noChangeArrowheads="1"/>
              </p:cNvSpPr>
              <p:nvPr/>
            </p:nvSpPr>
            <p:spPr bwMode="auto">
              <a:xfrm>
                <a:off x="3939" y="1211"/>
                <a:ext cx="9" cy="1"/>
              </a:xfrm>
              <a:prstGeom prst="rect">
                <a:avLst/>
              </a:prstGeom>
              <a:solidFill>
                <a:srgbClr val="E7E7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9" name="Rectangle 693"/>
              <p:cNvSpPr>
                <a:spLocks noChangeArrowheads="1"/>
              </p:cNvSpPr>
              <p:nvPr/>
            </p:nvSpPr>
            <p:spPr bwMode="auto">
              <a:xfrm>
                <a:off x="3939" y="1212"/>
                <a:ext cx="9" cy="1"/>
              </a:xfrm>
              <a:prstGeom prst="rect">
                <a:avLst/>
              </a:pr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0" name="Rectangle 694"/>
              <p:cNvSpPr>
                <a:spLocks noChangeArrowheads="1"/>
              </p:cNvSpPr>
              <p:nvPr/>
            </p:nvSpPr>
            <p:spPr bwMode="auto">
              <a:xfrm>
                <a:off x="3939" y="1213"/>
                <a:ext cx="9" cy="1"/>
              </a:xfrm>
              <a:prstGeom prst="rect">
                <a:avLst/>
              </a:prstGeom>
              <a:solidFill>
                <a:srgbClr val="E9E9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1" name="Rectangle 695"/>
              <p:cNvSpPr>
                <a:spLocks noChangeArrowheads="1"/>
              </p:cNvSpPr>
              <p:nvPr/>
            </p:nvSpPr>
            <p:spPr bwMode="auto">
              <a:xfrm>
                <a:off x="3939" y="1214"/>
                <a:ext cx="9" cy="1"/>
              </a:xfrm>
              <a:prstGeom prst="rect">
                <a:avLst/>
              </a:pr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2" name="Rectangle 696"/>
              <p:cNvSpPr>
                <a:spLocks noChangeArrowheads="1"/>
              </p:cNvSpPr>
              <p:nvPr/>
            </p:nvSpPr>
            <p:spPr bwMode="auto">
              <a:xfrm>
                <a:off x="3939" y="1215"/>
                <a:ext cx="9" cy="2"/>
              </a:xfrm>
              <a:prstGeom prst="rect">
                <a:avLst/>
              </a:prstGeom>
              <a:solidFill>
                <a:srgbClr val="EBEB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3" name="Rectangle 697"/>
              <p:cNvSpPr>
                <a:spLocks noChangeArrowheads="1"/>
              </p:cNvSpPr>
              <p:nvPr/>
            </p:nvSpPr>
            <p:spPr bwMode="auto">
              <a:xfrm>
                <a:off x="3939" y="1217"/>
                <a:ext cx="9" cy="1"/>
              </a:xfrm>
              <a:prstGeom prst="rect">
                <a:avLst/>
              </a:prstGeom>
              <a:solidFill>
                <a:srgbClr val="ECEC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4" name="Rectangle 698"/>
              <p:cNvSpPr>
                <a:spLocks noChangeArrowheads="1"/>
              </p:cNvSpPr>
              <p:nvPr/>
            </p:nvSpPr>
            <p:spPr bwMode="auto">
              <a:xfrm>
                <a:off x="3939" y="1218"/>
                <a:ext cx="9" cy="2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5" name="Rectangle 699"/>
              <p:cNvSpPr>
                <a:spLocks noChangeArrowheads="1"/>
              </p:cNvSpPr>
              <p:nvPr/>
            </p:nvSpPr>
            <p:spPr bwMode="auto">
              <a:xfrm>
                <a:off x="3939" y="1220"/>
                <a:ext cx="9" cy="1"/>
              </a:xfrm>
              <a:prstGeom prst="rect">
                <a:avLst/>
              </a:prstGeom>
              <a:solidFill>
                <a:srgbClr val="EEEE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6" name="Rectangle 700"/>
              <p:cNvSpPr>
                <a:spLocks noChangeArrowheads="1"/>
              </p:cNvSpPr>
              <p:nvPr/>
            </p:nvSpPr>
            <p:spPr bwMode="auto">
              <a:xfrm>
                <a:off x="3939" y="1221"/>
                <a:ext cx="9" cy="1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7" name="Rectangle 701"/>
              <p:cNvSpPr>
                <a:spLocks noChangeArrowheads="1"/>
              </p:cNvSpPr>
              <p:nvPr/>
            </p:nvSpPr>
            <p:spPr bwMode="auto">
              <a:xfrm>
                <a:off x="3939" y="1222"/>
                <a:ext cx="9" cy="1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8" name="Rectangle 702"/>
              <p:cNvSpPr>
                <a:spLocks noChangeArrowheads="1"/>
              </p:cNvSpPr>
              <p:nvPr/>
            </p:nvSpPr>
            <p:spPr bwMode="auto">
              <a:xfrm>
                <a:off x="3939" y="1223"/>
                <a:ext cx="9" cy="1"/>
              </a:xfrm>
              <a:prstGeom prst="rect">
                <a:avLst/>
              </a:prstGeom>
              <a:solidFill>
                <a:srgbClr val="F1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9" name="Rectangle 703"/>
              <p:cNvSpPr>
                <a:spLocks noChangeArrowheads="1"/>
              </p:cNvSpPr>
              <p:nvPr/>
            </p:nvSpPr>
            <p:spPr bwMode="auto">
              <a:xfrm>
                <a:off x="3939" y="1224"/>
                <a:ext cx="9" cy="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0" name="Rectangle 704"/>
              <p:cNvSpPr>
                <a:spLocks noChangeArrowheads="1"/>
              </p:cNvSpPr>
              <p:nvPr/>
            </p:nvSpPr>
            <p:spPr bwMode="auto">
              <a:xfrm>
                <a:off x="3939" y="1225"/>
                <a:ext cx="9" cy="1"/>
              </a:xfrm>
              <a:prstGeom prst="rect">
                <a:avLst/>
              </a:prstGeom>
              <a:solidFill>
                <a:srgbClr val="F3F3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1" name="Rectangle 705"/>
              <p:cNvSpPr>
                <a:spLocks noChangeArrowheads="1"/>
              </p:cNvSpPr>
              <p:nvPr/>
            </p:nvSpPr>
            <p:spPr bwMode="auto">
              <a:xfrm>
                <a:off x="3939" y="1226"/>
                <a:ext cx="9" cy="2"/>
              </a:xfrm>
              <a:prstGeom prst="rect">
                <a:avLst/>
              </a:prstGeom>
              <a:solidFill>
                <a:srgbClr val="F4F4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2" name="Rectangle 706"/>
              <p:cNvSpPr>
                <a:spLocks noChangeArrowheads="1"/>
              </p:cNvSpPr>
              <p:nvPr/>
            </p:nvSpPr>
            <p:spPr bwMode="auto">
              <a:xfrm>
                <a:off x="3939" y="1228"/>
                <a:ext cx="9" cy="1"/>
              </a:xfrm>
              <a:prstGeom prst="rect">
                <a:avLst/>
              </a:pr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3" name="Rectangle 707"/>
              <p:cNvSpPr>
                <a:spLocks noChangeArrowheads="1"/>
              </p:cNvSpPr>
              <p:nvPr/>
            </p:nvSpPr>
            <p:spPr bwMode="auto">
              <a:xfrm>
                <a:off x="3939" y="1229"/>
                <a:ext cx="9" cy="1"/>
              </a:xfrm>
              <a:prstGeom prst="rect">
                <a:avLst/>
              </a:prstGeom>
              <a:solidFill>
                <a:srgbClr val="F6F6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4" name="Rectangle 708"/>
              <p:cNvSpPr>
                <a:spLocks noChangeArrowheads="1"/>
              </p:cNvSpPr>
              <p:nvPr/>
            </p:nvSpPr>
            <p:spPr bwMode="auto">
              <a:xfrm>
                <a:off x="3939" y="1230"/>
                <a:ext cx="9" cy="2"/>
              </a:xfrm>
              <a:prstGeom prst="rect">
                <a:avLst/>
              </a:prstGeom>
              <a:solidFill>
                <a:srgbClr val="F7F7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5" name="Rectangle 709"/>
              <p:cNvSpPr>
                <a:spLocks noChangeArrowheads="1"/>
              </p:cNvSpPr>
              <p:nvPr/>
            </p:nvSpPr>
            <p:spPr bwMode="auto">
              <a:xfrm>
                <a:off x="3939" y="1232"/>
                <a:ext cx="9" cy="1"/>
              </a:xfrm>
              <a:prstGeom prst="rect">
                <a:avLst/>
              </a:prstGeom>
              <a:solidFill>
                <a:srgbClr val="F8F8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6" name="Rectangle 710"/>
              <p:cNvSpPr>
                <a:spLocks noChangeArrowheads="1"/>
              </p:cNvSpPr>
              <p:nvPr/>
            </p:nvSpPr>
            <p:spPr bwMode="auto">
              <a:xfrm>
                <a:off x="3939" y="1233"/>
                <a:ext cx="9" cy="1"/>
              </a:xfrm>
              <a:prstGeom prst="rect">
                <a:avLst/>
              </a:prstGeom>
              <a:solidFill>
                <a:srgbClr val="F9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7" name="Rectangle 711"/>
              <p:cNvSpPr>
                <a:spLocks noChangeArrowheads="1"/>
              </p:cNvSpPr>
              <p:nvPr/>
            </p:nvSpPr>
            <p:spPr bwMode="auto">
              <a:xfrm>
                <a:off x="3939" y="1234"/>
                <a:ext cx="9" cy="1"/>
              </a:xfrm>
              <a:prstGeom prst="rect">
                <a:avLst/>
              </a:prstGeom>
              <a:solidFill>
                <a:srgbClr val="FAFA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8" name="Rectangle 712"/>
              <p:cNvSpPr>
                <a:spLocks noChangeArrowheads="1"/>
              </p:cNvSpPr>
              <p:nvPr/>
            </p:nvSpPr>
            <p:spPr bwMode="auto">
              <a:xfrm>
                <a:off x="3939" y="1235"/>
                <a:ext cx="9" cy="1"/>
              </a:xfrm>
              <a:prstGeom prst="rect">
                <a:avLst/>
              </a:pr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9" name="Rectangle 713"/>
              <p:cNvSpPr>
                <a:spLocks noChangeArrowheads="1"/>
              </p:cNvSpPr>
              <p:nvPr/>
            </p:nvSpPr>
            <p:spPr bwMode="auto">
              <a:xfrm>
                <a:off x="3939" y="1236"/>
                <a:ext cx="9" cy="1"/>
              </a:xfrm>
              <a:prstGeom prst="rect">
                <a:avLst/>
              </a:prstGeom>
              <a:solidFill>
                <a:srgbClr val="FC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0" name="Rectangle 714"/>
              <p:cNvSpPr>
                <a:spLocks noChangeArrowheads="1"/>
              </p:cNvSpPr>
              <p:nvPr/>
            </p:nvSpPr>
            <p:spPr bwMode="auto">
              <a:xfrm>
                <a:off x="3939" y="1237"/>
                <a:ext cx="9" cy="1"/>
              </a:xfrm>
              <a:prstGeom prst="rect">
                <a:avLst/>
              </a:prstGeom>
              <a:solidFill>
                <a:srgbClr val="FDF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1" name="Rectangle 715"/>
              <p:cNvSpPr>
                <a:spLocks noChangeArrowheads="1"/>
              </p:cNvSpPr>
              <p:nvPr/>
            </p:nvSpPr>
            <p:spPr bwMode="auto">
              <a:xfrm>
                <a:off x="3939" y="1238"/>
                <a:ext cx="9" cy="2"/>
              </a:xfrm>
              <a:prstGeom prst="rect">
                <a:avLst/>
              </a:prstGeom>
              <a:solidFill>
                <a:srgbClr val="FEFE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2" name="Rectangle 716"/>
              <p:cNvSpPr>
                <a:spLocks noChangeArrowheads="1"/>
              </p:cNvSpPr>
              <p:nvPr/>
            </p:nvSpPr>
            <p:spPr bwMode="auto">
              <a:xfrm>
                <a:off x="3939" y="1197"/>
                <a:ext cx="9" cy="43"/>
              </a:xfrm>
              <a:prstGeom prst="rect">
                <a:avLst/>
              </a:prstGeom>
              <a:noFill/>
              <a:ln w="0" cap="flat">
                <a:solidFill>
                  <a:srgbClr val="B2B2B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3" name="Rectangle 717"/>
              <p:cNvSpPr>
                <a:spLocks noChangeArrowheads="1"/>
              </p:cNvSpPr>
              <p:nvPr/>
            </p:nvSpPr>
            <p:spPr bwMode="auto">
              <a:xfrm>
                <a:off x="3939" y="1197"/>
                <a:ext cx="9" cy="1"/>
              </a:xfrm>
              <a:prstGeom prst="rect">
                <a:avLst/>
              </a:prstGeom>
              <a:solidFill>
                <a:srgbClr val="42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4" name="Rectangle 718"/>
              <p:cNvSpPr>
                <a:spLocks noChangeArrowheads="1"/>
              </p:cNvSpPr>
              <p:nvPr/>
            </p:nvSpPr>
            <p:spPr bwMode="auto">
              <a:xfrm>
                <a:off x="3939" y="1198"/>
                <a:ext cx="9" cy="1"/>
              </a:xfrm>
              <a:prstGeom prst="rect">
                <a:avLst/>
              </a:pr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5" name="Rectangle 719"/>
              <p:cNvSpPr>
                <a:spLocks noChangeArrowheads="1"/>
              </p:cNvSpPr>
              <p:nvPr/>
            </p:nvSpPr>
            <p:spPr bwMode="auto">
              <a:xfrm>
                <a:off x="3939" y="1199"/>
                <a:ext cx="9" cy="1"/>
              </a:xfrm>
              <a:prstGeom prst="rect">
                <a:avLst/>
              </a:prstGeom>
              <a:solidFill>
                <a:srgbClr val="4444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6" name="Rectangle 720"/>
              <p:cNvSpPr>
                <a:spLocks noChangeArrowheads="1"/>
              </p:cNvSpPr>
              <p:nvPr/>
            </p:nvSpPr>
            <p:spPr bwMode="auto">
              <a:xfrm>
                <a:off x="3939" y="1200"/>
                <a:ext cx="9" cy="2"/>
              </a:xfrm>
              <a:prstGeom prst="rect">
                <a:avLst/>
              </a:prstGeom>
              <a:solidFill>
                <a:srgbClr val="45454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7" name="Rectangle 721"/>
              <p:cNvSpPr>
                <a:spLocks noChangeArrowheads="1"/>
              </p:cNvSpPr>
              <p:nvPr/>
            </p:nvSpPr>
            <p:spPr bwMode="auto">
              <a:xfrm>
                <a:off x="3939" y="1202"/>
                <a:ext cx="9" cy="1"/>
              </a:xfrm>
              <a:prstGeom prst="rect">
                <a:avLst/>
              </a:prstGeom>
              <a:solidFill>
                <a:srgbClr val="46464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8" name="Rectangle 722"/>
              <p:cNvSpPr>
                <a:spLocks noChangeArrowheads="1"/>
              </p:cNvSpPr>
              <p:nvPr/>
            </p:nvSpPr>
            <p:spPr bwMode="auto">
              <a:xfrm>
                <a:off x="3939" y="1203"/>
                <a:ext cx="9" cy="1"/>
              </a:xfrm>
              <a:prstGeom prst="rect">
                <a:avLst/>
              </a:prstGeom>
              <a:solidFill>
                <a:srgbClr val="4747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9" name="Rectangle 723"/>
              <p:cNvSpPr>
                <a:spLocks noChangeArrowheads="1"/>
              </p:cNvSpPr>
              <p:nvPr/>
            </p:nvSpPr>
            <p:spPr bwMode="auto">
              <a:xfrm>
                <a:off x="3939" y="1204"/>
                <a:ext cx="9" cy="1"/>
              </a:xfrm>
              <a:prstGeom prst="rect">
                <a:avLst/>
              </a:prstGeom>
              <a:solidFill>
                <a:srgbClr val="48484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0" name="Rectangle 724"/>
              <p:cNvSpPr>
                <a:spLocks noChangeArrowheads="1"/>
              </p:cNvSpPr>
              <p:nvPr/>
            </p:nvSpPr>
            <p:spPr bwMode="auto">
              <a:xfrm>
                <a:off x="3939" y="1205"/>
                <a:ext cx="9" cy="1"/>
              </a:xfrm>
              <a:prstGeom prst="rect">
                <a:avLst/>
              </a:prstGeom>
              <a:solidFill>
                <a:srgbClr val="49494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1" name="Rectangle 725"/>
              <p:cNvSpPr>
                <a:spLocks noChangeArrowheads="1"/>
              </p:cNvSpPr>
              <p:nvPr/>
            </p:nvSpPr>
            <p:spPr bwMode="auto">
              <a:xfrm>
                <a:off x="3939" y="1206"/>
                <a:ext cx="9" cy="1"/>
              </a:xfrm>
              <a:prstGeom prst="rect">
                <a:avLst/>
              </a:pr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2" name="Rectangle 726"/>
              <p:cNvSpPr>
                <a:spLocks noChangeArrowheads="1"/>
              </p:cNvSpPr>
              <p:nvPr/>
            </p:nvSpPr>
            <p:spPr bwMode="auto">
              <a:xfrm>
                <a:off x="3939" y="1207"/>
                <a:ext cx="9" cy="1"/>
              </a:xfrm>
              <a:prstGeom prst="rect">
                <a:avLst/>
              </a:prstGeom>
              <a:solidFill>
                <a:srgbClr val="4B4B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3" name="Rectangle 727"/>
              <p:cNvSpPr>
                <a:spLocks noChangeArrowheads="1"/>
              </p:cNvSpPr>
              <p:nvPr/>
            </p:nvSpPr>
            <p:spPr bwMode="auto">
              <a:xfrm>
                <a:off x="3939" y="1208"/>
                <a:ext cx="9" cy="2"/>
              </a:xfrm>
              <a:prstGeom prst="rect">
                <a:avLst/>
              </a:prstGeom>
              <a:solidFill>
                <a:srgbClr val="4C4C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4" name="Rectangle 728"/>
              <p:cNvSpPr>
                <a:spLocks noChangeArrowheads="1"/>
              </p:cNvSpPr>
              <p:nvPr/>
            </p:nvSpPr>
            <p:spPr bwMode="auto">
              <a:xfrm>
                <a:off x="3939" y="1210"/>
                <a:ext cx="9" cy="1"/>
              </a:xfrm>
              <a:prstGeom prst="rect">
                <a:avLst/>
              </a:pr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5" name="Rectangle 729"/>
              <p:cNvSpPr>
                <a:spLocks noChangeArrowheads="1"/>
              </p:cNvSpPr>
              <p:nvPr/>
            </p:nvSpPr>
            <p:spPr bwMode="auto">
              <a:xfrm>
                <a:off x="3939" y="1211"/>
                <a:ext cx="9" cy="2"/>
              </a:xfrm>
              <a:prstGeom prst="rect">
                <a:avLst/>
              </a:pr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6" name="Rectangle 730"/>
              <p:cNvSpPr>
                <a:spLocks noChangeArrowheads="1"/>
              </p:cNvSpPr>
              <p:nvPr/>
            </p:nvSpPr>
            <p:spPr bwMode="auto">
              <a:xfrm>
                <a:off x="3939" y="1213"/>
                <a:ext cx="9" cy="1"/>
              </a:xfrm>
              <a:prstGeom prst="rect">
                <a:avLst/>
              </a:pr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7" name="Rectangle 731"/>
              <p:cNvSpPr>
                <a:spLocks noChangeArrowheads="1"/>
              </p:cNvSpPr>
              <p:nvPr/>
            </p:nvSpPr>
            <p:spPr bwMode="auto">
              <a:xfrm>
                <a:off x="3939" y="1214"/>
                <a:ext cx="9" cy="1"/>
              </a:xfrm>
              <a:prstGeom prst="rect">
                <a:avLst/>
              </a:prstGeom>
              <a:solidFill>
                <a:srgbClr val="505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8" name="Rectangle 732"/>
              <p:cNvSpPr>
                <a:spLocks noChangeArrowheads="1"/>
              </p:cNvSpPr>
              <p:nvPr/>
            </p:nvSpPr>
            <p:spPr bwMode="auto">
              <a:xfrm>
                <a:off x="3939" y="1215"/>
                <a:ext cx="9" cy="1"/>
              </a:xfrm>
              <a:prstGeom prst="rect">
                <a:avLst/>
              </a:prstGeom>
              <a:solidFill>
                <a:srgbClr val="5151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9" name="Rectangle 733"/>
              <p:cNvSpPr>
                <a:spLocks noChangeArrowheads="1"/>
              </p:cNvSpPr>
              <p:nvPr/>
            </p:nvSpPr>
            <p:spPr bwMode="auto">
              <a:xfrm>
                <a:off x="3939" y="1216"/>
                <a:ext cx="9" cy="2"/>
              </a:xfrm>
              <a:prstGeom prst="rect">
                <a:avLst/>
              </a:prstGeom>
              <a:solidFill>
                <a:srgbClr val="5252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0" name="Rectangle 734"/>
              <p:cNvSpPr>
                <a:spLocks noChangeArrowheads="1"/>
              </p:cNvSpPr>
              <p:nvPr/>
            </p:nvSpPr>
            <p:spPr bwMode="auto">
              <a:xfrm>
                <a:off x="3939" y="1218"/>
                <a:ext cx="9" cy="1"/>
              </a:xfrm>
              <a:prstGeom prst="rect">
                <a:avLst/>
              </a:prstGeom>
              <a:solidFill>
                <a:srgbClr val="5353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1" name="Rectangle 735"/>
              <p:cNvSpPr>
                <a:spLocks noChangeArrowheads="1"/>
              </p:cNvSpPr>
              <p:nvPr/>
            </p:nvSpPr>
            <p:spPr bwMode="auto">
              <a:xfrm>
                <a:off x="3939" y="1218"/>
                <a:ext cx="9" cy="2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2" name="Rectangle 736"/>
              <p:cNvSpPr>
                <a:spLocks noChangeArrowheads="1"/>
              </p:cNvSpPr>
              <p:nvPr/>
            </p:nvSpPr>
            <p:spPr bwMode="auto">
              <a:xfrm>
                <a:off x="3939" y="1220"/>
                <a:ext cx="9" cy="1"/>
              </a:xfrm>
              <a:prstGeom prst="rect">
                <a:avLst/>
              </a:prstGeom>
              <a:solidFill>
                <a:srgbClr val="55555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3" name="Rectangle 737"/>
              <p:cNvSpPr>
                <a:spLocks noChangeArrowheads="1"/>
              </p:cNvSpPr>
              <p:nvPr/>
            </p:nvSpPr>
            <p:spPr bwMode="auto">
              <a:xfrm>
                <a:off x="3939" y="1221"/>
                <a:ext cx="9" cy="1"/>
              </a:xfrm>
              <a:prstGeom prst="rect">
                <a:avLst/>
              </a:prstGeom>
              <a:solidFill>
                <a:srgbClr val="5656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4" name="Rectangle 738"/>
              <p:cNvSpPr>
                <a:spLocks noChangeArrowheads="1"/>
              </p:cNvSpPr>
              <p:nvPr/>
            </p:nvSpPr>
            <p:spPr bwMode="auto">
              <a:xfrm>
                <a:off x="3939" y="1222"/>
                <a:ext cx="9" cy="2"/>
              </a:xfrm>
              <a:prstGeom prst="rect">
                <a:avLst/>
              </a:prstGeom>
              <a:solidFill>
                <a:srgbClr val="57575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5" name="Rectangle 739"/>
              <p:cNvSpPr>
                <a:spLocks noChangeArrowheads="1"/>
              </p:cNvSpPr>
              <p:nvPr/>
            </p:nvSpPr>
            <p:spPr bwMode="auto">
              <a:xfrm>
                <a:off x="3939" y="1224"/>
                <a:ext cx="9" cy="1"/>
              </a:xfrm>
              <a:prstGeom prst="rect">
                <a:avLst/>
              </a:prstGeom>
              <a:solidFill>
                <a:srgbClr val="58585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6" name="Rectangle 740"/>
              <p:cNvSpPr>
                <a:spLocks noChangeArrowheads="1"/>
              </p:cNvSpPr>
              <p:nvPr/>
            </p:nvSpPr>
            <p:spPr bwMode="auto">
              <a:xfrm>
                <a:off x="3939" y="1225"/>
                <a:ext cx="9" cy="1"/>
              </a:xfrm>
              <a:prstGeom prst="rect">
                <a:avLst/>
              </a:prstGeom>
              <a:solidFill>
                <a:srgbClr val="5959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7" name="Rectangle 741"/>
              <p:cNvSpPr>
                <a:spLocks noChangeArrowheads="1"/>
              </p:cNvSpPr>
              <p:nvPr/>
            </p:nvSpPr>
            <p:spPr bwMode="auto">
              <a:xfrm>
                <a:off x="3939" y="1226"/>
                <a:ext cx="9" cy="2"/>
              </a:xfrm>
              <a:prstGeom prst="rect">
                <a:avLst/>
              </a:prstGeom>
              <a:solidFill>
                <a:srgbClr val="5A5A5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8" name="Rectangle 742"/>
              <p:cNvSpPr>
                <a:spLocks noChangeArrowheads="1"/>
              </p:cNvSpPr>
              <p:nvPr/>
            </p:nvSpPr>
            <p:spPr bwMode="auto">
              <a:xfrm>
                <a:off x="3939" y="1228"/>
                <a:ext cx="9" cy="1"/>
              </a:xfrm>
              <a:prstGeom prst="rect">
                <a:avLst/>
              </a:prstGeom>
              <a:solidFill>
                <a:srgbClr val="5B5B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9" name="Rectangle 743"/>
              <p:cNvSpPr>
                <a:spLocks noChangeArrowheads="1"/>
              </p:cNvSpPr>
              <p:nvPr/>
            </p:nvSpPr>
            <p:spPr bwMode="auto">
              <a:xfrm>
                <a:off x="3939" y="1229"/>
                <a:ext cx="9" cy="1"/>
              </a:xfrm>
              <a:prstGeom prst="rect">
                <a:avLst/>
              </a:prstGeom>
              <a:solidFill>
                <a:srgbClr val="5C5C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0" name="Rectangle 744"/>
              <p:cNvSpPr>
                <a:spLocks noChangeArrowheads="1"/>
              </p:cNvSpPr>
              <p:nvPr/>
            </p:nvSpPr>
            <p:spPr bwMode="auto">
              <a:xfrm>
                <a:off x="3939" y="1230"/>
                <a:ext cx="9" cy="2"/>
              </a:xfrm>
              <a:prstGeom prst="rect">
                <a:avLst/>
              </a:prstGeom>
              <a:solidFill>
                <a:srgbClr val="5D5D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1" name="Rectangle 745"/>
              <p:cNvSpPr>
                <a:spLocks noChangeArrowheads="1"/>
              </p:cNvSpPr>
              <p:nvPr/>
            </p:nvSpPr>
            <p:spPr bwMode="auto">
              <a:xfrm>
                <a:off x="3939" y="1232"/>
                <a:ext cx="9" cy="1"/>
              </a:xfrm>
              <a:prstGeom prst="rect">
                <a:avLst/>
              </a:prstGeom>
              <a:solidFill>
                <a:srgbClr val="5E5E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2" name="Rectangle 746"/>
              <p:cNvSpPr>
                <a:spLocks noChangeArrowheads="1"/>
              </p:cNvSpPr>
              <p:nvPr/>
            </p:nvSpPr>
            <p:spPr bwMode="auto">
              <a:xfrm>
                <a:off x="3939" y="1233"/>
                <a:ext cx="9" cy="1"/>
              </a:xfrm>
              <a:prstGeom prst="rect">
                <a:avLst/>
              </a:prstGeom>
              <a:solidFill>
                <a:srgbClr val="5F5F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3" name="Rectangle 747"/>
              <p:cNvSpPr>
                <a:spLocks noChangeArrowheads="1"/>
              </p:cNvSpPr>
              <p:nvPr/>
            </p:nvSpPr>
            <p:spPr bwMode="auto">
              <a:xfrm>
                <a:off x="3939" y="1234"/>
                <a:ext cx="9" cy="1"/>
              </a:xfrm>
              <a:prstGeom prst="rect">
                <a:avLst/>
              </a:prstGeom>
              <a:solidFill>
                <a:srgbClr val="60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4" name="Rectangle 748"/>
              <p:cNvSpPr>
                <a:spLocks noChangeArrowheads="1"/>
              </p:cNvSpPr>
              <p:nvPr/>
            </p:nvSpPr>
            <p:spPr bwMode="auto">
              <a:xfrm>
                <a:off x="3939" y="1235"/>
                <a:ext cx="9" cy="1"/>
              </a:xfrm>
              <a:prstGeom prst="rect">
                <a:avLst/>
              </a:prstGeom>
              <a:solidFill>
                <a:srgbClr val="6161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5" name="Rectangle 749"/>
              <p:cNvSpPr>
                <a:spLocks noChangeArrowheads="1"/>
              </p:cNvSpPr>
              <p:nvPr/>
            </p:nvSpPr>
            <p:spPr bwMode="auto">
              <a:xfrm>
                <a:off x="3939" y="1236"/>
                <a:ext cx="9" cy="1"/>
              </a:xfrm>
              <a:prstGeom prst="rect">
                <a:avLst/>
              </a:prstGeom>
              <a:solidFill>
                <a:srgbClr val="6262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6" name="Rectangle 750"/>
              <p:cNvSpPr>
                <a:spLocks noChangeArrowheads="1"/>
              </p:cNvSpPr>
              <p:nvPr/>
            </p:nvSpPr>
            <p:spPr bwMode="auto">
              <a:xfrm>
                <a:off x="3939" y="1237"/>
                <a:ext cx="9" cy="1"/>
              </a:xfrm>
              <a:prstGeom prst="rect">
                <a:avLst/>
              </a:pr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7" name="Rectangle 751"/>
              <p:cNvSpPr>
                <a:spLocks noChangeArrowheads="1"/>
              </p:cNvSpPr>
              <p:nvPr/>
            </p:nvSpPr>
            <p:spPr bwMode="auto">
              <a:xfrm>
                <a:off x="3939" y="1238"/>
                <a:ext cx="9" cy="2"/>
              </a:xfrm>
              <a:prstGeom prst="rect">
                <a:avLst/>
              </a:prstGeom>
              <a:solidFill>
                <a:srgbClr val="6464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8" name="Rectangle 752"/>
              <p:cNvSpPr>
                <a:spLocks noChangeArrowheads="1"/>
              </p:cNvSpPr>
              <p:nvPr/>
            </p:nvSpPr>
            <p:spPr bwMode="auto">
              <a:xfrm>
                <a:off x="3939" y="1197"/>
                <a:ext cx="9" cy="43"/>
              </a:xfrm>
              <a:prstGeom prst="rect">
                <a:avLst/>
              </a:prstGeom>
              <a:noFill/>
              <a:ln w="0" cap="flat">
                <a:solidFill>
                  <a:srgbClr val="070707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9" name="Rectangle 753"/>
              <p:cNvSpPr>
                <a:spLocks noChangeArrowheads="1"/>
              </p:cNvSpPr>
              <p:nvPr/>
            </p:nvSpPr>
            <p:spPr bwMode="auto">
              <a:xfrm>
                <a:off x="2875" y="1301"/>
                <a:ext cx="43" cy="1"/>
              </a:xfrm>
              <a:prstGeom prst="rect">
                <a:avLst/>
              </a:pr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0" name="Rectangle 754"/>
              <p:cNvSpPr>
                <a:spLocks noChangeArrowheads="1"/>
              </p:cNvSpPr>
              <p:nvPr/>
            </p:nvSpPr>
            <p:spPr bwMode="auto">
              <a:xfrm>
                <a:off x="2875" y="1302"/>
                <a:ext cx="43" cy="1"/>
              </a:xfrm>
              <a:prstGeom prst="rect">
                <a:avLst/>
              </a:prstGeom>
              <a:solidFill>
                <a:srgbClr val="DCDC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1" name="Rectangle 755"/>
              <p:cNvSpPr>
                <a:spLocks noChangeArrowheads="1"/>
              </p:cNvSpPr>
              <p:nvPr/>
            </p:nvSpPr>
            <p:spPr bwMode="auto">
              <a:xfrm>
                <a:off x="2875" y="1303"/>
                <a:ext cx="43" cy="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2" name="Rectangle 756"/>
              <p:cNvSpPr>
                <a:spLocks noChangeArrowheads="1"/>
              </p:cNvSpPr>
              <p:nvPr/>
            </p:nvSpPr>
            <p:spPr bwMode="auto">
              <a:xfrm>
                <a:off x="2875" y="1304"/>
                <a:ext cx="43" cy="1"/>
              </a:xfrm>
              <a:prstGeom prst="rect">
                <a:avLst/>
              </a:prstGeom>
              <a:solidFill>
                <a:srgbClr val="DED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3" name="Rectangle 757"/>
              <p:cNvSpPr>
                <a:spLocks noChangeArrowheads="1"/>
              </p:cNvSpPr>
              <p:nvPr/>
            </p:nvSpPr>
            <p:spPr bwMode="auto">
              <a:xfrm>
                <a:off x="2875" y="1305"/>
                <a:ext cx="43" cy="1"/>
              </a:xfrm>
              <a:prstGeom prst="rect">
                <a:avLst/>
              </a:prstGeom>
              <a:solidFill>
                <a:srgbClr val="DFD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4" name="Rectangle 758"/>
              <p:cNvSpPr>
                <a:spLocks noChangeArrowheads="1"/>
              </p:cNvSpPr>
              <p:nvPr/>
            </p:nvSpPr>
            <p:spPr bwMode="auto">
              <a:xfrm>
                <a:off x="2875" y="1306"/>
                <a:ext cx="43" cy="1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5" name="Rectangle 759"/>
              <p:cNvSpPr>
                <a:spLocks noChangeArrowheads="1"/>
              </p:cNvSpPr>
              <p:nvPr/>
            </p:nvSpPr>
            <p:spPr bwMode="auto">
              <a:xfrm>
                <a:off x="2875" y="1307"/>
                <a:ext cx="43" cy="2"/>
              </a:xfrm>
              <a:prstGeom prst="rect">
                <a:avLst/>
              </a:prstGeom>
              <a:solidFill>
                <a:srgbClr val="E1E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6" name="Rectangle 760"/>
              <p:cNvSpPr>
                <a:spLocks noChangeArrowheads="1"/>
              </p:cNvSpPr>
              <p:nvPr/>
            </p:nvSpPr>
            <p:spPr bwMode="auto">
              <a:xfrm>
                <a:off x="2875" y="1309"/>
                <a:ext cx="43" cy="1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7" name="Rectangle 761"/>
              <p:cNvSpPr>
                <a:spLocks noChangeArrowheads="1"/>
              </p:cNvSpPr>
              <p:nvPr/>
            </p:nvSpPr>
            <p:spPr bwMode="auto">
              <a:xfrm>
                <a:off x="2875" y="1310"/>
                <a:ext cx="43" cy="1"/>
              </a:xfrm>
              <a:prstGeom prst="rect">
                <a:avLst/>
              </a:prstGeom>
              <a:solidFill>
                <a:srgbClr val="E3E3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8" name="Rectangle 762"/>
              <p:cNvSpPr>
                <a:spLocks noChangeArrowheads="1"/>
              </p:cNvSpPr>
              <p:nvPr/>
            </p:nvSpPr>
            <p:spPr bwMode="auto">
              <a:xfrm>
                <a:off x="2875" y="1311"/>
                <a:ext cx="43" cy="2"/>
              </a:xfrm>
              <a:prstGeom prst="rect">
                <a:avLst/>
              </a:prstGeom>
              <a:solidFill>
                <a:srgbClr val="E4E4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9" name="Rectangle 763"/>
              <p:cNvSpPr>
                <a:spLocks noChangeArrowheads="1"/>
              </p:cNvSpPr>
              <p:nvPr/>
            </p:nvSpPr>
            <p:spPr bwMode="auto">
              <a:xfrm>
                <a:off x="2875" y="1313"/>
                <a:ext cx="43" cy="1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0" name="Rectangle 764"/>
              <p:cNvSpPr>
                <a:spLocks noChangeArrowheads="1"/>
              </p:cNvSpPr>
              <p:nvPr/>
            </p:nvSpPr>
            <p:spPr bwMode="auto">
              <a:xfrm>
                <a:off x="2875" y="1314"/>
                <a:ext cx="43" cy="1"/>
              </a:xfrm>
              <a:prstGeom prst="rect">
                <a:avLst/>
              </a:pr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1" name="Rectangle 765"/>
              <p:cNvSpPr>
                <a:spLocks noChangeArrowheads="1"/>
              </p:cNvSpPr>
              <p:nvPr/>
            </p:nvSpPr>
            <p:spPr bwMode="auto">
              <a:xfrm>
                <a:off x="2875" y="1315"/>
                <a:ext cx="43" cy="1"/>
              </a:xfrm>
              <a:prstGeom prst="rect">
                <a:avLst/>
              </a:prstGeom>
              <a:solidFill>
                <a:srgbClr val="E7E7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2" name="Rectangle 766"/>
              <p:cNvSpPr>
                <a:spLocks noChangeArrowheads="1"/>
              </p:cNvSpPr>
              <p:nvPr/>
            </p:nvSpPr>
            <p:spPr bwMode="auto">
              <a:xfrm>
                <a:off x="2875" y="1316"/>
                <a:ext cx="43" cy="1"/>
              </a:xfrm>
              <a:prstGeom prst="rect">
                <a:avLst/>
              </a:pr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3" name="Rectangle 767"/>
              <p:cNvSpPr>
                <a:spLocks noChangeArrowheads="1"/>
              </p:cNvSpPr>
              <p:nvPr/>
            </p:nvSpPr>
            <p:spPr bwMode="auto">
              <a:xfrm>
                <a:off x="2875" y="1317"/>
                <a:ext cx="43" cy="1"/>
              </a:xfrm>
              <a:prstGeom prst="rect">
                <a:avLst/>
              </a:prstGeom>
              <a:solidFill>
                <a:srgbClr val="E9E9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4" name="Rectangle 768"/>
              <p:cNvSpPr>
                <a:spLocks noChangeArrowheads="1"/>
              </p:cNvSpPr>
              <p:nvPr/>
            </p:nvSpPr>
            <p:spPr bwMode="auto">
              <a:xfrm>
                <a:off x="2875" y="1318"/>
                <a:ext cx="43" cy="1"/>
              </a:xfrm>
              <a:prstGeom prst="rect">
                <a:avLst/>
              </a:pr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5" name="Rectangle 769"/>
              <p:cNvSpPr>
                <a:spLocks noChangeArrowheads="1"/>
              </p:cNvSpPr>
              <p:nvPr/>
            </p:nvSpPr>
            <p:spPr bwMode="auto">
              <a:xfrm>
                <a:off x="2875" y="1319"/>
                <a:ext cx="43" cy="2"/>
              </a:xfrm>
              <a:prstGeom prst="rect">
                <a:avLst/>
              </a:prstGeom>
              <a:solidFill>
                <a:srgbClr val="EBEB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6" name="Rectangle 770"/>
              <p:cNvSpPr>
                <a:spLocks noChangeArrowheads="1"/>
              </p:cNvSpPr>
              <p:nvPr/>
            </p:nvSpPr>
            <p:spPr bwMode="auto">
              <a:xfrm>
                <a:off x="2875" y="1321"/>
                <a:ext cx="43" cy="1"/>
              </a:xfrm>
              <a:prstGeom prst="rect">
                <a:avLst/>
              </a:prstGeom>
              <a:solidFill>
                <a:srgbClr val="ECEC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7" name="Rectangle 771"/>
              <p:cNvSpPr>
                <a:spLocks noChangeArrowheads="1"/>
              </p:cNvSpPr>
              <p:nvPr/>
            </p:nvSpPr>
            <p:spPr bwMode="auto">
              <a:xfrm>
                <a:off x="2875" y="1322"/>
                <a:ext cx="43" cy="2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8" name="Rectangle 772"/>
              <p:cNvSpPr>
                <a:spLocks noChangeArrowheads="1"/>
              </p:cNvSpPr>
              <p:nvPr/>
            </p:nvSpPr>
            <p:spPr bwMode="auto">
              <a:xfrm>
                <a:off x="2875" y="1324"/>
                <a:ext cx="43" cy="1"/>
              </a:xfrm>
              <a:prstGeom prst="rect">
                <a:avLst/>
              </a:prstGeom>
              <a:solidFill>
                <a:srgbClr val="EEEE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9" name="Rectangle 773"/>
              <p:cNvSpPr>
                <a:spLocks noChangeArrowheads="1"/>
              </p:cNvSpPr>
              <p:nvPr/>
            </p:nvSpPr>
            <p:spPr bwMode="auto">
              <a:xfrm>
                <a:off x="2875" y="1325"/>
                <a:ext cx="43" cy="1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0" name="Rectangle 774"/>
              <p:cNvSpPr>
                <a:spLocks noChangeArrowheads="1"/>
              </p:cNvSpPr>
              <p:nvPr/>
            </p:nvSpPr>
            <p:spPr bwMode="auto">
              <a:xfrm>
                <a:off x="2875" y="1326"/>
                <a:ext cx="43" cy="1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1" name="Rectangle 775"/>
              <p:cNvSpPr>
                <a:spLocks noChangeArrowheads="1"/>
              </p:cNvSpPr>
              <p:nvPr/>
            </p:nvSpPr>
            <p:spPr bwMode="auto">
              <a:xfrm>
                <a:off x="2875" y="1327"/>
                <a:ext cx="43" cy="1"/>
              </a:xfrm>
              <a:prstGeom prst="rect">
                <a:avLst/>
              </a:prstGeom>
              <a:solidFill>
                <a:srgbClr val="F1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2" name="Rectangle 776"/>
              <p:cNvSpPr>
                <a:spLocks noChangeArrowheads="1"/>
              </p:cNvSpPr>
              <p:nvPr/>
            </p:nvSpPr>
            <p:spPr bwMode="auto">
              <a:xfrm>
                <a:off x="2875" y="1328"/>
                <a:ext cx="43" cy="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3" name="Rectangle 777"/>
              <p:cNvSpPr>
                <a:spLocks noChangeArrowheads="1"/>
              </p:cNvSpPr>
              <p:nvPr/>
            </p:nvSpPr>
            <p:spPr bwMode="auto">
              <a:xfrm>
                <a:off x="2875" y="1329"/>
                <a:ext cx="43" cy="1"/>
              </a:xfrm>
              <a:prstGeom prst="rect">
                <a:avLst/>
              </a:prstGeom>
              <a:solidFill>
                <a:srgbClr val="F3F3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4" name="Rectangle 778"/>
              <p:cNvSpPr>
                <a:spLocks noChangeArrowheads="1"/>
              </p:cNvSpPr>
              <p:nvPr/>
            </p:nvSpPr>
            <p:spPr bwMode="auto">
              <a:xfrm>
                <a:off x="2875" y="1330"/>
                <a:ext cx="43" cy="2"/>
              </a:xfrm>
              <a:prstGeom prst="rect">
                <a:avLst/>
              </a:prstGeom>
              <a:solidFill>
                <a:srgbClr val="F4F4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5" name="Rectangle 779"/>
              <p:cNvSpPr>
                <a:spLocks noChangeArrowheads="1"/>
              </p:cNvSpPr>
              <p:nvPr/>
            </p:nvSpPr>
            <p:spPr bwMode="auto">
              <a:xfrm>
                <a:off x="2875" y="1332"/>
                <a:ext cx="43" cy="1"/>
              </a:xfrm>
              <a:prstGeom prst="rect">
                <a:avLst/>
              </a:pr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6" name="Rectangle 780"/>
              <p:cNvSpPr>
                <a:spLocks noChangeArrowheads="1"/>
              </p:cNvSpPr>
              <p:nvPr/>
            </p:nvSpPr>
            <p:spPr bwMode="auto">
              <a:xfrm>
                <a:off x="2875" y="1333"/>
                <a:ext cx="43" cy="1"/>
              </a:xfrm>
              <a:prstGeom prst="rect">
                <a:avLst/>
              </a:prstGeom>
              <a:solidFill>
                <a:srgbClr val="F6F6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7" name="Rectangle 781"/>
              <p:cNvSpPr>
                <a:spLocks noChangeArrowheads="1"/>
              </p:cNvSpPr>
              <p:nvPr/>
            </p:nvSpPr>
            <p:spPr bwMode="auto">
              <a:xfrm>
                <a:off x="2875" y="1334"/>
                <a:ext cx="43" cy="2"/>
              </a:xfrm>
              <a:prstGeom prst="rect">
                <a:avLst/>
              </a:prstGeom>
              <a:solidFill>
                <a:srgbClr val="F7F7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8" name="Rectangle 782"/>
              <p:cNvSpPr>
                <a:spLocks noChangeArrowheads="1"/>
              </p:cNvSpPr>
              <p:nvPr/>
            </p:nvSpPr>
            <p:spPr bwMode="auto">
              <a:xfrm>
                <a:off x="2875" y="1336"/>
                <a:ext cx="43" cy="1"/>
              </a:xfrm>
              <a:prstGeom prst="rect">
                <a:avLst/>
              </a:prstGeom>
              <a:solidFill>
                <a:srgbClr val="F8F8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9" name="Rectangle 783"/>
              <p:cNvSpPr>
                <a:spLocks noChangeArrowheads="1"/>
              </p:cNvSpPr>
              <p:nvPr/>
            </p:nvSpPr>
            <p:spPr bwMode="auto">
              <a:xfrm>
                <a:off x="2875" y="1337"/>
                <a:ext cx="43" cy="1"/>
              </a:xfrm>
              <a:prstGeom prst="rect">
                <a:avLst/>
              </a:prstGeom>
              <a:solidFill>
                <a:srgbClr val="F9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0" name="Rectangle 784"/>
              <p:cNvSpPr>
                <a:spLocks noChangeArrowheads="1"/>
              </p:cNvSpPr>
              <p:nvPr/>
            </p:nvSpPr>
            <p:spPr bwMode="auto">
              <a:xfrm>
                <a:off x="2875" y="1338"/>
                <a:ext cx="43" cy="1"/>
              </a:xfrm>
              <a:prstGeom prst="rect">
                <a:avLst/>
              </a:prstGeom>
              <a:solidFill>
                <a:srgbClr val="FAFA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1" name="Rectangle 785"/>
              <p:cNvSpPr>
                <a:spLocks noChangeArrowheads="1"/>
              </p:cNvSpPr>
              <p:nvPr/>
            </p:nvSpPr>
            <p:spPr bwMode="auto">
              <a:xfrm>
                <a:off x="2875" y="1339"/>
                <a:ext cx="43" cy="1"/>
              </a:xfrm>
              <a:prstGeom prst="rect">
                <a:avLst/>
              </a:pr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2" name="Rectangle 786"/>
              <p:cNvSpPr>
                <a:spLocks noChangeArrowheads="1"/>
              </p:cNvSpPr>
              <p:nvPr/>
            </p:nvSpPr>
            <p:spPr bwMode="auto">
              <a:xfrm>
                <a:off x="2875" y="1340"/>
                <a:ext cx="43" cy="1"/>
              </a:xfrm>
              <a:prstGeom prst="rect">
                <a:avLst/>
              </a:prstGeom>
              <a:solidFill>
                <a:srgbClr val="FC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3" name="Rectangle 787"/>
              <p:cNvSpPr>
                <a:spLocks noChangeArrowheads="1"/>
              </p:cNvSpPr>
              <p:nvPr/>
            </p:nvSpPr>
            <p:spPr bwMode="auto">
              <a:xfrm>
                <a:off x="2875" y="1341"/>
                <a:ext cx="43" cy="1"/>
              </a:xfrm>
              <a:prstGeom prst="rect">
                <a:avLst/>
              </a:prstGeom>
              <a:solidFill>
                <a:srgbClr val="FDF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4" name="Rectangle 788"/>
              <p:cNvSpPr>
                <a:spLocks noChangeArrowheads="1"/>
              </p:cNvSpPr>
              <p:nvPr/>
            </p:nvSpPr>
            <p:spPr bwMode="auto">
              <a:xfrm>
                <a:off x="2875" y="1342"/>
                <a:ext cx="43" cy="2"/>
              </a:xfrm>
              <a:prstGeom prst="rect">
                <a:avLst/>
              </a:prstGeom>
              <a:solidFill>
                <a:srgbClr val="FEFE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5" name="Rectangle 789"/>
              <p:cNvSpPr>
                <a:spLocks noChangeArrowheads="1"/>
              </p:cNvSpPr>
              <p:nvPr/>
            </p:nvSpPr>
            <p:spPr bwMode="auto">
              <a:xfrm>
                <a:off x="2875" y="1344"/>
                <a:ext cx="43" cy="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6" name="Freeform 790"/>
              <p:cNvSpPr>
                <a:spLocks/>
              </p:cNvSpPr>
              <p:nvPr/>
            </p:nvSpPr>
            <p:spPr bwMode="auto">
              <a:xfrm>
                <a:off x="2875" y="1301"/>
                <a:ext cx="43" cy="43"/>
              </a:xfrm>
              <a:custGeom>
                <a:avLst/>
                <a:gdLst>
                  <a:gd name="T0" fmla="*/ 21 w 43"/>
                  <a:gd name="T1" fmla="*/ 0 h 43"/>
                  <a:gd name="T2" fmla="*/ 43 w 43"/>
                  <a:gd name="T3" fmla="*/ 21 h 43"/>
                  <a:gd name="T4" fmla="*/ 21 w 43"/>
                  <a:gd name="T5" fmla="*/ 43 h 43"/>
                  <a:gd name="T6" fmla="*/ 0 w 43"/>
                  <a:gd name="T7" fmla="*/ 21 h 43"/>
                  <a:gd name="T8" fmla="*/ 21 w 43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3">
                    <a:moveTo>
                      <a:pt x="21" y="0"/>
                    </a:moveTo>
                    <a:lnTo>
                      <a:pt x="43" y="21"/>
                    </a:lnTo>
                    <a:lnTo>
                      <a:pt x="21" y="43"/>
                    </a:lnTo>
                    <a:lnTo>
                      <a:pt x="0" y="21"/>
                    </a:lnTo>
                    <a:lnTo>
                      <a:pt x="21" y="0"/>
                    </a:lnTo>
                    <a:close/>
                  </a:path>
                </a:pathLst>
              </a:custGeom>
              <a:noFill/>
              <a:ln w="0" cap="flat">
                <a:solidFill>
                  <a:srgbClr val="B2B2B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7" name="Rectangle 791"/>
              <p:cNvSpPr>
                <a:spLocks noChangeArrowheads="1"/>
              </p:cNvSpPr>
              <p:nvPr/>
            </p:nvSpPr>
            <p:spPr bwMode="auto">
              <a:xfrm>
                <a:off x="2875" y="1301"/>
                <a:ext cx="43" cy="1"/>
              </a:xfrm>
              <a:prstGeom prst="rect">
                <a:avLst/>
              </a:prstGeom>
              <a:solidFill>
                <a:srgbClr val="5151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8" name="Rectangle 792"/>
              <p:cNvSpPr>
                <a:spLocks noChangeArrowheads="1"/>
              </p:cNvSpPr>
              <p:nvPr/>
            </p:nvSpPr>
            <p:spPr bwMode="auto">
              <a:xfrm>
                <a:off x="2875" y="1302"/>
                <a:ext cx="43" cy="1"/>
              </a:xfrm>
              <a:prstGeom prst="rect">
                <a:avLst/>
              </a:prstGeom>
              <a:solidFill>
                <a:srgbClr val="5252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9" name="Rectangle 793"/>
              <p:cNvSpPr>
                <a:spLocks noChangeArrowheads="1"/>
              </p:cNvSpPr>
              <p:nvPr/>
            </p:nvSpPr>
            <p:spPr bwMode="auto">
              <a:xfrm>
                <a:off x="2875" y="1303"/>
                <a:ext cx="43" cy="2"/>
              </a:xfrm>
              <a:prstGeom prst="rect">
                <a:avLst/>
              </a:prstGeom>
              <a:solidFill>
                <a:srgbClr val="5353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0" name="Rectangle 794"/>
              <p:cNvSpPr>
                <a:spLocks noChangeArrowheads="1"/>
              </p:cNvSpPr>
              <p:nvPr/>
            </p:nvSpPr>
            <p:spPr bwMode="auto">
              <a:xfrm>
                <a:off x="2875" y="1305"/>
                <a:ext cx="43" cy="1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1" name="Rectangle 795"/>
              <p:cNvSpPr>
                <a:spLocks noChangeArrowheads="1"/>
              </p:cNvSpPr>
              <p:nvPr/>
            </p:nvSpPr>
            <p:spPr bwMode="auto">
              <a:xfrm>
                <a:off x="2875" y="1306"/>
                <a:ext cx="43" cy="1"/>
              </a:xfrm>
              <a:prstGeom prst="rect">
                <a:avLst/>
              </a:prstGeom>
              <a:solidFill>
                <a:srgbClr val="55555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2" name="Rectangle 796"/>
              <p:cNvSpPr>
                <a:spLocks noChangeArrowheads="1"/>
              </p:cNvSpPr>
              <p:nvPr/>
            </p:nvSpPr>
            <p:spPr bwMode="auto">
              <a:xfrm>
                <a:off x="2875" y="1307"/>
                <a:ext cx="43" cy="1"/>
              </a:xfrm>
              <a:prstGeom prst="rect">
                <a:avLst/>
              </a:prstGeom>
              <a:solidFill>
                <a:srgbClr val="5656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3" name="Rectangle 797"/>
              <p:cNvSpPr>
                <a:spLocks noChangeArrowheads="1"/>
              </p:cNvSpPr>
              <p:nvPr/>
            </p:nvSpPr>
            <p:spPr bwMode="auto">
              <a:xfrm>
                <a:off x="2875" y="1308"/>
                <a:ext cx="43" cy="1"/>
              </a:xfrm>
              <a:prstGeom prst="rect">
                <a:avLst/>
              </a:prstGeom>
              <a:solidFill>
                <a:srgbClr val="57575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4" name="Rectangle 798"/>
              <p:cNvSpPr>
                <a:spLocks noChangeArrowheads="1"/>
              </p:cNvSpPr>
              <p:nvPr/>
            </p:nvSpPr>
            <p:spPr bwMode="auto">
              <a:xfrm>
                <a:off x="2875" y="1309"/>
                <a:ext cx="43" cy="1"/>
              </a:xfrm>
              <a:prstGeom prst="rect">
                <a:avLst/>
              </a:prstGeom>
              <a:solidFill>
                <a:srgbClr val="58585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5" name="Rectangle 799"/>
              <p:cNvSpPr>
                <a:spLocks noChangeArrowheads="1"/>
              </p:cNvSpPr>
              <p:nvPr/>
            </p:nvSpPr>
            <p:spPr bwMode="auto">
              <a:xfrm>
                <a:off x="2875" y="1310"/>
                <a:ext cx="43" cy="1"/>
              </a:xfrm>
              <a:prstGeom prst="rect">
                <a:avLst/>
              </a:prstGeom>
              <a:solidFill>
                <a:srgbClr val="5959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6" name="Rectangle 800"/>
              <p:cNvSpPr>
                <a:spLocks noChangeArrowheads="1"/>
              </p:cNvSpPr>
              <p:nvPr/>
            </p:nvSpPr>
            <p:spPr bwMode="auto">
              <a:xfrm>
                <a:off x="2875" y="1311"/>
                <a:ext cx="43" cy="2"/>
              </a:xfrm>
              <a:prstGeom prst="rect">
                <a:avLst/>
              </a:prstGeom>
              <a:solidFill>
                <a:srgbClr val="5A5A5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7" name="Rectangle 801"/>
              <p:cNvSpPr>
                <a:spLocks noChangeArrowheads="1"/>
              </p:cNvSpPr>
              <p:nvPr/>
            </p:nvSpPr>
            <p:spPr bwMode="auto">
              <a:xfrm>
                <a:off x="2875" y="1313"/>
                <a:ext cx="43" cy="1"/>
              </a:xfrm>
              <a:prstGeom prst="rect">
                <a:avLst/>
              </a:prstGeom>
              <a:solidFill>
                <a:srgbClr val="5B5B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8" name="Rectangle 802"/>
              <p:cNvSpPr>
                <a:spLocks noChangeArrowheads="1"/>
              </p:cNvSpPr>
              <p:nvPr/>
            </p:nvSpPr>
            <p:spPr bwMode="auto">
              <a:xfrm>
                <a:off x="2875" y="1314"/>
                <a:ext cx="43" cy="1"/>
              </a:xfrm>
              <a:prstGeom prst="rect">
                <a:avLst/>
              </a:prstGeom>
              <a:solidFill>
                <a:srgbClr val="5C5C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9" name="Rectangle 803"/>
              <p:cNvSpPr>
                <a:spLocks noChangeArrowheads="1"/>
              </p:cNvSpPr>
              <p:nvPr/>
            </p:nvSpPr>
            <p:spPr bwMode="auto">
              <a:xfrm>
                <a:off x="2875" y="1315"/>
                <a:ext cx="43" cy="2"/>
              </a:xfrm>
              <a:prstGeom prst="rect">
                <a:avLst/>
              </a:prstGeom>
              <a:solidFill>
                <a:srgbClr val="5D5D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0" name="Rectangle 804"/>
              <p:cNvSpPr>
                <a:spLocks noChangeArrowheads="1"/>
              </p:cNvSpPr>
              <p:nvPr/>
            </p:nvSpPr>
            <p:spPr bwMode="auto">
              <a:xfrm>
                <a:off x="2875" y="1317"/>
                <a:ext cx="43" cy="1"/>
              </a:xfrm>
              <a:prstGeom prst="rect">
                <a:avLst/>
              </a:prstGeom>
              <a:solidFill>
                <a:srgbClr val="5E5E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1" name="Rectangle 805"/>
              <p:cNvSpPr>
                <a:spLocks noChangeArrowheads="1"/>
              </p:cNvSpPr>
              <p:nvPr/>
            </p:nvSpPr>
            <p:spPr bwMode="auto">
              <a:xfrm>
                <a:off x="2875" y="1318"/>
                <a:ext cx="43" cy="1"/>
              </a:xfrm>
              <a:prstGeom prst="rect">
                <a:avLst/>
              </a:prstGeom>
              <a:solidFill>
                <a:srgbClr val="5F5F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2" name="Rectangle 806"/>
              <p:cNvSpPr>
                <a:spLocks noChangeArrowheads="1"/>
              </p:cNvSpPr>
              <p:nvPr/>
            </p:nvSpPr>
            <p:spPr bwMode="auto">
              <a:xfrm>
                <a:off x="2875" y="1319"/>
                <a:ext cx="43" cy="1"/>
              </a:xfrm>
              <a:prstGeom prst="rect">
                <a:avLst/>
              </a:prstGeom>
              <a:solidFill>
                <a:srgbClr val="60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3" name="Rectangle 807"/>
              <p:cNvSpPr>
                <a:spLocks noChangeArrowheads="1"/>
              </p:cNvSpPr>
              <p:nvPr/>
            </p:nvSpPr>
            <p:spPr bwMode="auto">
              <a:xfrm>
                <a:off x="2875" y="1320"/>
                <a:ext cx="43" cy="2"/>
              </a:xfrm>
              <a:prstGeom prst="rect">
                <a:avLst/>
              </a:prstGeom>
              <a:solidFill>
                <a:srgbClr val="6161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6" name="Group 1009"/>
            <p:cNvGrpSpPr>
              <a:grpSpLocks/>
            </p:cNvGrpSpPr>
            <p:nvPr/>
          </p:nvGrpSpPr>
          <p:grpSpPr bwMode="auto">
            <a:xfrm>
              <a:off x="2875" y="1257"/>
              <a:ext cx="2077" cy="816"/>
              <a:chOff x="2875" y="1257"/>
              <a:chExt cx="2077" cy="816"/>
            </a:xfrm>
          </p:grpSpPr>
          <p:sp>
            <p:nvSpPr>
              <p:cNvPr id="534" name="Rectangle 809"/>
              <p:cNvSpPr>
                <a:spLocks noChangeArrowheads="1"/>
              </p:cNvSpPr>
              <p:nvPr/>
            </p:nvSpPr>
            <p:spPr bwMode="auto">
              <a:xfrm>
                <a:off x="2875" y="1322"/>
                <a:ext cx="43" cy="1"/>
              </a:xfrm>
              <a:prstGeom prst="rect">
                <a:avLst/>
              </a:prstGeom>
              <a:solidFill>
                <a:srgbClr val="6262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5" name="Rectangle 810"/>
              <p:cNvSpPr>
                <a:spLocks noChangeArrowheads="1"/>
              </p:cNvSpPr>
              <p:nvPr/>
            </p:nvSpPr>
            <p:spPr bwMode="auto">
              <a:xfrm>
                <a:off x="2875" y="1322"/>
                <a:ext cx="43" cy="2"/>
              </a:xfrm>
              <a:prstGeom prst="rect">
                <a:avLst/>
              </a:pr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6" name="Rectangle 811"/>
              <p:cNvSpPr>
                <a:spLocks noChangeArrowheads="1"/>
              </p:cNvSpPr>
              <p:nvPr/>
            </p:nvSpPr>
            <p:spPr bwMode="auto">
              <a:xfrm>
                <a:off x="2875" y="1324"/>
                <a:ext cx="43" cy="1"/>
              </a:xfrm>
              <a:prstGeom prst="rect">
                <a:avLst/>
              </a:prstGeom>
              <a:solidFill>
                <a:srgbClr val="6464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7" name="Rectangle 812"/>
              <p:cNvSpPr>
                <a:spLocks noChangeArrowheads="1"/>
              </p:cNvSpPr>
              <p:nvPr/>
            </p:nvSpPr>
            <p:spPr bwMode="auto">
              <a:xfrm>
                <a:off x="2875" y="1325"/>
                <a:ext cx="43" cy="1"/>
              </a:xfrm>
              <a:prstGeom prst="rect">
                <a:avLst/>
              </a:prstGeom>
              <a:solidFill>
                <a:srgbClr val="6565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8" name="Rectangle 813"/>
              <p:cNvSpPr>
                <a:spLocks noChangeArrowheads="1"/>
              </p:cNvSpPr>
              <p:nvPr/>
            </p:nvSpPr>
            <p:spPr bwMode="auto">
              <a:xfrm>
                <a:off x="2875" y="1326"/>
                <a:ext cx="43" cy="2"/>
              </a:xfrm>
              <a:prstGeom prst="rect">
                <a:avLst/>
              </a:pr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9" name="Rectangle 814"/>
              <p:cNvSpPr>
                <a:spLocks noChangeArrowheads="1"/>
              </p:cNvSpPr>
              <p:nvPr/>
            </p:nvSpPr>
            <p:spPr bwMode="auto">
              <a:xfrm>
                <a:off x="2875" y="1328"/>
                <a:ext cx="43" cy="1"/>
              </a:xfrm>
              <a:prstGeom prst="rect">
                <a:avLst/>
              </a:prstGeom>
              <a:solidFill>
                <a:srgbClr val="6767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0" name="Rectangle 815"/>
              <p:cNvSpPr>
                <a:spLocks noChangeArrowheads="1"/>
              </p:cNvSpPr>
              <p:nvPr/>
            </p:nvSpPr>
            <p:spPr bwMode="auto">
              <a:xfrm>
                <a:off x="2875" y="1329"/>
                <a:ext cx="43" cy="1"/>
              </a:xfrm>
              <a:prstGeom prst="rect">
                <a:avLst/>
              </a:prstGeom>
              <a:solidFill>
                <a:srgbClr val="6868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1" name="Rectangle 816"/>
              <p:cNvSpPr>
                <a:spLocks noChangeArrowheads="1"/>
              </p:cNvSpPr>
              <p:nvPr/>
            </p:nvSpPr>
            <p:spPr bwMode="auto">
              <a:xfrm>
                <a:off x="2875" y="1330"/>
                <a:ext cx="43" cy="2"/>
              </a:xfrm>
              <a:prstGeom prst="rect">
                <a:avLst/>
              </a:prstGeom>
              <a:solidFill>
                <a:srgbClr val="69696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2" name="Rectangle 817"/>
              <p:cNvSpPr>
                <a:spLocks noChangeArrowheads="1"/>
              </p:cNvSpPr>
              <p:nvPr/>
            </p:nvSpPr>
            <p:spPr bwMode="auto">
              <a:xfrm>
                <a:off x="2875" y="1332"/>
                <a:ext cx="43" cy="1"/>
              </a:xfrm>
              <a:prstGeom prst="rect">
                <a:avLst/>
              </a:prstGeom>
              <a:solidFill>
                <a:srgbClr val="6A6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3" name="Rectangle 818"/>
              <p:cNvSpPr>
                <a:spLocks noChangeArrowheads="1"/>
              </p:cNvSpPr>
              <p:nvPr/>
            </p:nvSpPr>
            <p:spPr bwMode="auto">
              <a:xfrm>
                <a:off x="2875" y="1333"/>
                <a:ext cx="43" cy="1"/>
              </a:xfrm>
              <a:prstGeom prst="rect">
                <a:avLst/>
              </a:prstGeom>
              <a:solidFill>
                <a:srgbClr val="6B6B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4" name="Rectangle 819"/>
              <p:cNvSpPr>
                <a:spLocks noChangeArrowheads="1"/>
              </p:cNvSpPr>
              <p:nvPr/>
            </p:nvSpPr>
            <p:spPr bwMode="auto">
              <a:xfrm>
                <a:off x="2875" y="1334"/>
                <a:ext cx="43" cy="2"/>
              </a:xfrm>
              <a:prstGeom prst="rect">
                <a:avLst/>
              </a:prstGeom>
              <a:solidFill>
                <a:srgbClr val="6C6C6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5" name="Rectangle 820"/>
              <p:cNvSpPr>
                <a:spLocks noChangeArrowheads="1"/>
              </p:cNvSpPr>
              <p:nvPr/>
            </p:nvSpPr>
            <p:spPr bwMode="auto">
              <a:xfrm>
                <a:off x="2875" y="1336"/>
                <a:ext cx="43" cy="1"/>
              </a:xfrm>
              <a:prstGeom prst="rect">
                <a:avLst/>
              </a:prstGeom>
              <a:solidFill>
                <a:srgbClr val="6D6D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6" name="Rectangle 821"/>
              <p:cNvSpPr>
                <a:spLocks noChangeArrowheads="1"/>
              </p:cNvSpPr>
              <p:nvPr/>
            </p:nvSpPr>
            <p:spPr bwMode="auto">
              <a:xfrm>
                <a:off x="2875" y="1337"/>
                <a:ext cx="43" cy="1"/>
              </a:xfrm>
              <a:prstGeom prst="rect">
                <a:avLst/>
              </a:prstGeom>
              <a:solidFill>
                <a:srgbClr val="6E6E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7" name="Rectangle 822"/>
              <p:cNvSpPr>
                <a:spLocks noChangeArrowheads="1"/>
              </p:cNvSpPr>
              <p:nvPr/>
            </p:nvSpPr>
            <p:spPr bwMode="auto">
              <a:xfrm>
                <a:off x="2875" y="1338"/>
                <a:ext cx="43" cy="1"/>
              </a:xfrm>
              <a:prstGeom prst="rect">
                <a:avLst/>
              </a:prstGeom>
              <a:solidFill>
                <a:srgbClr val="6F6F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8" name="Rectangle 823"/>
              <p:cNvSpPr>
                <a:spLocks noChangeArrowheads="1"/>
              </p:cNvSpPr>
              <p:nvPr/>
            </p:nvSpPr>
            <p:spPr bwMode="auto">
              <a:xfrm>
                <a:off x="2875" y="1339"/>
                <a:ext cx="43" cy="1"/>
              </a:xfrm>
              <a:prstGeom prst="rect">
                <a:avLst/>
              </a:prstGeom>
              <a:solidFill>
                <a:srgbClr val="7070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9" name="Rectangle 824"/>
              <p:cNvSpPr>
                <a:spLocks noChangeArrowheads="1"/>
              </p:cNvSpPr>
              <p:nvPr/>
            </p:nvSpPr>
            <p:spPr bwMode="auto">
              <a:xfrm>
                <a:off x="2875" y="1340"/>
                <a:ext cx="43" cy="1"/>
              </a:xfrm>
              <a:prstGeom prst="rect">
                <a:avLst/>
              </a:prstGeom>
              <a:solidFill>
                <a:srgbClr val="71717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0" name="Rectangle 825"/>
              <p:cNvSpPr>
                <a:spLocks noChangeArrowheads="1"/>
              </p:cNvSpPr>
              <p:nvPr/>
            </p:nvSpPr>
            <p:spPr bwMode="auto">
              <a:xfrm>
                <a:off x="2875" y="1341"/>
                <a:ext cx="43" cy="1"/>
              </a:xfrm>
              <a:prstGeom prst="rect">
                <a:avLst/>
              </a:prstGeom>
              <a:solidFill>
                <a:srgbClr val="7272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1" name="Rectangle 826"/>
              <p:cNvSpPr>
                <a:spLocks noChangeArrowheads="1"/>
              </p:cNvSpPr>
              <p:nvPr/>
            </p:nvSpPr>
            <p:spPr bwMode="auto">
              <a:xfrm>
                <a:off x="2875" y="1342"/>
                <a:ext cx="43" cy="2"/>
              </a:xfrm>
              <a:prstGeom prst="rect">
                <a:avLst/>
              </a:prstGeom>
              <a:solidFill>
                <a:srgbClr val="7373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2" name="Rectangle 827"/>
              <p:cNvSpPr>
                <a:spLocks noChangeArrowheads="1"/>
              </p:cNvSpPr>
              <p:nvPr/>
            </p:nvSpPr>
            <p:spPr bwMode="auto">
              <a:xfrm>
                <a:off x="2875" y="1344"/>
                <a:ext cx="43" cy="1"/>
              </a:xfrm>
              <a:prstGeom prst="rect">
                <a:avLst/>
              </a:prstGeom>
              <a:solidFill>
                <a:srgbClr val="74747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3" name="Freeform 828"/>
              <p:cNvSpPr>
                <a:spLocks/>
              </p:cNvSpPr>
              <p:nvPr/>
            </p:nvSpPr>
            <p:spPr bwMode="auto">
              <a:xfrm>
                <a:off x="2875" y="1301"/>
                <a:ext cx="43" cy="43"/>
              </a:xfrm>
              <a:custGeom>
                <a:avLst/>
                <a:gdLst>
                  <a:gd name="T0" fmla="*/ 21 w 43"/>
                  <a:gd name="T1" fmla="*/ 0 h 43"/>
                  <a:gd name="T2" fmla="*/ 43 w 43"/>
                  <a:gd name="T3" fmla="*/ 21 h 43"/>
                  <a:gd name="T4" fmla="*/ 21 w 43"/>
                  <a:gd name="T5" fmla="*/ 43 h 43"/>
                  <a:gd name="T6" fmla="*/ 0 w 43"/>
                  <a:gd name="T7" fmla="*/ 21 h 43"/>
                  <a:gd name="T8" fmla="*/ 21 w 43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3">
                    <a:moveTo>
                      <a:pt x="21" y="0"/>
                    </a:moveTo>
                    <a:lnTo>
                      <a:pt x="43" y="21"/>
                    </a:lnTo>
                    <a:lnTo>
                      <a:pt x="21" y="43"/>
                    </a:lnTo>
                    <a:lnTo>
                      <a:pt x="0" y="21"/>
                    </a:lnTo>
                    <a:lnTo>
                      <a:pt x="21" y="0"/>
                    </a:lnTo>
                    <a:close/>
                  </a:path>
                </a:pathLst>
              </a:custGeom>
              <a:noFill/>
              <a:ln w="0" cap="flat">
                <a:solidFill>
                  <a:srgbClr val="16161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4" name="Rectangle 829"/>
              <p:cNvSpPr>
                <a:spLocks noChangeArrowheads="1"/>
              </p:cNvSpPr>
              <p:nvPr/>
            </p:nvSpPr>
            <p:spPr bwMode="auto">
              <a:xfrm>
                <a:off x="2957" y="1257"/>
                <a:ext cx="197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1/13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55" name="Rectangle 830"/>
              <p:cNvSpPr>
                <a:spLocks noChangeArrowheads="1"/>
              </p:cNvSpPr>
              <p:nvPr/>
            </p:nvSpPr>
            <p:spPr bwMode="auto">
              <a:xfrm>
                <a:off x="2897" y="1405"/>
                <a:ext cx="107" cy="44"/>
              </a:xfrm>
              <a:prstGeom prst="rect">
                <a:avLst/>
              </a:prstGeom>
              <a:solidFill>
                <a:srgbClr val="8ABB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6" name="Rectangle 831"/>
              <p:cNvSpPr>
                <a:spLocks noChangeArrowheads="1"/>
              </p:cNvSpPr>
              <p:nvPr/>
            </p:nvSpPr>
            <p:spPr bwMode="auto">
              <a:xfrm>
                <a:off x="2897" y="1405"/>
                <a:ext cx="107" cy="44"/>
              </a:xfrm>
              <a:prstGeom prst="rect">
                <a:avLst/>
              </a:prstGeom>
              <a:noFill/>
              <a:ln w="0" cap="flat">
                <a:solidFill>
                  <a:srgbClr val="8ABBE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7" name="Rectangle 832"/>
              <p:cNvSpPr>
                <a:spLocks noChangeArrowheads="1"/>
              </p:cNvSpPr>
              <p:nvPr/>
            </p:nvSpPr>
            <p:spPr bwMode="auto">
              <a:xfrm>
                <a:off x="2897" y="1510"/>
                <a:ext cx="107" cy="43"/>
              </a:xfrm>
              <a:prstGeom prst="rect">
                <a:avLst/>
              </a:prstGeom>
              <a:solidFill>
                <a:srgbClr val="8ABB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8" name="Rectangle 833"/>
              <p:cNvSpPr>
                <a:spLocks noChangeArrowheads="1"/>
              </p:cNvSpPr>
              <p:nvPr/>
            </p:nvSpPr>
            <p:spPr bwMode="auto">
              <a:xfrm>
                <a:off x="2897" y="1510"/>
                <a:ext cx="107" cy="43"/>
              </a:xfrm>
              <a:prstGeom prst="rect">
                <a:avLst/>
              </a:prstGeom>
              <a:noFill/>
              <a:ln w="0" cap="flat">
                <a:solidFill>
                  <a:srgbClr val="8ABBE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9" name="Rectangle 834"/>
              <p:cNvSpPr>
                <a:spLocks noChangeArrowheads="1"/>
              </p:cNvSpPr>
              <p:nvPr/>
            </p:nvSpPr>
            <p:spPr bwMode="auto">
              <a:xfrm>
                <a:off x="2897" y="1614"/>
                <a:ext cx="256" cy="43"/>
              </a:xfrm>
              <a:prstGeom prst="rect">
                <a:avLst/>
              </a:prstGeom>
              <a:solidFill>
                <a:srgbClr val="8ABB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0" name="Rectangle 835"/>
              <p:cNvSpPr>
                <a:spLocks noChangeArrowheads="1"/>
              </p:cNvSpPr>
              <p:nvPr/>
            </p:nvSpPr>
            <p:spPr bwMode="auto">
              <a:xfrm>
                <a:off x="2897" y="1614"/>
                <a:ext cx="256" cy="43"/>
              </a:xfrm>
              <a:prstGeom prst="rect">
                <a:avLst/>
              </a:prstGeom>
              <a:noFill/>
              <a:ln w="0" cap="flat">
                <a:solidFill>
                  <a:srgbClr val="8ABBE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1" name="Rectangle 836"/>
              <p:cNvSpPr>
                <a:spLocks noChangeArrowheads="1"/>
              </p:cNvSpPr>
              <p:nvPr/>
            </p:nvSpPr>
            <p:spPr bwMode="auto">
              <a:xfrm>
                <a:off x="3196" y="1718"/>
                <a:ext cx="256" cy="43"/>
              </a:xfrm>
              <a:prstGeom prst="rect">
                <a:avLst/>
              </a:prstGeom>
              <a:solidFill>
                <a:srgbClr val="8ABB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2" name="Rectangle 837"/>
              <p:cNvSpPr>
                <a:spLocks noChangeArrowheads="1"/>
              </p:cNvSpPr>
              <p:nvPr/>
            </p:nvSpPr>
            <p:spPr bwMode="auto">
              <a:xfrm>
                <a:off x="3196" y="1718"/>
                <a:ext cx="256" cy="43"/>
              </a:xfrm>
              <a:prstGeom prst="rect">
                <a:avLst/>
              </a:prstGeom>
              <a:noFill/>
              <a:ln w="0" cap="flat">
                <a:solidFill>
                  <a:srgbClr val="8ABBE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3" name="Rectangle 838"/>
              <p:cNvSpPr>
                <a:spLocks noChangeArrowheads="1"/>
              </p:cNvSpPr>
              <p:nvPr/>
            </p:nvSpPr>
            <p:spPr bwMode="auto">
              <a:xfrm>
                <a:off x="3495" y="1822"/>
                <a:ext cx="257" cy="43"/>
              </a:xfrm>
              <a:prstGeom prst="rect">
                <a:avLst/>
              </a:prstGeom>
              <a:solidFill>
                <a:srgbClr val="8ABB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4" name="Rectangle 839"/>
              <p:cNvSpPr>
                <a:spLocks noChangeArrowheads="1"/>
              </p:cNvSpPr>
              <p:nvPr/>
            </p:nvSpPr>
            <p:spPr bwMode="auto">
              <a:xfrm>
                <a:off x="3495" y="1822"/>
                <a:ext cx="257" cy="43"/>
              </a:xfrm>
              <a:prstGeom prst="rect">
                <a:avLst/>
              </a:prstGeom>
              <a:noFill/>
              <a:ln w="0" cap="flat">
                <a:solidFill>
                  <a:srgbClr val="8ABBE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5" name="Rectangle 840"/>
              <p:cNvSpPr>
                <a:spLocks noChangeArrowheads="1"/>
              </p:cNvSpPr>
              <p:nvPr/>
            </p:nvSpPr>
            <p:spPr bwMode="auto">
              <a:xfrm>
                <a:off x="3922" y="1926"/>
                <a:ext cx="43" cy="1"/>
              </a:xfrm>
              <a:prstGeom prst="rect">
                <a:avLst/>
              </a:pr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6" name="Rectangle 841"/>
              <p:cNvSpPr>
                <a:spLocks noChangeArrowheads="1"/>
              </p:cNvSpPr>
              <p:nvPr/>
            </p:nvSpPr>
            <p:spPr bwMode="auto">
              <a:xfrm>
                <a:off x="3922" y="1926"/>
                <a:ext cx="43" cy="2"/>
              </a:xfrm>
              <a:prstGeom prst="rect">
                <a:avLst/>
              </a:prstGeom>
              <a:solidFill>
                <a:srgbClr val="DCDC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7" name="Rectangle 842"/>
              <p:cNvSpPr>
                <a:spLocks noChangeArrowheads="1"/>
              </p:cNvSpPr>
              <p:nvPr/>
            </p:nvSpPr>
            <p:spPr bwMode="auto">
              <a:xfrm>
                <a:off x="3922" y="1928"/>
                <a:ext cx="43" cy="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8" name="Rectangle 843"/>
              <p:cNvSpPr>
                <a:spLocks noChangeArrowheads="1"/>
              </p:cNvSpPr>
              <p:nvPr/>
            </p:nvSpPr>
            <p:spPr bwMode="auto">
              <a:xfrm>
                <a:off x="3922" y="1929"/>
                <a:ext cx="43" cy="1"/>
              </a:xfrm>
              <a:prstGeom prst="rect">
                <a:avLst/>
              </a:prstGeom>
              <a:solidFill>
                <a:srgbClr val="DED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9" name="Rectangle 844"/>
              <p:cNvSpPr>
                <a:spLocks noChangeArrowheads="1"/>
              </p:cNvSpPr>
              <p:nvPr/>
            </p:nvSpPr>
            <p:spPr bwMode="auto">
              <a:xfrm>
                <a:off x="3922" y="1930"/>
                <a:ext cx="43" cy="1"/>
              </a:xfrm>
              <a:prstGeom prst="rect">
                <a:avLst/>
              </a:prstGeom>
              <a:solidFill>
                <a:srgbClr val="DFD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0" name="Rectangle 845"/>
              <p:cNvSpPr>
                <a:spLocks noChangeArrowheads="1"/>
              </p:cNvSpPr>
              <p:nvPr/>
            </p:nvSpPr>
            <p:spPr bwMode="auto">
              <a:xfrm>
                <a:off x="3922" y="1931"/>
                <a:ext cx="43" cy="1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1" name="Rectangle 846"/>
              <p:cNvSpPr>
                <a:spLocks noChangeArrowheads="1"/>
              </p:cNvSpPr>
              <p:nvPr/>
            </p:nvSpPr>
            <p:spPr bwMode="auto">
              <a:xfrm>
                <a:off x="3922" y="1932"/>
                <a:ext cx="43" cy="1"/>
              </a:xfrm>
              <a:prstGeom prst="rect">
                <a:avLst/>
              </a:prstGeom>
              <a:solidFill>
                <a:srgbClr val="E1E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2" name="Rectangle 847"/>
              <p:cNvSpPr>
                <a:spLocks noChangeArrowheads="1"/>
              </p:cNvSpPr>
              <p:nvPr/>
            </p:nvSpPr>
            <p:spPr bwMode="auto">
              <a:xfrm>
                <a:off x="3922" y="1933"/>
                <a:ext cx="43" cy="2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3" name="Rectangle 848"/>
              <p:cNvSpPr>
                <a:spLocks noChangeArrowheads="1"/>
              </p:cNvSpPr>
              <p:nvPr/>
            </p:nvSpPr>
            <p:spPr bwMode="auto">
              <a:xfrm>
                <a:off x="3922" y="1935"/>
                <a:ext cx="43" cy="1"/>
              </a:xfrm>
              <a:prstGeom prst="rect">
                <a:avLst/>
              </a:prstGeom>
              <a:solidFill>
                <a:srgbClr val="E3E3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4" name="Rectangle 849"/>
              <p:cNvSpPr>
                <a:spLocks noChangeArrowheads="1"/>
              </p:cNvSpPr>
              <p:nvPr/>
            </p:nvSpPr>
            <p:spPr bwMode="auto">
              <a:xfrm>
                <a:off x="3922" y="1936"/>
                <a:ext cx="43" cy="1"/>
              </a:xfrm>
              <a:prstGeom prst="rect">
                <a:avLst/>
              </a:prstGeom>
              <a:solidFill>
                <a:srgbClr val="E4E4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5" name="Rectangle 850"/>
              <p:cNvSpPr>
                <a:spLocks noChangeArrowheads="1"/>
              </p:cNvSpPr>
              <p:nvPr/>
            </p:nvSpPr>
            <p:spPr bwMode="auto">
              <a:xfrm>
                <a:off x="3922" y="1937"/>
                <a:ext cx="43" cy="2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6" name="Rectangle 851"/>
              <p:cNvSpPr>
                <a:spLocks noChangeArrowheads="1"/>
              </p:cNvSpPr>
              <p:nvPr/>
            </p:nvSpPr>
            <p:spPr bwMode="auto">
              <a:xfrm>
                <a:off x="3922" y="1939"/>
                <a:ext cx="43" cy="1"/>
              </a:xfrm>
              <a:prstGeom prst="rect">
                <a:avLst/>
              </a:pr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7" name="Rectangle 852"/>
              <p:cNvSpPr>
                <a:spLocks noChangeArrowheads="1"/>
              </p:cNvSpPr>
              <p:nvPr/>
            </p:nvSpPr>
            <p:spPr bwMode="auto">
              <a:xfrm>
                <a:off x="3922" y="1940"/>
                <a:ext cx="43" cy="1"/>
              </a:xfrm>
              <a:prstGeom prst="rect">
                <a:avLst/>
              </a:prstGeom>
              <a:solidFill>
                <a:srgbClr val="E7E7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8" name="Rectangle 853"/>
              <p:cNvSpPr>
                <a:spLocks noChangeArrowheads="1"/>
              </p:cNvSpPr>
              <p:nvPr/>
            </p:nvSpPr>
            <p:spPr bwMode="auto">
              <a:xfrm>
                <a:off x="3922" y="1941"/>
                <a:ext cx="43" cy="1"/>
              </a:xfrm>
              <a:prstGeom prst="rect">
                <a:avLst/>
              </a:pr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9" name="Rectangle 854"/>
              <p:cNvSpPr>
                <a:spLocks noChangeArrowheads="1"/>
              </p:cNvSpPr>
              <p:nvPr/>
            </p:nvSpPr>
            <p:spPr bwMode="auto">
              <a:xfrm>
                <a:off x="3922" y="1941"/>
                <a:ext cx="43" cy="2"/>
              </a:xfrm>
              <a:prstGeom prst="rect">
                <a:avLst/>
              </a:prstGeom>
              <a:solidFill>
                <a:srgbClr val="E9E9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0" name="Rectangle 855"/>
              <p:cNvSpPr>
                <a:spLocks noChangeArrowheads="1"/>
              </p:cNvSpPr>
              <p:nvPr/>
            </p:nvSpPr>
            <p:spPr bwMode="auto">
              <a:xfrm>
                <a:off x="3922" y="1943"/>
                <a:ext cx="43" cy="1"/>
              </a:xfrm>
              <a:prstGeom prst="rect">
                <a:avLst/>
              </a:pr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1" name="Rectangle 856"/>
              <p:cNvSpPr>
                <a:spLocks noChangeArrowheads="1"/>
              </p:cNvSpPr>
              <p:nvPr/>
            </p:nvSpPr>
            <p:spPr bwMode="auto">
              <a:xfrm>
                <a:off x="3922" y="1944"/>
                <a:ext cx="43" cy="1"/>
              </a:xfrm>
              <a:prstGeom prst="rect">
                <a:avLst/>
              </a:prstGeom>
              <a:solidFill>
                <a:srgbClr val="EBEB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2" name="Rectangle 857"/>
              <p:cNvSpPr>
                <a:spLocks noChangeArrowheads="1"/>
              </p:cNvSpPr>
              <p:nvPr/>
            </p:nvSpPr>
            <p:spPr bwMode="auto">
              <a:xfrm>
                <a:off x="3922" y="1945"/>
                <a:ext cx="43" cy="2"/>
              </a:xfrm>
              <a:prstGeom prst="rect">
                <a:avLst/>
              </a:prstGeom>
              <a:solidFill>
                <a:srgbClr val="ECEC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3" name="Rectangle 858"/>
              <p:cNvSpPr>
                <a:spLocks noChangeArrowheads="1"/>
              </p:cNvSpPr>
              <p:nvPr/>
            </p:nvSpPr>
            <p:spPr bwMode="auto">
              <a:xfrm>
                <a:off x="3922" y="1947"/>
                <a:ext cx="43" cy="1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4" name="Rectangle 859"/>
              <p:cNvSpPr>
                <a:spLocks noChangeArrowheads="1"/>
              </p:cNvSpPr>
              <p:nvPr/>
            </p:nvSpPr>
            <p:spPr bwMode="auto">
              <a:xfrm>
                <a:off x="3922" y="1948"/>
                <a:ext cx="43" cy="1"/>
              </a:xfrm>
              <a:prstGeom prst="rect">
                <a:avLst/>
              </a:prstGeom>
              <a:solidFill>
                <a:srgbClr val="EEEE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5" name="Rectangle 860"/>
              <p:cNvSpPr>
                <a:spLocks noChangeArrowheads="1"/>
              </p:cNvSpPr>
              <p:nvPr/>
            </p:nvSpPr>
            <p:spPr bwMode="auto">
              <a:xfrm>
                <a:off x="3922" y="1949"/>
                <a:ext cx="43" cy="2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6" name="Rectangle 861"/>
              <p:cNvSpPr>
                <a:spLocks noChangeArrowheads="1"/>
              </p:cNvSpPr>
              <p:nvPr/>
            </p:nvSpPr>
            <p:spPr bwMode="auto">
              <a:xfrm>
                <a:off x="3922" y="1951"/>
                <a:ext cx="43" cy="1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7" name="Rectangle 862"/>
              <p:cNvSpPr>
                <a:spLocks noChangeArrowheads="1"/>
              </p:cNvSpPr>
              <p:nvPr/>
            </p:nvSpPr>
            <p:spPr bwMode="auto">
              <a:xfrm>
                <a:off x="3922" y="1951"/>
                <a:ext cx="43" cy="2"/>
              </a:xfrm>
              <a:prstGeom prst="rect">
                <a:avLst/>
              </a:prstGeom>
              <a:solidFill>
                <a:srgbClr val="F1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8" name="Rectangle 863"/>
              <p:cNvSpPr>
                <a:spLocks noChangeArrowheads="1"/>
              </p:cNvSpPr>
              <p:nvPr/>
            </p:nvSpPr>
            <p:spPr bwMode="auto">
              <a:xfrm>
                <a:off x="3922" y="1953"/>
                <a:ext cx="43" cy="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9" name="Rectangle 864"/>
              <p:cNvSpPr>
                <a:spLocks noChangeArrowheads="1"/>
              </p:cNvSpPr>
              <p:nvPr/>
            </p:nvSpPr>
            <p:spPr bwMode="auto">
              <a:xfrm>
                <a:off x="3922" y="1953"/>
                <a:ext cx="43" cy="2"/>
              </a:xfrm>
              <a:prstGeom prst="rect">
                <a:avLst/>
              </a:prstGeom>
              <a:solidFill>
                <a:srgbClr val="F3F3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0" name="Rectangle 865"/>
              <p:cNvSpPr>
                <a:spLocks noChangeArrowheads="1"/>
              </p:cNvSpPr>
              <p:nvPr/>
            </p:nvSpPr>
            <p:spPr bwMode="auto">
              <a:xfrm>
                <a:off x="3922" y="1955"/>
                <a:ext cx="43" cy="1"/>
              </a:xfrm>
              <a:prstGeom prst="rect">
                <a:avLst/>
              </a:prstGeom>
              <a:solidFill>
                <a:srgbClr val="F4F4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1" name="Rectangle 866"/>
              <p:cNvSpPr>
                <a:spLocks noChangeArrowheads="1"/>
              </p:cNvSpPr>
              <p:nvPr/>
            </p:nvSpPr>
            <p:spPr bwMode="auto">
              <a:xfrm>
                <a:off x="3922" y="1956"/>
                <a:ext cx="43" cy="2"/>
              </a:xfrm>
              <a:prstGeom prst="rect">
                <a:avLst/>
              </a:pr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2" name="Rectangle 867"/>
              <p:cNvSpPr>
                <a:spLocks noChangeArrowheads="1"/>
              </p:cNvSpPr>
              <p:nvPr/>
            </p:nvSpPr>
            <p:spPr bwMode="auto">
              <a:xfrm>
                <a:off x="3922" y="1958"/>
                <a:ext cx="43" cy="1"/>
              </a:xfrm>
              <a:prstGeom prst="rect">
                <a:avLst/>
              </a:prstGeom>
              <a:solidFill>
                <a:srgbClr val="F6F6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3" name="Rectangle 868"/>
              <p:cNvSpPr>
                <a:spLocks noChangeArrowheads="1"/>
              </p:cNvSpPr>
              <p:nvPr/>
            </p:nvSpPr>
            <p:spPr bwMode="auto">
              <a:xfrm>
                <a:off x="3922" y="1959"/>
                <a:ext cx="43" cy="1"/>
              </a:xfrm>
              <a:prstGeom prst="rect">
                <a:avLst/>
              </a:prstGeom>
              <a:solidFill>
                <a:srgbClr val="F7F7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4" name="Rectangle 869"/>
              <p:cNvSpPr>
                <a:spLocks noChangeArrowheads="1"/>
              </p:cNvSpPr>
              <p:nvPr/>
            </p:nvSpPr>
            <p:spPr bwMode="auto">
              <a:xfrm>
                <a:off x="3922" y="1960"/>
                <a:ext cx="43" cy="1"/>
              </a:xfrm>
              <a:prstGeom prst="rect">
                <a:avLst/>
              </a:prstGeom>
              <a:solidFill>
                <a:srgbClr val="F8F8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5" name="Rectangle 870"/>
              <p:cNvSpPr>
                <a:spLocks noChangeArrowheads="1"/>
              </p:cNvSpPr>
              <p:nvPr/>
            </p:nvSpPr>
            <p:spPr bwMode="auto">
              <a:xfrm>
                <a:off x="3922" y="1961"/>
                <a:ext cx="43" cy="1"/>
              </a:xfrm>
              <a:prstGeom prst="rect">
                <a:avLst/>
              </a:prstGeom>
              <a:solidFill>
                <a:srgbClr val="F9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6" name="Rectangle 871"/>
              <p:cNvSpPr>
                <a:spLocks noChangeArrowheads="1"/>
              </p:cNvSpPr>
              <p:nvPr/>
            </p:nvSpPr>
            <p:spPr bwMode="auto">
              <a:xfrm>
                <a:off x="3922" y="1962"/>
                <a:ext cx="43" cy="1"/>
              </a:xfrm>
              <a:prstGeom prst="rect">
                <a:avLst/>
              </a:prstGeom>
              <a:solidFill>
                <a:srgbClr val="FAFA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7" name="Rectangle 872"/>
              <p:cNvSpPr>
                <a:spLocks noChangeArrowheads="1"/>
              </p:cNvSpPr>
              <p:nvPr/>
            </p:nvSpPr>
            <p:spPr bwMode="auto">
              <a:xfrm>
                <a:off x="3922" y="1963"/>
                <a:ext cx="43" cy="2"/>
              </a:xfrm>
              <a:prstGeom prst="rect">
                <a:avLst/>
              </a:pr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8" name="Rectangle 873"/>
              <p:cNvSpPr>
                <a:spLocks noChangeArrowheads="1"/>
              </p:cNvSpPr>
              <p:nvPr/>
            </p:nvSpPr>
            <p:spPr bwMode="auto">
              <a:xfrm>
                <a:off x="3922" y="1965"/>
                <a:ext cx="43" cy="1"/>
              </a:xfrm>
              <a:prstGeom prst="rect">
                <a:avLst/>
              </a:prstGeom>
              <a:solidFill>
                <a:srgbClr val="FC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9" name="Rectangle 874"/>
              <p:cNvSpPr>
                <a:spLocks noChangeArrowheads="1"/>
              </p:cNvSpPr>
              <p:nvPr/>
            </p:nvSpPr>
            <p:spPr bwMode="auto">
              <a:xfrm>
                <a:off x="3922" y="1966"/>
                <a:ext cx="43" cy="1"/>
              </a:xfrm>
              <a:prstGeom prst="rect">
                <a:avLst/>
              </a:prstGeom>
              <a:solidFill>
                <a:srgbClr val="FDF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0" name="Rectangle 875"/>
              <p:cNvSpPr>
                <a:spLocks noChangeArrowheads="1"/>
              </p:cNvSpPr>
              <p:nvPr/>
            </p:nvSpPr>
            <p:spPr bwMode="auto">
              <a:xfrm>
                <a:off x="3922" y="1967"/>
                <a:ext cx="43" cy="2"/>
              </a:xfrm>
              <a:prstGeom prst="rect">
                <a:avLst/>
              </a:prstGeom>
              <a:solidFill>
                <a:srgbClr val="FEFE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1" name="Rectangle 876"/>
              <p:cNvSpPr>
                <a:spLocks noChangeArrowheads="1"/>
              </p:cNvSpPr>
              <p:nvPr/>
            </p:nvSpPr>
            <p:spPr bwMode="auto">
              <a:xfrm>
                <a:off x="3922" y="1969"/>
                <a:ext cx="43" cy="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2" name="Freeform 877"/>
              <p:cNvSpPr>
                <a:spLocks/>
              </p:cNvSpPr>
              <p:nvPr/>
            </p:nvSpPr>
            <p:spPr bwMode="auto">
              <a:xfrm>
                <a:off x="3922" y="1926"/>
                <a:ext cx="43" cy="43"/>
              </a:xfrm>
              <a:custGeom>
                <a:avLst/>
                <a:gdLst>
                  <a:gd name="T0" fmla="*/ 22 w 43"/>
                  <a:gd name="T1" fmla="*/ 0 h 43"/>
                  <a:gd name="T2" fmla="*/ 43 w 43"/>
                  <a:gd name="T3" fmla="*/ 21 h 43"/>
                  <a:gd name="T4" fmla="*/ 22 w 43"/>
                  <a:gd name="T5" fmla="*/ 43 h 43"/>
                  <a:gd name="T6" fmla="*/ 0 w 43"/>
                  <a:gd name="T7" fmla="*/ 21 h 43"/>
                  <a:gd name="T8" fmla="*/ 22 w 43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3">
                    <a:moveTo>
                      <a:pt x="22" y="0"/>
                    </a:moveTo>
                    <a:lnTo>
                      <a:pt x="43" y="21"/>
                    </a:lnTo>
                    <a:lnTo>
                      <a:pt x="22" y="43"/>
                    </a:lnTo>
                    <a:lnTo>
                      <a:pt x="0" y="21"/>
                    </a:lnTo>
                    <a:lnTo>
                      <a:pt x="22" y="0"/>
                    </a:lnTo>
                    <a:close/>
                  </a:path>
                </a:pathLst>
              </a:custGeom>
              <a:noFill/>
              <a:ln w="0" cap="flat">
                <a:solidFill>
                  <a:srgbClr val="B2B2B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3" name="Rectangle 878"/>
              <p:cNvSpPr>
                <a:spLocks noChangeArrowheads="1"/>
              </p:cNvSpPr>
              <p:nvPr/>
            </p:nvSpPr>
            <p:spPr bwMode="auto">
              <a:xfrm>
                <a:off x="3922" y="1926"/>
                <a:ext cx="43" cy="1"/>
              </a:xfrm>
              <a:prstGeom prst="rect">
                <a:avLst/>
              </a:prstGeom>
              <a:solidFill>
                <a:srgbClr val="5151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" name="Rectangle 879"/>
              <p:cNvSpPr>
                <a:spLocks noChangeArrowheads="1"/>
              </p:cNvSpPr>
              <p:nvPr/>
            </p:nvSpPr>
            <p:spPr bwMode="auto">
              <a:xfrm>
                <a:off x="3922" y="1926"/>
                <a:ext cx="43" cy="2"/>
              </a:xfrm>
              <a:prstGeom prst="rect">
                <a:avLst/>
              </a:prstGeom>
              <a:solidFill>
                <a:srgbClr val="5252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5" name="Rectangle 880"/>
              <p:cNvSpPr>
                <a:spLocks noChangeArrowheads="1"/>
              </p:cNvSpPr>
              <p:nvPr/>
            </p:nvSpPr>
            <p:spPr bwMode="auto">
              <a:xfrm>
                <a:off x="3922" y="1928"/>
                <a:ext cx="43" cy="1"/>
              </a:xfrm>
              <a:prstGeom prst="rect">
                <a:avLst/>
              </a:prstGeom>
              <a:solidFill>
                <a:srgbClr val="5353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6" name="Rectangle 881"/>
              <p:cNvSpPr>
                <a:spLocks noChangeArrowheads="1"/>
              </p:cNvSpPr>
              <p:nvPr/>
            </p:nvSpPr>
            <p:spPr bwMode="auto">
              <a:xfrm>
                <a:off x="3922" y="1929"/>
                <a:ext cx="43" cy="1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7" name="Rectangle 882"/>
              <p:cNvSpPr>
                <a:spLocks noChangeArrowheads="1"/>
              </p:cNvSpPr>
              <p:nvPr/>
            </p:nvSpPr>
            <p:spPr bwMode="auto">
              <a:xfrm>
                <a:off x="3922" y="1930"/>
                <a:ext cx="43" cy="2"/>
              </a:xfrm>
              <a:prstGeom prst="rect">
                <a:avLst/>
              </a:prstGeom>
              <a:solidFill>
                <a:srgbClr val="55555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8" name="Rectangle 883"/>
              <p:cNvSpPr>
                <a:spLocks noChangeArrowheads="1"/>
              </p:cNvSpPr>
              <p:nvPr/>
            </p:nvSpPr>
            <p:spPr bwMode="auto">
              <a:xfrm>
                <a:off x="3922" y="1932"/>
                <a:ext cx="43" cy="1"/>
              </a:xfrm>
              <a:prstGeom prst="rect">
                <a:avLst/>
              </a:prstGeom>
              <a:solidFill>
                <a:srgbClr val="5656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9" name="Rectangle 884"/>
              <p:cNvSpPr>
                <a:spLocks noChangeArrowheads="1"/>
              </p:cNvSpPr>
              <p:nvPr/>
            </p:nvSpPr>
            <p:spPr bwMode="auto">
              <a:xfrm>
                <a:off x="3922" y="1933"/>
                <a:ext cx="43" cy="1"/>
              </a:xfrm>
              <a:prstGeom prst="rect">
                <a:avLst/>
              </a:prstGeom>
              <a:solidFill>
                <a:srgbClr val="57575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0" name="Rectangle 885"/>
              <p:cNvSpPr>
                <a:spLocks noChangeArrowheads="1"/>
              </p:cNvSpPr>
              <p:nvPr/>
            </p:nvSpPr>
            <p:spPr bwMode="auto">
              <a:xfrm>
                <a:off x="3922" y="1934"/>
                <a:ext cx="43" cy="1"/>
              </a:xfrm>
              <a:prstGeom prst="rect">
                <a:avLst/>
              </a:prstGeom>
              <a:solidFill>
                <a:srgbClr val="58585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1" name="Rectangle 886"/>
              <p:cNvSpPr>
                <a:spLocks noChangeArrowheads="1"/>
              </p:cNvSpPr>
              <p:nvPr/>
            </p:nvSpPr>
            <p:spPr bwMode="auto">
              <a:xfrm>
                <a:off x="3922" y="1935"/>
                <a:ext cx="43" cy="1"/>
              </a:xfrm>
              <a:prstGeom prst="rect">
                <a:avLst/>
              </a:prstGeom>
              <a:solidFill>
                <a:srgbClr val="5959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2" name="Rectangle 887"/>
              <p:cNvSpPr>
                <a:spLocks noChangeArrowheads="1"/>
              </p:cNvSpPr>
              <p:nvPr/>
            </p:nvSpPr>
            <p:spPr bwMode="auto">
              <a:xfrm>
                <a:off x="3922" y="1936"/>
                <a:ext cx="43" cy="1"/>
              </a:xfrm>
              <a:prstGeom prst="rect">
                <a:avLst/>
              </a:prstGeom>
              <a:solidFill>
                <a:srgbClr val="5A5A5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3" name="Rectangle 888"/>
              <p:cNvSpPr>
                <a:spLocks noChangeArrowheads="1"/>
              </p:cNvSpPr>
              <p:nvPr/>
            </p:nvSpPr>
            <p:spPr bwMode="auto">
              <a:xfrm>
                <a:off x="3922" y="1937"/>
                <a:ext cx="43" cy="2"/>
              </a:xfrm>
              <a:prstGeom prst="rect">
                <a:avLst/>
              </a:prstGeom>
              <a:solidFill>
                <a:srgbClr val="5B5B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4" name="Rectangle 889"/>
              <p:cNvSpPr>
                <a:spLocks noChangeArrowheads="1"/>
              </p:cNvSpPr>
              <p:nvPr/>
            </p:nvSpPr>
            <p:spPr bwMode="auto">
              <a:xfrm>
                <a:off x="3922" y="1939"/>
                <a:ext cx="43" cy="1"/>
              </a:xfrm>
              <a:prstGeom prst="rect">
                <a:avLst/>
              </a:prstGeom>
              <a:solidFill>
                <a:srgbClr val="5C5C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5" name="Rectangle 890"/>
              <p:cNvSpPr>
                <a:spLocks noChangeArrowheads="1"/>
              </p:cNvSpPr>
              <p:nvPr/>
            </p:nvSpPr>
            <p:spPr bwMode="auto">
              <a:xfrm>
                <a:off x="3922" y="1940"/>
                <a:ext cx="43" cy="1"/>
              </a:xfrm>
              <a:prstGeom prst="rect">
                <a:avLst/>
              </a:prstGeom>
              <a:solidFill>
                <a:srgbClr val="5D5D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6" name="Rectangle 891"/>
              <p:cNvSpPr>
                <a:spLocks noChangeArrowheads="1"/>
              </p:cNvSpPr>
              <p:nvPr/>
            </p:nvSpPr>
            <p:spPr bwMode="auto">
              <a:xfrm>
                <a:off x="3922" y="1941"/>
                <a:ext cx="43" cy="2"/>
              </a:xfrm>
              <a:prstGeom prst="rect">
                <a:avLst/>
              </a:prstGeom>
              <a:solidFill>
                <a:srgbClr val="5E5E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7" name="Rectangle 892"/>
              <p:cNvSpPr>
                <a:spLocks noChangeArrowheads="1"/>
              </p:cNvSpPr>
              <p:nvPr/>
            </p:nvSpPr>
            <p:spPr bwMode="auto">
              <a:xfrm>
                <a:off x="3922" y="1943"/>
                <a:ext cx="43" cy="1"/>
              </a:xfrm>
              <a:prstGeom prst="rect">
                <a:avLst/>
              </a:prstGeom>
              <a:solidFill>
                <a:srgbClr val="5F5F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8" name="Rectangle 893"/>
              <p:cNvSpPr>
                <a:spLocks noChangeArrowheads="1"/>
              </p:cNvSpPr>
              <p:nvPr/>
            </p:nvSpPr>
            <p:spPr bwMode="auto">
              <a:xfrm>
                <a:off x="3922" y="1944"/>
                <a:ext cx="43" cy="1"/>
              </a:xfrm>
              <a:prstGeom prst="rect">
                <a:avLst/>
              </a:prstGeom>
              <a:solidFill>
                <a:srgbClr val="60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9" name="Rectangle 894"/>
              <p:cNvSpPr>
                <a:spLocks noChangeArrowheads="1"/>
              </p:cNvSpPr>
              <p:nvPr/>
            </p:nvSpPr>
            <p:spPr bwMode="auto">
              <a:xfrm>
                <a:off x="3922" y="1945"/>
                <a:ext cx="43" cy="1"/>
              </a:xfrm>
              <a:prstGeom prst="rect">
                <a:avLst/>
              </a:prstGeom>
              <a:solidFill>
                <a:srgbClr val="6161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0" name="Rectangle 895"/>
              <p:cNvSpPr>
                <a:spLocks noChangeArrowheads="1"/>
              </p:cNvSpPr>
              <p:nvPr/>
            </p:nvSpPr>
            <p:spPr bwMode="auto">
              <a:xfrm>
                <a:off x="3922" y="1946"/>
                <a:ext cx="43" cy="1"/>
              </a:xfrm>
              <a:prstGeom prst="rect">
                <a:avLst/>
              </a:prstGeom>
              <a:solidFill>
                <a:srgbClr val="6262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1" name="Rectangle 896"/>
              <p:cNvSpPr>
                <a:spLocks noChangeArrowheads="1"/>
              </p:cNvSpPr>
              <p:nvPr/>
            </p:nvSpPr>
            <p:spPr bwMode="auto">
              <a:xfrm>
                <a:off x="3922" y="1947"/>
                <a:ext cx="43" cy="1"/>
              </a:xfrm>
              <a:prstGeom prst="rect">
                <a:avLst/>
              </a:pr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2" name="Rectangle 897"/>
              <p:cNvSpPr>
                <a:spLocks noChangeArrowheads="1"/>
              </p:cNvSpPr>
              <p:nvPr/>
            </p:nvSpPr>
            <p:spPr bwMode="auto">
              <a:xfrm>
                <a:off x="3922" y="1948"/>
                <a:ext cx="43" cy="1"/>
              </a:xfrm>
              <a:prstGeom prst="rect">
                <a:avLst/>
              </a:prstGeom>
              <a:solidFill>
                <a:srgbClr val="6464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3" name="Rectangle 898"/>
              <p:cNvSpPr>
                <a:spLocks noChangeArrowheads="1"/>
              </p:cNvSpPr>
              <p:nvPr/>
            </p:nvSpPr>
            <p:spPr bwMode="auto">
              <a:xfrm>
                <a:off x="3922" y="1949"/>
                <a:ext cx="43" cy="2"/>
              </a:xfrm>
              <a:prstGeom prst="rect">
                <a:avLst/>
              </a:prstGeom>
              <a:solidFill>
                <a:srgbClr val="6565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4" name="Rectangle 899"/>
              <p:cNvSpPr>
                <a:spLocks noChangeArrowheads="1"/>
              </p:cNvSpPr>
              <p:nvPr/>
            </p:nvSpPr>
            <p:spPr bwMode="auto">
              <a:xfrm>
                <a:off x="3922" y="1951"/>
                <a:ext cx="43" cy="1"/>
              </a:xfrm>
              <a:prstGeom prst="rect">
                <a:avLst/>
              </a:pr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5" name="Rectangle 900"/>
              <p:cNvSpPr>
                <a:spLocks noChangeArrowheads="1"/>
              </p:cNvSpPr>
              <p:nvPr/>
            </p:nvSpPr>
            <p:spPr bwMode="auto">
              <a:xfrm>
                <a:off x="3922" y="1952"/>
                <a:ext cx="43" cy="1"/>
              </a:xfrm>
              <a:prstGeom prst="rect">
                <a:avLst/>
              </a:prstGeom>
              <a:solidFill>
                <a:srgbClr val="6767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6" name="Rectangle 901"/>
              <p:cNvSpPr>
                <a:spLocks noChangeArrowheads="1"/>
              </p:cNvSpPr>
              <p:nvPr/>
            </p:nvSpPr>
            <p:spPr bwMode="auto">
              <a:xfrm>
                <a:off x="3922" y="1953"/>
                <a:ext cx="43" cy="2"/>
              </a:xfrm>
              <a:prstGeom prst="rect">
                <a:avLst/>
              </a:prstGeom>
              <a:solidFill>
                <a:srgbClr val="6868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7" name="Rectangle 902"/>
              <p:cNvSpPr>
                <a:spLocks noChangeArrowheads="1"/>
              </p:cNvSpPr>
              <p:nvPr/>
            </p:nvSpPr>
            <p:spPr bwMode="auto">
              <a:xfrm>
                <a:off x="3922" y="1955"/>
                <a:ext cx="43" cy="1"/>
              </a:xfrm>
              <a:prstGeom prst="rect">
                <a:avLst/>
              </a:prstGeom>
              <a:solidFill>
                <a:srgbClr val="69696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8" name="Rectangle 903"/>
              <p:cNvSpPr>
                <a:spLocks noChangeArrowheads="1"/>
              </p:cNvSpPr>
              <p:nvPr/>
            </p:nvSpPr>
            <p:spPr bwMode="auto">
              <a:xfrm>
                <a:off x="3922" y="1956"/>
                <a:ext cx="43" cy="2"/>
              </a:xfrm>
              <a:prstGeom prst="rect">
                <a:avLst/>
              </a:prstGeom>
              <a:solidFill>
                <a:srgbClr val="6A6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9" name="Rectangle 904"/>
              <p:cNvSpPr>
                <a:spLocks noChangeArrowheads="1"/>
              </p:cNvSpPr>
              <p:nvPr/>
            </p:nvSpPr>
            <p:spPr bwMode="auto">
              <a:xfrm>
                <a:off x="3922" y="1958"/>
                <a:ext cx="43" cy="1"/>
              </a:xfrm>
              <a:prstGeom prst="rect">
                <a:avLst/>
              </a:prstGeom>
              <a:solidFill>
                <a:srgbClr val="6B6B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0" name="Rectangle 905"/>
              <p:cNvSpPr>
                <a:spLocks noChangeArrowheads="1"/>
              </p:cNvSpPr>
              <p:nvPr/>
            </p:nvSpPr>
            <p:spPr bwMode="auto">
              <a:xfrm>
                <a:off x="3922" y="1959"/>
                <a:ext cx="43" cy="1"/>
              </a:xfrm>
              <a:prstGeom prst="rect">
                <a:avLst/>
              </a:prstGeom>
              <a:solidFill>
                <a:srgbClr val="6C6C6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1" name="Rectangle 906"/>
              <p:cNvSpPr>
                <a:spLocks noChangeArrowheads="1"/>
              </p:cNvSpPr>
              <p:nvPr/>
            </p:nvSpPr>
            <p:spPr bwMode="auto">
              <a:xfrm>
                <a:off x="3922" y="1960"/>
                <a:ext cx="43" cy="1"/>
              </a:xfrm>
              <a:prstGeom prst="rect">
                <a:avLst/>
              </a:prstGeom>
              <a:solidFill>
                <a:srgbClr val="6D6D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2" name="Rectangle 907"/>
              <p:cNvSpPr>
                <a:spLocks noChangeArrowheads="1"/>
              </p:cNvSpPr>
              <p:nvPr/>
            </p:nvSpPr>
            <p:spPr bwMode="auto">
              <a:xfrm>
                <a:off x="3922" y="1961"/>
                <a:ext cx="43" cy="1"/>
              </a:xfrm>
              <a:prstGeom prst="rect">
                <a:avLst/>
              </a:prstGeom>
              <a:solidFill>
                <a:srgbClr val="6E6E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3" name="Rectangle 908"/>
              <p:cNvSpPr>
                <a:spLocks noChangeArrowheads="1"/>
              </p:cNvSpPr>
              <p:nvPr/>
            </p:nvSpPr>
            <p:spPr bwMode="auto">
              <a:xfrm>
                <a:off x="3922" y="1962"/>
                <a:ext cx="43" cy="1"/>
              </a:xfrm>
              <a:prstGeom prst="rect">
                <a:avLst/>
              </a:prstGeom>
              <a:solidFill>
                <a:srgbClr val="6F6F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4" name="Rectangle 909"/>
              <p:cNvSpPr>
                <a:spLocks noChangeArrowheads="1"/>
              </p:cNvSpPr>
              <p:nvPr/>
            </p:nvSpPr>
            <p:spPr bwMode="auto">
              <a:xfrm>
                <a:off x="3922" y="1963"/>
                <a:ext cx="43" cy="2"/>
              </a:xfrm>
              <a:prstGeom prst="rect">
                <a:avLst/>
              </a:prstGeom>
              <a:solidFill>
                <a:srgbClr val="7070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" name="Rectangle 910"/>
              <p:cNvSpPr>
                <a:spLocks noChangeArrowheads="1"/>
              </p:cNvSpPr>
              <p:nvPr/>
            </p:nvSpPr>
            <p:spPr bwMode="auto">
              <a:xfrm>
                <a:off x="3922" y="1965"/>
                <a:ext cx="43" cy="1"/>
              </a:xfrm>
              <a:prstGeom prst="rect">
                <a:avLst/>
              </a:prstGeom>
              <a:solidFill>
                <a:srgbClr val="71717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6" name="Rectangle 911"/>
              <p:cNvSpPr>
                <a:spLocks noChangeArrowheads="1"/>
              </p:cNvSpPr>
              <p:nvPr/>
            </p:nvSpPr>
            <p:spPr bwMode="auto">
              <a:xfrm>
                <a:off x="3922" y="1966"/>
                <a:ext cx="43" cy="1"/>
              </a:xfrm>
              <a:prstGeom prst="rect">
                <a:avLst/>
              </a:prstGeom>
              <a:solidFill>
                <a:srgbClr val="7272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7" name="Rectangle 912"/>
              <p:cNvSpPr>
                <a:spLocks noChangeArrowheads="1"/>
              </p:cNvSpPr>
              <p:nvPr/>
            </p:nvSpPr>
            <p:spPr bwMode="auto">
              <a:xfrm>
                <a:off x="3922" y="1967"/>
                <a:ext cx="43" cy="2"/>
              </a:xfrm>
              <a:prstGeom prst="rect">
                <a:avLst/>
              </a:prstGeom>
              <a:solidFill>
                <a:srgbClr val="7373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8" name="Rectangle 913"/>
              <p:cNvSpPr>
                <a:spLocks noChangeArrowheads="1"/>
              </p:cNvSpPr>
              <p:nvPr/>
            </p:nvSpPr>
            <p:spPr bwMode="auto">
              <a:xfrm>
                <a:off x="3922" y="1969"/>
                <a:ext cx="43" cy="1"/>
              </a:xfrm>
              <a:prstGeom prst="rect">
                <a:avLst/>
              </a:prstGeom>
              <a:solidFill>
                <a:srgbClr val="74747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9" name="Freeform 914"/>
              <p:cNvSpPr>
                <a:spLocks/>
              </p:cNvSpPr>
              <p:nvPr/>
            </p:nvSpPr>
            <p:spPr bwMode="auto">
              <a:xfrm>
                <a:off x="3922" y="1926"/>
                <a:ext cx="43" cy="43"/>
              </a:xfrm>
              <a:custGeom>
                <a:avLst/>
                <a:gdLst>
                  <a:gd name="T0" fmla="*/ 22 w 43"/>
                  <a:gd name="T1" fmla="*/ 0 h 43"/>
                  <a:gd name="T2" fmla="*/ 43 w 43"/>
                  <a:gd name="T3" fmla="*/ 21 h 43"/>
                  <a:gd name="T4" fmla="*/ 22 w 43"/>
                  <a:gd name="T5" fmla="*/ 43 h 43"/>
                  <a:gd name="T6" fmla="*/ 0 w 43"/>
                  <a:gd name="T7" fmla="*/ 21 h 43"/>
                  <a:gd name="T8" fmla="*/ 22 w 43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3">
                    <a:moveTo>
                      <a:pt x="22" y="0"/>
                    </a:moveTo>
                    <a:lnTo>
                      <a:pt x="43" y="21"/>
                    </a:lnTo>
                    <a:lnTo>
                      <a:pt x="22" y="43"/>
                    </a:lnTo>
                    <a:lnTo>
                      <a:pt x="0" y="21"/>
                    </a:lnTo>
                    <a:lnTo>
                      <a:pt x="22" y="0"/>
                    </a:lnTo>
                    <a:close/>
                  </a:path>
                </a:pathLst>
              </a:custGeom>
              <a:noFill/>
              <a:ln w="0" cap="flat">
                <a:solidFill>
                  <a:srgbClr val="16161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0" name="Rectangle 915"/>
              <p:cNvSpPr>
                <a:spLocks noChangeArrowheads="1"/>
              </p:cNvSpPr>
              <p:nvPr/>
            </p:nvSpPr>
            <p:spPr bwMode="auto">
              <a:xfrm>
                <a:off x="4004" y="1882"/>
                <a:ext cx="156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3/3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41" name="Rectangle 916"/>
              <p:cNvSpPr>
                <a:spLocks noChangeArrowheads="1"/>
              </p:cNvSpPr>
              <p:nvPr/>
            </p:nvSpPr>
            <p:spPr bwMode="auto">
              <a:xfrm>
                <a:off x="2897" y="2030"/>
                <a:ext cx="2052" cy="14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2" name="Rectangle 917"/>
              <p:cNvSpPr>
                <a:spLocks noChangeArrowheads="1"/>
              </p:cNvSpPr>
              <p:nvPr/>
            </p:nvSpPr>
            <p:spPr bwMode="auto">
              <a:xfrm>
                <a:off x="2892" y="2030"/>
                <a:ext cx="8" cy="1"/>
              </a:xfrm>
              <a:prstGeom prst="rect">
                <a:avLst/>
              </a:pr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3" name="Rectangle 918"/>
              <p:cNvSpPr>
                <a:spLocks noChangeArrowheads="1"/>
              </p:cNvSpPr>
              <p:nvPr/>
            </p:nvSpPr>
            <p:spPr bwMode="auto">
              <a:xfrm>
                <a:off x="2892" y="2030"/>
                <a:ext cx="8" cy="2"/>
              </a:xfrm>
              <a:prstGeom prst="rect">
                <a:avLst/>
              </a:prstGeom>
              <a:solidFill>
                <a:srgbClr val="DCDC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4" name="Rectangle 919"/>
              <p:cNvSpPr>
                <a:spLocks noChangeArrowheads="1"/>
              </p:cNvSpPr>
              <p:nvPr/>
            </p:nvSpPr>
            <p:spPr bwMode="auto">
              <a:xfrm>
                <a:off x="2892" y="2032"/>
                <a:ext cx="8" cy="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5" name="Rectangle 920"/>
              <p:cNvSpPr>
                <a:spLocks noChangeArrowheads="1"/>
              </p:cNvSpPr>
              <p:nvPr/>
            </p:nvSpPr>
            <p:spPr bwMode="auto">
              <a:xfrm>
                <a:off x="2892" y="2033"/>
                <a:ext cx="8" cy="1"/>
              </a:xfrm>
              <a:prstGeom prst="rect">
                <a:avLst/>
              </a:prstGeom>
              <a:solidFill>
                <a:srgbClr val="DED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6" name="Rectangle 921"/>
              <p:cNvSpPr>
                <a:spLocks noChangeArrowheads="1"/>
              </p:cNvSpPr>
              <p:nvPr/>
            </p:nvSpPr>
            <p:spPr bwMode="auto">
              <a:xfrm>
                <a:off x="2892" y="2034"/>
                <a:ext cx="8" cy="1"/>
              </a:xfrm>
              <a:prstGeom prst="rect">
                <a:avLst/>
              </a:prstGeom>
              <a:solidFill>
                <a:srgbClr val="DFD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7" name="Rectangle 922"/>
              <p:cNvSpPr>
                <a:spLocks noChangeArrowheads="1"/>
              </p:cNvSpPr>
              <p:nvPr/>
            </p:nvSpPr>
            <p:spPr bwMode="auto">
              <a:xfrm>
                <a:off x="2892" y="2035"/>
                <a:ext cx="8" cy="1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8" name="Rectangle 923"/>
              <p:cNvSpPr>
                <a:spLocks noChangeArrowheads="1"/>
              </p:cNvSpPr>
              <p:nvPr/>
            </p:nvSpPr>
            <p:spPr bwMode="auto">
              <a:xfrm>
                <a:off x="2892" y="2036"/>
                <a:ext cx="8" cy="1"/>
              </a:xfrm>
              <a:prstGeom prst="rect">
                <a:avLst/>
              </a:prstGeom>
              <a:solidFill>
                <a:srgbClr val="E1E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9" name="Rectangle 924"/>
              <p:cNvSpPr>
                <a:spLocks noChangeArrowheads="1"/>
              </p:cNvSpPr>
              <p:nvPr/>
            </p:nvSpPr>
            <p:spPr bwMode="auto">
              <a:xfrm>
                <a:off x="2892" y="2037"/>
                <a:ext cx="8" cy="2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0" name="Rectangle 925"/>
              <p:cNvSpPr>
                <a:spLocks noChangeArrowheads="1"/>
              </p:cNvSpPr>
              <p:nvPr/>
            </p:nvSpPr>
            <p:spPr bwMode="auto">
              <a:xfrm>
                <a:off x="2892" y="2039"/>
                <a:ext cx="8" cy="1"/>
              </a:xfrm>
              <a:prstGeom prst="rect">
                <a:avLst/>
              </a:prstGeom>
              <a:solidFill>
                <a:srgbClr val="E3E3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1" name="Rectangle 926"/>
              <p:cNvSpPr>
                <a:spLocks noChangeArrowheads="1"/>
              </p:cNvSpPr>
              <p:nvPr/>
            </p:nvSpPr>
            <p:spPr bwMode="auto">
              <a:xfrm>
                <a:off x="2892" y="2040"/>
                <a:ext cx="8" cy="1"/>
              </a:xfrm>
              <a:prstGeom prst="rect">
                <a:avLst/>
              </a:prstGeom>
              <a:solidFill>
                <a:srgbClr val="E4E4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2" name="Rectangle 927"/>
              <p:cNvSpPr>
                <a:spLocks noChangeArrowheads="1"/>
              </p:cNvSpPr>
              <p:nvPr/>
            </p:nvSpPr>
            <p:spPr bwMode="auto">
              <a:xfrm>
                <a:off x="2892" y="2041"/>
                <a:ext cx="8" cy="2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3" name="Rectangle 928"/>
              <p:cNvSpPr>
                <a:spLocks noChangeArrowheads="1"/>
              </p:cNvSpPr>
              <p:nvPr/>
            </p:nvSpPr>
            <p:spPr bwMode="auto">
              <a:xfrm>
                <a:off x="2892" y="2043"/>
                <a:ext cx="8" cy="1"/>
              </a:xfrm>
              <a:prstGeom prst="rect">
                <a:avLst/>
              </a:pr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4" name="Rectangle 929"/>
              <p:cNvSpPr>
                <a:spLocks noChangeArrowheads="1"/>
              </p:cNvSpPr>
              <p:nvPr/>
            </p:nvSpPr>
            <p:spPr bwMode="auto">
              <a:xfrm>
                <a:off x="2892" y="2044"/>
                <a:ext cx="8" cy="1"/>
              </a:xfrm>
              <a:prstGeom prst="rect">
                <a:avLst/>
              </a:prstGeom>
              <a:solidFill>
                <a:srgbClr val="E7E7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5" name="Rectangle 930"/>
              <p:cNvSpPr>
                <a:spLocks noChangeArrowheads="1"/>
              </p:cNvSpPr>
              <p:nvPr/>
            </p:nvSpPr>
            <p:spPr bwMode="auto">
              <a:xfrm>
                <a:off x="2892" y="2045"/>
                <a:ext cx="8" cy="1"/>
              </a:xfrm>
              <a:prstGeom prst="rect">
                <a:avLst/>
              </a:pr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6" name="Rectangle 931"/>
              <p:cNvSpPr>
                <a:spLocks noChangeArrowheads="1"/>
              </p:cNvSpPr>
              <p:nvPr/>
            </p:nvSpPr>
            <p:spPr bwMode="auto">
              <a:xfrm>
                <a:off x="2892" y="2046"/>
                <a:ext cx="8" cy="1"/>
              </a:xfrm>
              <a:prstGeom prst="rect">
                <a:avLst/>
              </a:prstGeom>
              <a:solidFill>
                <a:srgbClr val="E9E9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7" name="Rectangle 932"/>
              <p:cNvSpPr>
                <a:spLocks noChangeArrowheads="1"/>
              </p:cNvSpPr>
              <p:nvPr/>
            </p:nvSpPr>
            <p:spPr bwMode="auto">
              <a:xfrm>
                <a:off x="2892" y="2047"/>
                <a:ext cx="8" cy="1"/>
              </a:xfrm>
              <a:prstGeom prst="rect">
                <a:avLst/>
              </a:pr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8" name="Rectangle 933"/>
              <p:cNvSpPr>
                <a:spLocks noChangeArrowheads="1"/>
              </p:cNvSpPr>
              <p:nvPr/>
            </p:nvSpPr>
            <p:spPr bwMode="auto">
              <a:xfrm>
                <a:off x="2892" y="2048"/>
                <a:ext cx="8" cy="2"/>
              </a:xfrm>
              <a:prstGeom prst="rect">
                <a:avLst/>
              </a:prstGeom>
              <a:solidFill>
                <a:srgbClr val="EBEB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9" name="Rectangle 934"/>
              <p:cNvSpPr>
                <a:spLocks noChangeArrowheads="1"/>
              </p:cNvSpPr>
              <p:nvPr/>
            </p:nvSpPr>
            <p:spPr bwMode="auto">
              <a:xfrm>
                <a:off x="2892" y="2050"/>
                <a:ext cx="8" cy="1"/>
              </a:xfrm>
              <a:prstGeom prst="rect">
                <a:avLst/>
              </a:prstGeom>
              <a:solidFill>
                <a:srgbClr val="ECEC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0" name="Rectangle 935"/>
              <p:cNvSpPr>
                <a:spLocks noChangeArrowheads="1"/>
              </p:cNvSpPr>
              <p:nvPr/>
            </p:nvSpPr>
            <p:spPr bwMode="auto">
              <a:xfrm>
                <a:off x="2892" y="2051"/>
                <a:ext cx="8" cy="1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1" name="Rectangle 936"/>
              <p:cNvSpPr>
                <a:spLocks noChangeArrowheads="1"/>
              </p:cNvSpPr>
              <p:nvPr/>
            </p:nvSpPr>
            <p:spPr bwMode="auto">
              <a:xfrm>
                <a:off x="2892" y="2052"/>
                <a:ext cx="8" cy="2"/>
              </a:xfrm>
              <a:prstGeom prst="rect">
                <a:avLst/>
              </a:prstGeom>
              <a:solidFill>
                <a:srgbClr val="EEEE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2" name="Rectangle 937"/>
              <p:cNvSpPr>
                <a:spLocks noChangeArrowheads="1"/>
              </p:cNvSpPr>
              <p:nvPr/>
            </p:nvSpPr>
            <p:spPr bwMode="auto">
              <a:xfrm>
                <a:off x="2892" y="2054"/>
                <a:ext cx="8" cy="1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3" name="Rectangle 938"/>
              <p:cNvSpPr>
                <a:spLocks noChangeArrowheads="1"/>
              </p:cNvSpPr>
              <p:nvPr/>
            </p:nvSpPr>
            <p:spPr bwMode="auto">
              <a:xfrm>
                <a:off x="2892" y="2055"/>
                <a:ext cx="8" cy="1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4" name="Rectangle 939"/>
              <p:cNvSpPr>
                <a:spLocks noChangeArrowheads="1"/>
              </p:cNvSpPr>
              <p:nvPr/>
            </p:nvSpPr>
            <p:spPr bwMode="auto">
              <a:xfrm>
                <a:off x="2892" y="2056"/>
                <a:ext cx="8" cy="1"/>
              </a:xfrm>
              <a:prstGeom prst="rect">
                <a:avLst/>
              </a:prstGeom>
              <a:solidFill>
                <a:srgbClr val="F1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5" name="Rectangle 940"/>
              <p:cNvSpPr>
                <a:spLocks noChangeArrowheads="1"/>
              </p:cNvSpPr>
              <p:nvPr/>
            </p:nvSpPr>
            <p:spPr bwMode="auto">
              <a:xfrm>
                <a:off x="2892" y="2057"/>
                <a:ext cx="8" cy="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6" name="Rectangle 941"/>
              <p:cNvSpPr>
                <a:spLocks noChangeArrowheads="1"/>
              </p:cNvSpPr>
              <p:nvPr/>
            </p:nvSpPr>
            <p:spPr bwMode="auto">
              <a:xfrm>
                <a:off x="2892" y="2058"/>
                <a:ext cx="8" cy="1"/>
              </a:xfrm>
              <a:prstGeom prst="rect">
                <a:avLst/>
              </a:prstGeom>
              <a:solidFill>
                <a:srgbClr val="F3F3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7" name="Rectangle 942"/>
              <p:cNvSpPr>
                <a:spLocks noChangeArrowheads="1"/>
              </p:cNvSpPr>
              <p:nvPr/>
            </p:nvSpPr>
            <p:spPr bwMode="auto">
              <a:xfrm>
                <a:off x="2892" y="2059"/>
                <a:ext cx="8" cy="1"/>
              </a:xfrm>
              <a:prstGeom prst="rect">
                <a:avLst/>
              </a:prstGeom>
              <a:solidFill>
                <a:srgbClr val="F4F4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8" name="Rectangle 943"/>
              <p:cNvSpPr>
                <a:spLocks noChangeArrowheads="1"/>
              </p:cNvSpPr>
              <p:nvPr/>
            </p:nvSpPr>
            <p:spPr bwMode="auto">
              <a:xfrm>
                <a:off x="2892" y="2060"/>
                <a:ext cx="8" cy="2"/>
              </a:xfrm>
              <a:prstGeom prst="rect">
                <a:avLst/>
              </a:pr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9" name="Rectangle 944"/>
              <p:cNvSpPr>
                <a:spLocks noChangeArrowheads="1"/>
              </p:cNvSpPr>
              <p:nvPr/>
            </p:nvSpPr>
            <p:spPr bwMode="auto">
              <a:xfrm>
                <a:off x="2892" y="2062"/>
                <a:ext cx="8" cy="1"/>
              </a:xfrm>
              <a:prstGeom prst="rect">
                <a:avLst/>
              </a:prstGeom>
              <a:solidFill>
                <a:srgbClr val="F6F6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0" name="Rectangle 945"/>
              <p:cNvSpPr>
                <a:spLocks noChangeArrowheads="1"/>
              </p:cNvSpPr>
              <p:nvPr/>
            </p:nvSpPr>
            <p:spPr bwMode="auto">
              <a:xfrm>
                <a:off x="2892" y="2063"/>
                <a:ext cx="8" cy="1"/>
              </a:xfrm>
              <a:prstGeom prst="rect">
                <a:avLst/>
              </a:prstGeom>
              <a:solidFill>
                <a:srgbClr val="F7F7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1" name="Rectangle 946"/>
              <p:cNvSpPr>
                <a:spLocks noChangeArrowheads="1"/>
              </p:cNvSpPr>
              <p:nvPr/>
            </p:nvSpPr>
            <p:spPr bwMode="auto">
              <a:xfrm>
                <a:off x="2892" y="2064"/>
                <a:ext cx="8" cy="2"/>
              </a:xfrm>
              <a:prstGeom prst="rect">
                <a:avLst/>
              </a:prstGeom>
              <a:solidFill>
                <a:srgbClr val="F8F8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2" name="Rectangle 947"/>
              <p:cNvSpPr>
                <a:spLocks noChangeArrowheads="1"/>
              </p:cNvSpPr>
              <p:nvPr/>
            </p:nvSpPr>
            <p:spPr bwMode="auto">
              <a:xfrm>
                <a:off x="2892" y="2066"/>
                <a:ext cx="8" cy="1"/>
              </a:xfrm>
              <a:prstGeom prst="rect">
                <a:avLst/>
              </a:prstGeom>
              <a:solidFill>
                <a:srgbClr val="F9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3" name="Rectangle 948"/>
              <p:cNvSpPr>
                <a:spLocks noChangeArrowheads="1"/>
              </p:cNvSpPr>
              <p:nvPr/>
            </p:nvSpPr>
            <p:spPr bwMode="auto">
              <a:xfrm>
                <a:off x="2892" y="2066"/>
                <a:ext cx="8" cy="2"/>
              </a:xfrm>
              <a:prstGeom prst="rect">
                <a:avLst/>
              </a:prstGeom>
              <a:solidFill>
                <a:srgbClr val="FAFA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4" name="Rectangle 949"/>
              <p:cNvSpPr>
                <a:spLocks noChangeArrowheads="1"/>
              </p:cNvSpPr>
              <p:nvPr/>
            </p:nvSpPr>
            <p:spPr bwMode="auto">
              <a:xfrm>
                <a:off x="2892" y="2068"/>
                <a:ext cx="8" cy="1"/>
              </a:xfrm>
              <a:prstGeom prst="rect">
                <a:avLst/>
              </a:pr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5" name="Rectangle 950"/>
              <p:cNvSpPr>
                <a:spLocks noChangeArrowheads="1"/>
              </p:cNvSpPr>
              <p:nvPr/>
            </p:nvSpPr>
            <p:spPr bwMode="auto">
              <a:xfrm>
                <a:off x="2892" y="2069"/>
                <a:ext cx="8" cy="1"/>
              </a:xfrm>
              <a:prstGeom prst="rect">
                <a:avLst/>
              </a:prstGeom>
              <a:solidFill>
                <a:srgbClr val="FC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6" name="Rectangle 951"/>
              <p:cNvSpPr>
                <a:spLocks noChangeArrowheads="1"/>
              </p:cNvSpPr>
              <p:nvPr/>
            </p:nvSpPr>
            <p:spPr bwMode="auto">
              <a:xfrm>
                <a:off x="2892" y="2070"/>
                <a:ext cx="8" cy="1"/>
              </a:xfrm>
              <a:prstGeom prst="rect">
                <a:avLst/>
              </a:prstGeom>
              <a:solidFill>
                <a:srgbClr val="FDF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7" name="Rectangle 952"/>
              <p:cNvSpPr>
                <a:spLocks noChangeArrowheads="1"/>
              </p:cNvSpPr>
              <p:nvPr/>
            </p:nvSpPr>
            <p:spPr bwMode="auto">
              <a:xfrm>
                <a:off x="2892" y="2071"/>
                <a:ext cx="8" cy="2"/>
              </a:xfrm>
              <a:prstGeom prst="rect">
                <a:avLst/>
              </a:prstGeom>
              <a:solidFill>
                <a:srgbClr val="FEFE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8" name="Rectangle 953"/>
              <p:cNvSpPr>
                <a:spLocks noChangeArrowheads="1"/>
              </p:cNvSpPr>
              <p:nvPr/>
            </p:nvSpPr>
            <p:spPr bwMode="auto">
              <a:xfrm>
                <a:off x="2892" y="2030"/>
                <a:ext cx="8" cy="43"/>
              </a:xfrm>
              <a:prstGeom prst="rect">
                <a:avLst/>
              </a:prstGeom>
              <a:noFill/>
              <a:ln w="0" cap="flat">
                <a:solidFill>
                  <a:srgbClr val="B2B2B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9" name="Rectangle 954"/>
              <p:cNvSpPr>
                <a:spLocks noChangeArrowheads="1"/>
              </p:cNvSpPr>
              <p:nvPr/>
            </p:nvSpPr>
            <p:spPr bwMode="auto">
              <a:xfrm>
                <a:off x="2892" y="2030"/>
                <a:ext cx="8" cy="1"/>
              </a:xfrm>
              <a:prstGeom prst="rect">
                <a:avLst/>
              </a:prstGeom>
              <a:solidFill>
                <a:srgbClr val="42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0" name="Rectangle 955"/>
              <p:cNvSpPr>
                <a:spLocks noChangeArrowheads="1"/>
              </p:cNvSpPr>
              <p:nvPr/>
            </p:nvSpPr>
            <p:spPr bwMode="auto">
              <a:xfrm>
                <a:off x="2892" y="2030"/>
                <a:ext cx="8" cy="2"/>
              </a:xfrm>
              <a:prstGeom prst="rect">
                <a:avLst/>
              </a:pr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1" name="Rectangle 956"/>
              <p:cNvSpPr>
                <a:spLocks noChangeArrowheads="1"/>
              </p:cNvSpPr>
              <p:nvPr/>
            </p:nvSpPr>
            <p:spPr bwMode="auto">
              <a:xfrm>
                <a:off x="2892" y="2032"/>
                <a:ext cx="8" cy="1"/>
              </a:xfrm>
              <a:prstGeom prst="rect">
                <a:avLst/>
              </a:prstGeom>
              <a:solidFill>
                <a:srgbClr val="4444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2" name="Rectangle 957"/>
              <p:cNvSpPr>
                <a:spLocks noChangeArrowheads="1"/>
              </p:cNvSpPr>
              <p:nvPr/>
            </p:nvSpPr>
            <p:spPr bwMode="auto">
              <a:xfrm>
                <a:off x="2892" y="2033"/>
                <a:ext cx="8" cy="1"/>
              </a:xfrm>
              <a:prstGeom prst="rect">
                <a:avLst/>
              </a:prstGeom>
              <a:solidFill>
                <a:srgbClr val="45454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3" name="Rectangle 958"/>
              <p:cNvSpPr>
                <a:spLocks noChangeArrowheads="1"/>
              </p:cNvSpPr>
              <p:nvPr/>
            </p:nvSpPr>
            <p:spPr bwMode="auto">
              <a:xfrm>
                <a:off x="2892" y="2034"/>
                <a:ext cx="8" cy="2"/>
              </a:xfrm>
              <a:prstGeom prst="rect">
                <a:avLst/>
              </a:prstGeom>
              <a:solidFill>
                <a:srgbClr val="46464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4" name="Rectangle 959"/>
              <p:cNvSpPr>
                <a:spLocks noChangeArrowheads="1"/>
              </p:cNvSpPr>
              <p:nvPr/>
            </p:nvSpPr>
            <p:spPr bwMode="auto">
              <a:xfrm>
                <a:off x="2892" y="2036"/>
                <a:ext cx="8" cy="1"/>
              </a:xfrm>
              <a:prstGeom prst="rect">
                <a:avLst/>
              </a:prstGeom>
              <a:solidFill>
                <a:srgbClr val="4747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5" name="Rectangle 960"/>
              <p:cNvSpPr>
                <a:spLocks noChangeArrowheads="1"/>
              </p:cNvSpPr>
              <p:nvPr/>
            </p:nvSpPr>
            <p:spPr bwMode="auto">
              <a:xfrm>
                <a:off x="2892" y="2037"/>
                <a:ext cx="8" cy="1"/>
              </a:xfrm>
              <a:prstGeom prst="rect">
                <a:avLst/>
              </a:prstGeom>
              <a:solidFill>
                <a:srgbClr val="48484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6" name="Rectangle 961"/>
              <p:cNvSpPr>
                <a:spLocks noChangeArrowheads="1"/>
              </p:cNvSpPr>
              <p:nvPr/>
            </p:nvSpPr>
            <p:spPr bwMode="auto">
              <a:xfrm>
                <a:off x="2892" y="2038"/>
                <a:ext cx="8" cy="1"/>
              </a:xfrm>
              <a:prstGeom prst="rect">
                <a:avLst/>
              </a:prstGeom>
              <a:solidFill>
                <a:srgbClr val="49494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7" name="Rectangle 962"/>
              <p:cNvSpPr>
                <a:spLocks noChangeArrowheads="1"/>
              </p:cNvSpPr>
              <p:nvPr/>
            </p:nvSpPr>
            <p:spPr bwMode="auto">
              <a:xfrm>
                <a:off x="2892" y="2039"/>
                <a:ext cx="8" cy="1"/>
              </a:xfrm>
              <a:prstGeom prst="rect">
                <a:avLst/>
              </a:pr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8" name="Rectangle 963"/>
              <p:cNvSpPr>
                <a:spLocks noChangeArrowheads="1"/>
              </p:cNvSpPr>
              <p:nvPr/>
            </p:nvSpPr>
            <p:spPr bwMode="auto">
              <a:xfrm>
                <a:off x="2892" y="2040"/>
                <a:ext cx="8" cy="1"/>
              </a:xfrm>
              <a:prstGeom prst="rect">
                <a:avLst/>
              </a:prstGeom>
              <a:solidFill>
                <a:srgbClr val="4B4B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9" name="Rectangle 964"/>
              <p:cNvSpPr>
                <a:spLocks noChangeArrowheads="1"/>
              </p:cNvSpPr>
              <p:nvPr/>
            </p:nvSpPr>
            <p:spPr bwMode="auto">
              <a:xfrm>
                <a:off x="2892" y="2041"/>
                <a:ext cx="8" cy="2"/>
              </a:xfrm>
              <a:prstGeom prst="rect">
                <a:avLst/>
              </a:prstGeom>
              <a:solidFill>
                <a:srgbClr val="4C4C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0" name="Rectangle 965"/>
              <p:cNvSpPr>
                <a:spLocks noChangeArrowheads="1"/>
              </p:cNvSpPr>
              <p:nvPr/>
            </p:nvSpPr>
            <p:spPr bwMode="auto">
              <a:xfrm>
                <a:off x="2892" y="2043"/>
                <a:ext cx="8" cy="1"/>
              </a:xfrm>
              <a:prstGeom prst="rect">
                <a:avLst/>
              </a:pr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1" name="Rectangle 966"/>
              <p:cNvSpPr>
                <a:spLocks noChangeArrowheads="1"/>
              </p:cNvSpPr>
              <p:nvPr/>
            </p:nvSpPr>
            <p:spPr bwMode="auto">
              <a:xfrm>
                <a:off x="2892" y="2044"/>
                <a:ext cx="8" cy="2"/>
              </a:xfrm>
              <a:prstGeom prst="rect">
                <a:avLst/>
              </a:pr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2" name="Rectangle 967"/>
              <p:cNvSpPr>
                <a:spLocks noChangeArrowheads="1"/>
              </p:cNvSpPr>
              <p:nvPr/>
            </p:nvSpPr>
            <p:spPr bwMode="auto">
              <a:xfrm>
                <a:off x="2892" y="2046"/>
                <a:ext cx="8" cy="1"/>
              </a:xfrm>
              <a:prstGeom prst="rect">
                <a:avLst/>
              </a:pr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3" name="Rectangle 968"/>
              <p:cNvSpPr>
                <a:spLocks noChangeArrowheads="1"/>
              </p:cNvSpPr>
              <p:nvPr/>
            </p:nvSpPr>
            <p:spPr bwMode="auto">
              <a:xfrm>
                <a:off x="2892" y="2047"/>
                <a:ext cx="8" cy="1"/>
              </a:xfrm>
              <a:prstGeom prst="rect">
                <a:avLst/>
              </a:prstGeom>
              <a:solidFill>
                <a:srgbClr val="505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4" name="Rectangle 969"/>
              <p:cNvSpPr>
                <a:spLocks noChangeArrowheads="1"/>
              </p:cNvSpPr>
              <p:nvPr/>
            </p:nvSpPr>
            <p:spPr bwMode="auto">
              <a:xfrm>
                <a:off x="2892" y="2048"/>
                <a:ext cx="8" cy="1"/>
              </a:xfrm>
              <a:prstGeom prst="rect">
                <a:avLst/>
              </a:prstGeom>
              <a:solidFill>
                <a:srgbClr val="5151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5" name="Rectangle 970"/>
              <p:cNvSpPr>
                <a:spLocks noChangeArrowheads="1"/>
              </p:cNvSpPr>
              <p:nvPr/>
            </p:nvSpPr>
            <p:spPr bwMode="auto">
              <a:xfrm>
                <a:off x="2892" y="2049"/>
                <a:ext cx="8" cy="1"/>
              </a:xfrm>
              <a:prstGeom prst="rect">
                <a:avLst/>
              </a:prstGeom>
              <a:solidFill>
                <a:srgbClr val="5252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6" name="Rectangle 971"/>
              <p:cNvSpPr>
                <a:spLocks noChangeArrowheads="1"/>
              </p:cNvSpPr>
              <p:nvPr/>
            </p:nvSpPr>
            <p:spPr bwMode="auto">
              <a:xfrm>
                <a:off x="2892" y="2050"/>
                <a:ext cx="8" cy="1"/>
              </a:xfrm>
              <a:prstGeom prst="rect">
                <a:avLst/>
              </a:prstGeom>
              <a:solidFill>
                <a:srgbClr val="5353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7" name="Rectangle 972"/>
              <p:cNvSpPr>
                <a:spLocks noChangeArrowheads="1"/>
              </p:cNvSpPr>
              <p:nvPr/>
            </p:nvSpPr>
            <p:spPr bwMode="auto">
              <a:xfrm>
                <a:off x="2892" y="2051"/>
                <a:ext cx="8" cy="1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8" name="Rectangle 973"/>
              <p:cNvSpPr>
                <a:spLocks noChangeArrowheads="1"/>
              </p:cNvSpPr>
              <p:nvPr/>
            </p:nvSpPr>
            <p:spPr bwMode="auto">
              <a:xfrm>
                <a:off x="2892" y="2052"/>
                <a:ext cx="8" cy="2"/>
              </a:xfrm>
              <a:prstGeom prst="rect">
                <a:avLst/>
              </a:prstGeom>
              <a:solidFill>
                <a:srgbClr val="55555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9" name="Rectangle 974"/>
              <p:cNvSpPr>
                <a:spLocks noChangeArrowheads="1"/>
              </p:cNvSpPr>
              <p:nvPr/>
            </p:nvSpPr>
            <p:spPr bwMode="auto">
              <a:xfrm>
                <a:off x="2892" y="2054"/>
                <a:ext cx="8" cy="1"/>
              </a:xfrm>
              <a:prstGeom prst="rect">
                <a:avLst/>
              </a:prstGeom>
              <a:solidFill>
                <a:srgbClr val="5656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0" name="Rectangle 975"/>
              <p:cNvSpPr>
                <a:spLocks noChangeArrowheads="1"/>
              </p:cNvSpPr>
              <p:nvPr/>
            </p:nvSpPr>
            <p:spPr bwMode="auto">
              <a:xfrm>
                <a:off x="2892" y="2055"/>
                <a:ext cx="8" cy="1"/>
              </a:xfrm>
              <a:prstGeom prst="rect">
                <a:avLst/>
              </a:prstGeom>
              <a:solidFill>
                <a:srgbClr val="57575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1" name="Rectangle 976"/>
              <p:cNvSpPr>
                <a:spLocks noChangeArrowheads="1"/>
              </p:cNvSpPr>
              <p:nvPr/>
            </p:nvSpPr>
            <p:spPr bwMode="auto">
              <a:xfrm>
                <a:off x="2892" y="2056"/>
                <a:ext cx="8" cy="2"/>
              </a:xfrm>
              <a:prstGeom prst="rect">
                <a:avLst/>
              </a:prstGeom>
              <a:solidFill>
                <a:srgbClr val="58585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2" name="Rectangle 977"/>
              <p:cNvSpPr>
                <a:spLocks noChangeArrowheads="1"/>
              </p:cNvSpPr>
              <p:nvPr/>
            </p:nvSpPr>
            <p:spPr bwMode="auto">
              <a:xfrm>
                <a:off x="2892" y="2058"/>
                <a:ext cx="8" cy="1"/>
              </a:xfrm>
              <a:prstGeom prst="rect">
                <a:avLst/>
              </a:prstGeom>
              <a:solidFill>
                <a:srgbClr val="5959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3" name="Rectangle 978"/>
              <p:cNvSpPr>
                <a:spLocks noChangeArrowheads="1"/>
              </p:cNvSpPr>
              <p:nvPr/>
            </p:nvSpPr>
            <p:spPr bwMode="auto">
              <a:xfrm>
                <a:off x="2892" y="2059"/>
                <a:ext cx="8" cy="1"/>
              </a:xfrm>
              <a:prstGeom prst="rect">
                <a:avLst/>
              </a:prstGeom>
              <a:solidFill>
                <a:srgbClr val="5A5A5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4" name="Rectangle 979"/>
              <p:cNvSpPr>
                <a:spLocks noChangeArrowheads="1"/>
              </p:cNvSpPr>
              <p:nvPr/>
            </p:nvSpPr>
            <p:spPr bwMode="auto">
              <a:xfrm>
                <a:off x="2892" y="2060"/>
                <a:ext cx="8" cy="2"/>
              </a:xfrm>
              <a:prstGeom prst="rect">
                <a:avLst/>
              </a:prstGeom>
              <a:solidFill>
                <a:srgbClr val="5B5B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5" name="Rectangle 980"/>
              <p:cNvSpPr>
                <a:spLocks noChangeArrowheads="1"/>
              </p:cNvSpPr>
              <p:nvPr/>
            </p:nvSpPr>
            <p:spPr bwMode="auto">
              <a:xfrm>
                <a:off x="2892" y="2062"/>
                <a:ext cx="8" cy="1"/>
              </a:xfrm>
              <a:prstGeom prst="rect">
                <a:avLst/>
              </a:prstGeom>
              <a:solidFill>
                <a:srgbClr val="5C5C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6" name="Rectangle 981"/>
              <p:cNvSpPr>
                <a:spLocks noChangeArrowheads="1"/>
              </p:cNvSpPr>
              <p:nvPr/>
            </p:nvSpPr>
            <p:spPr bwMode="auto">
              <a:xfrm>
                <a:off x="2892" y="2063"/>
                <a:ext cx="8" cy="1"/>
              </a:xfrm>
              <a:prstGeom prst="rect">
                <a:avLst/>
              </a:prstGeom>
              <a:solidFill>
                <a:srgbClr val="5D5D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7" name="Rectangle 982"/>
              <p:cNvSpPr>
                <a:spLocks noChangeArrowheads="1"/>
              </p:cNvSpPr>
              <p:nvPr/>
            </p:nvSpPr>
            <p:spPr bwMode="auto">
              <a:xfrm>
                <a:off x="2892" y="2064"/>
                <a:ext cx="8" cy="2"/>
              </a:xfrm>
              <a:prstGeom prst="rect">
                <a:avLst/>
              </a:prstGeom>
              <a:solidFill>
                <a:srgbClr val="5E5E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8" name="Rectangle 983"/>
              <p:cNvSpPr>
                <a:spLocks noChangeArrowheads="1"/>
              </p:cNvSpPr>
              <p:nvPr/>
            </p:nvSpPr>
            <p:spPr bwMode="auto">
              <a:xfrm>
                <a:off x="2892" y="2066"/>
                <a:ext cx="8" cy="1"/>
              </a:xfrm>
              <a:prstGeom prst="rect">
                <a:avLst/>
              </a:prstGeom>
              <a:solidFill>
                <a:srgbClr val="5F5F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9" name="Rectangle 984"/>
              <p:cNvSpPr>
                <a:spLocks noChangeArrowheads="1"/>
              </p:cNvSpPr>
              <p:nvPr/>
            </p:nvSpPr>
            <p:spPr bwMode="auto">
              <a:xfrm>
                <a:off x="2892" y="2066"/>
                <a:ext cx="8" cy="2"/>
              </a:xfrm>
              <a:prstGeom prst="rect">
                <a:avLst/>
              </a:prstGeom>
              <a:solidFill>
                <a:srgbClr val="60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0" name="Rectangle 985"/>
              <p:cNvSpPr>
                <a:spLocks noChangeArrowheads="1"/>
              </p:cNvSpPr>
              <p:nvPr/>
            </p:nvSpPr>
            <p:spPr bwMode="auto">
              <a:xfrm>
                <a:off x="2892" y="2068"/>
                <a:ext cx="8" cy="1"/>
              </a:xfrm>
              <a:prstGeom prst="rect">
                <a:avLst/>
              </a:prstGeom>
              <a:solidFill>
                <a:srgbClr val="6161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1" name="Rectangle 986"/>
              <p:cNvSpPr>
                <a:spLocks noChangeArrowheads="1"/>
              </p:cNvSpPr>
              <p:nvPr/>
            </p:nvSpPr>
            <p:spPr bwMode="auto">
              <a:xfrm>
                <a:off x="2892" y="2069"/>
                <a:ext cx="8" cy="1"/>
              </a:xfrm>
              <a:prstGeom prst="rect">
                <a:avLst/>
              </a:prstGeom>
              <a:solidFill>
                <a:srgbClr val="6262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2" name="Rectangle 987"/>
              <p:cNvSpPr>
                <a:spLocks noChangeArrowheads="1"/>
              </p:cNvSpPr>
              <p:nvPr/>
            </p:nvSpPr>
            <p:spPr bwMode="auto">
              <a:xfrm>
                <a:off x="2892" y="2070"/>
                <a:ext cx="8" cy="1"/>
              </a:xfrm>
              <a:prstGeom prst="rect">
                <a:avLst/>
              </a:pr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3" name="Rectangle 988"/>
              <p:cNvSpPr>
                <a:spLocks noChangeArrowheads="1"/>
              </p:cNvSpPr>
              <p:nvPr/>
            </p:nvSpPr>
            <p:spPr bwMode="auto">
              <a:xfrm>
                <a:off x="2892" y="2071"/>
                <a:ext cx="8" cy="2"/>
              </a:xfrm>
              <a:prstGeom prst="rect">
                <a:avLst/>
              </a:prstGeom>
              <a:solidFill>
                <a:srgbClr val="6464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4" name="Rectangle 989"/>
              <p:cNvSpPr>
                <a:spLocks noChangeArrowheads="1"/>
              </p:cNvSpPr>
              <p:nvPr/>
            </p:nvSpPr>
            <p:spPr bwMode="auto">
              <a:xfrm>
                <a:off x="2892" y="2030"/>
                <a:ext cx="8" cy="43"/>
              </a:xfrm>
              <a:prstGeom prst="rect">
                <a:avLst/>
              </a:prstGeom>
              <a:noFill/>
              <a:ln w="0" cap="flat">
                <a:solidFill>
                  <a:srgbClr val="070707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5" name="Rectangle 990"/>
              <p:cNvSpPr>
                <a:spLocks noChangeArrowheads="1"/>
              </p:cNvSpPr>
              <p:nvPr/>
            </p:nvSpPr>
            <p:spPr bwMode="auto">
              <a:xfrm>
                <a:off x="4944" y="2030"/>
                <a:ext cx="8" cy="1"/>
              </a:xfrm>
              <a:prstGeom prst="rect">
                <a:avLst/>
              </a:pr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6" name="Rectangle 991"/>
              <p:cNvSpPr>
                <a:spLocks noChangeArrowheads="1"/>
              </p:cNvSpPr>
              <p:nvPr/>
            </p:nvSpPr>
            <p:spPr bwMode="auto">
              <a:xfrm>
                <a:off x="4944" y="2030"/>
                <a:ext cx="8" cy="2"/>
              </a:xfrm>
              <a:prstGeom prst="rect">
                <a:avLst/>
              </a:prstGeom>
              <a:solidFill>
                <a:srgbClr val="DCDC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" name="Rectangle 992"/>
              <p:cNvSpPr>
                <a:spLocks noChangeArrowheads="1"/>
              </p:cNvSpPr>
              <p:nvPr/>
            </p:nvSpPr>
            <p:spPr bwMode="auto">
              <a:xfrm>
                <a:off x="4944" y="2032"/>
                <a:ext cx="8" cy="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8" name="Rectangle 993"/>
              <p:cNvSpPr>
                <a:spLocks noChangeArrowheads="1"/>
              </p:cNvSpPr>
              <p:nvPr/>
            </p:nvSpPr>
            <p:spPr bwMode="auto">
              <a:xfrm>
                <a:off x="4944" y="2033"/>
                <a:ext cx="8" cy="1"/>
              </a:xfrm>
              <a:prstGeom prst="rect">
                <a:avLst/>
              </a:prstGeom>
              <a:solidFill>
                <a:srgbClr val="DED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9" name="Rectangle 994"/>
              <p:cNvSpPr>
                <a:spLocks noChangeArrowheads="1"/>
              </p:cNvSpPr>
              <p:nvPr/>
            </p:nvSpPr>
            <p:spPr bwMode="auto">
              <a:xfrm>
                <a:off x="4944" y="2034"/>
                <a:ext cx="8" cy="1"/>
              </a:xfrm>
              <a:prstGeom prst="rect">
                <a:avLst/>
              </a:prstGeom>
              <a:solidFill>
                <a:srgbClr val="DFD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0" name="Rectangle 995"/>
              <p:cNvSpPr>
                <a:spLocks noChangeArrowheads="1"/>
              </p:cNvSpPr>
              <p:nvPr/>
            </p:nvSpPr>
            <p:spPr bwMode="auto">
              <a:xfrm>
                <a:off x="4944" y="2035"/>
                <a:ext cx="8" cy="1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1" name="Rectangle 996"/>
              <p:cNvSpPr>
                <a:spLocks noChangeArrowheads="1"/>
              </p:cNvSpPr>
              <p:nvPr/>
            </p:nvSpPr>
            <p:spPr bwMode="auto">
              <a:xfrm>
                <a:off x="4944" y="2036"/>
                <a:ext cx="8" cy="1"/>
              </a:xfrm>
              <a:prstGeom prst="rect">
                <a:avLst/>
              </a:prstGeom>
              <a:solidFill>
                <a:srgbClr val="E1E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2" name="Rectangle 997"/>
              <p:cNvSpPr>
                <a:spLocks noChangeArrowheads="1"/>
              </p:cNvSpPr>
              <p:nvPr/>
            </p:nvSpPr>
            <p:spPr bwMode="auto">
              <a:xfrm>
                <a:off x="4944" y="2037"/>
                <a:ext cx="8" cy="2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3" name="Rectangle 998"/>
              <p:cNvSpPr>
                <a:spLocks noChangeArrowheads="1"/>
              </p:cNvSpPr>
              <p:nvPr/>
            </p:nvSpPr>
            <p:spPr bwMode="auto">
              <a:xfrm>
                <a:off x="4944" y="2039"/>
                <a:ext cx="8" cy="1"/>
              </a:xfrm>
              <a:prstGeom prst="rect">
                <a:avLst/>
              </a:prstGeom>
              <a:solidFill>
                <a:srgbClr val="E3E3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4" name="Rectangle 999"/>
              <p:cNvSpPr>
                <a:spLocks noChangeArrowheads="1"/>
              </p:cNvSpPr>
              <p:nvPr/>
            </p:nvSpPr>
            <p:spPr bwMode="auto">
              <a:xfrm>
                <a:off x="4944" y="2040"/>
                <a:ext cx="8" cy="1"/>
              </a:xfrm>
              <a:prstGeom prst="rect">
                <a:avLst/>
              </a:prstGeom>
              <a:solidFill>
                <a:srgbClr val="E4E4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5" name="Rectangle 1000"/>
              <p:cNvSpPr>
                <a:spLocks noChangeArrowheads="1"/>
              </p:cNvSpPr>
              <p:nvPr/>
            </p:nvSpPr>
            <p:spPr bwMode="auto">
              <a:xfrm>
                <a:off x="4944" y="2041"/>
                <a:ext cx="8" cy="2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6" name="Rectangle 1001"/>
              <p:cNvSpPr>
                <a:spLocks noChangeArrowheads="1"/>
              </p:cNvSpPr>
              <p:nvPr/>
            </p:nvSpPr>
            <p:spPr bwMode="auto">
              <a:xfrm>
                <a:off x="4944" y="2043"/>
                <a:ext cx="8" cy="1"/>
              </a:xfrm>
              <a:prstGeom prst="rect">
                <a:avLst/>
              </a:pr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" name="Rectangle 1002"/>
              <p:cNvSpPr>
                <a:spLocks noChangeArrowheads="1"/>
              </p:cNvSpPr>
              <p:nvPr/>
            </p:nvSpPr>
            <p:spPr bwMode="auto">
              <a:xfrm>
                <a:off x="4944" y="2044"/>
                <a:ext cx="8" cy="1"/>
              </a:xfrm>
              <a:prstGeom prst="rect">
                <a:avLst/>
              </a:prstGeom>
              <a:solidFill>
                <a:srgbClr val="E7E7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8" name="Rectangle 1003"/>
              <p:cNvSpPr>
                <a:spLocks noChangeArrowheads="1"/>
              </p:cNvSpPr>
              <p:nvPr/>
            </p:nvSpPr>
            <p:spPr bwMode="auto">
              <a:xfrm>
                <a:off x="4944" y="2045"/>
                <a:ext cx="8" cy="1"/>
              </a:xfrm>
              <a:prstGeom prst="rect">
                <a:avLst/>
              </a:pr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9" name="Rectangle 1004"/>
              <p:cNvSpPr>
                <a:spLocks noChangeArrowheads="1"/>
              </p:cNvSpPr>
              <p:nvPr/>
            </p:nvSpPr>
            <p:spPr bwMode="auto">
              <a:xfrm>
                <a:off x="4944" y="2046"/>
                <a:ext cx="8" cy="1"/>
              </a:xfrm>
              <a:prstGeom prst="rect">
                <a:avLst/>
              </a:prstGeom>
              <a:solidFill>
                <a:srgbClr val="E9E9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0" name="Rectangle 1005"/>
              <p:cNvSpPr>
                <a:spLocks noChangeArrowheads="1"/>
              </p:cNvSpPr>
              <p:nvPr/>
            </p:nvSpPr>
            <p:spPr bwMode="auto">
              <a:xfrm>
                <a:off x="4944" y="2047"/>
                <a:ext cx="8" cy="1"/>
              </a:xfrm>
              <a:prstGeom prst="rect">
                <a:avLst/>
              </a:pr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1" name="Rectangle 1006"/>
              <p:cNvSpPr>
                <a:spLocks noChangeArrowheads="1"/>
              </p:cNvSpPr>
              <p:nvPr/>
            </p:nvSpPr>
            <p:spPr bwMode="auto">
              <a:xfrm>
                <a:off x="4944" y="2048"/>
                <a:ext cx="8" cy="2"/>
              </a:xfrm>
              <a:prstGeom prst="rect">
                <a:avLst/>
              </a:prstGeom>
              <a:solidFill>
                <a:srgbClr val="EBEB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2" name="Rectangle 1007"/>
              <p:cNvSpPr>
                <a:spLocks noChangeArrowheads="1"/>
              </p:cNvSpPr>
              <p:nvPr/>
            </p:nvSpPr>
            <p:spPr bwMode="auto">
              <a:xfrm>
                <a:off x="4944" y="2050"/>
                <a:ext cx="8" cy="1"/>
              </a:xfrm>
              <a:prstGeom prst="rect">
                <a:avLst/>
              </a:prstGeom>
              <a:solidFill>
                <a:srgbClr val="ECEC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3" name="Rectangle 1008"/>
              <p:cNvSpPr>
                <a:spLocks noChangeArrowheads="1"/>
              </p:cNvSpPr>
              <p:nvPr/>
            </p:nvSpPr>
            <p:spPr bwMode="auto">
              <a:xfrm>
                <a:off x="4944" y="2051"/>
                <a:ext cx="8" cy="1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7" name="Group 1210"/>
            <p:cNvGrpSpPr>
              <a:grpSpLocks/>
            </p:cNvGrpSpPr>
            <p:nvPr/>
          </p:nvGrpSpPr>
          <p:grpSpPr bwMode="auto">
            <a:xfrm>
              <a:off x="2897" y="2030"/>
              <a:ext cx="2287" cy="563"/>
              <a:chOff x="2897" y="2030"/>
              <a:chExt cx="2287" cy="563"/>
            </a:xfrm>
          </p:grpSpPr>
          <p:sp>
            <p:nvSpPr>
              <p:cNvPr id="334" name="Rectangle 1010"/>
              <p:cNvSpPr>
                <a:spLocks noChangeArrowheads="1"/>
              </p:cNvSpPr>
              <p:nvPr/>
            </p:nvSpPr>
            <p:spPr bwMode="auto">
              <a:xfrm>
                <a:off x="4944" y="2052"/>
                <a:ext cx="8" cy="2"/>
              </a:xfrm>
              <a:prstGeom prst="rect">
                <a:avLst/>
              </a:prstGeom>
              <a:solidFill>
                <a:srgbClr val="EEEE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5" name="Rectangle 1011"/>
              <p:cNvSpPr>
                <a:spLocks noChangeArrowheads="1"/>
              </p:cNvSpPr>
              <p:nvPr/>
            </p:nvSpPr>
            <p:spPr bwMode="auto">
              <a:xfrm>
                <a:off x="4944" y="2054"/>
                <a:ext cx="8" cy="1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6" name="Rectangle 1012"/>
              <p:cNvSpPr>
                <a:spLocks noChangeArrowheads="1"/>
              </p:cNvSpPr>
              <p:nvPr/>
            </p:nvSpPr>
            <p:spPr bwMode="auto">
              <a:xfrm>
                <a:off x="4944" y="2055"/>
                <a:ext cx="8" cy="1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7" name="Rectangle 1013"/>
              <p:cNvSpPr>
                <a:spLocks noChangeArrowheads="1"/>
              </p:cNvSpPr>
              <p:nvPr/>
            </p:nvSpPr>
            <p:spPr bwMode="auto">
              <a:xfrm>
                <a:off x="4944" y="2056"/>
                <a:ext cx="8" cy="1"/>
              </a:xfrm>
              <a:prstGeom prst="rect">
                <a:avLst/>
              </a:prstGeom>
              <a:solidFill>
                <a:srgbClr val="F1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8" name="Rectangle 1014"/>
              <p:cNvSpPr>
                <a:spLocks noChangeArrowheads="1"/>
              </p:cNvSpPr>
              <p:nvPr/>
            </p:nvSpPr>
            <p:spPr bwMode="auto">
              <a:xfrm>
                <a:off x="4944" y="2057"/>
                <a:ext cx="8" cy="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9" name="Rectangle 1015"/>
              <p:cNvSpPr>
                <a:spLocks noChangeArrowheads="1"/>
              </p:cNvSpPr>
              <p:nvPr/>
            </p:nvSpPr>
            <p:spPr bwMode="auto">
              <a:xfrm>
                <a:off x="4944" y="2058"/>
                <a:ext cx="8" cy="1"/>
              </a:xfrm>
              <a:prstGeom prst="rect">
                <a:avLst/>
              </a:prstGeom>
              <a:solidFill>
                <a:srgbClr val="F3F3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0" name="Rectangle 1016"/>
              <p:cNvSpPr>
                <a:spLocks noChangeArrowheads="1"/>
              </p:cNvSpPr>
              <p:nvPr/>
            </p:nvSpPr>
            <p:spPr bwMode="auto">
              <a:xfrm>
                <a:off x="4944" y="2059"/>
                <a:ext cx="8" cy="1"/>
              </a:xfrm>
              <a:prstGeom prst="rect">
                <a:avLst/>
              </a:prstGeom>
              <a:solidFill>
                <a:srgbClr val="F4F4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1" name="Rectangle 1017"/>
              <p:cNvSpPr>
                <a:spLocks noChangeArrowheads="1"/>
              </p:cNvSpPr>
              <p:nvPr/>
            </p:nvSpPr>
            <p:spPr bwMode="auto">
              <a:xfrm>
                <a:off x="4944" y="2060"/>
                <a:ext cx="8" cy="2"/>
              </a:xfrm>
              <a:prstGeom prst="rect">
                <a:avLst/>
              </a:pr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2" name="Rectangle 1018"/>
              <p:cNvSpPr>
                <a:spLocks noChangeArrowheads="1"/>
              </p:cNvSpPr>
              <p:nvPr/>
            </p:nvSpPr>
            <p:spPr bwMode="auto">
              <a:xfrm>
                <a:off x="4944" y="2062"/>
                <a:ext cx="8" cy="1"/>
              </a:xfrm>
              <a:prstGeom prst="rect">
                <a:avLst/>
              </a:prstGeom>
              <a:solidFill>
                <a:srgbClr val="F6F6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3" name="Rectangle 1019"/>
              <p:cNvSpPr>
                <a:spLocks noChangeArrowheads="1"/>
              </p:cNvSpPr>
              <p:nvPr/>
            </p:nvSpPr>
            <p:spPr bwMode="auto">
              <a:xfrm>
                <a:off x="4944" y="2063"/>
                <a:ext cx="8" cy="1"/>
              </a:xfrm>
              <a:prstGeom prst="rect">
                <a:avLst/>
              </a:prstGeom>
              <a:solidFill>
                <a:srgbClr val="F7F7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4" name="Rectangle 1020"/>
              <p:cNvSpPr>
                <a:spLocks noChangeArrowheads="1"/>
              </p:cNvSpPr>
              <p:nvPr/>
            </p:nvSpPr>
            <p:spPr bwMode="auto">
              <a:xfrm>
                <a:off x="4944" y="2064"/>
                <a:ext cx="8" cy="2"/>
              </a:xfrm>
              <a:prstGeom prst="rect">
                <a:avLst/>
              </a:prstGeom>
              <a:solidFill>
                <a:srgbClr val="F8F8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5" name="Rectangle 1021"/>
              <p:cNvSpPr>
                <a:spLocks noChangeArrowheads="1"/>
              </p:cNvSpPr>
              <p:nvPr/>
            </p:nvSpPr>
            <p:spPr bwMode="auto">
              <a:xfrm>
                <a:off x="4944" y="2066"/>
                <a:ext cx="8" cy="1"/>
              </a:xfrm>
              <a:prstGeom prst="rect">
                <a:avLst/>
              </a:prstGeom>
              <a:solidFill>
                <a:srgbClr val="F9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6" name="Rectangle 1022"/>
              <p:cNvSpPr>
                <a:spLocks noChangeArrowheads="1"/>
              </p:cNvSpPr>
              <p:nvPr/>
            </p:nvSpPr>
            <p:spPr bwMode="auto">
              <a:xfrm>
                <a:off x="4944" y="2066"/>
                <a:ext cx="8" cy="2"/>
              </a:xfrm>
              <a:prstGeom prst="rect">
                <a:avLst/>
              </a:prstGeom>
              <a:solidFill>
                <a:srgbClr val="FAFA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7" name="Rectangle 1023"/>
              <p:cNvSpPr>
                <a:spLocks noChangeArrowheads="1"/>
              </p:cNvSpPr>
              <p:nvPr/>
            </p:nvSpPr>
            <p:spPr bwMode="auto">
              <a:xfrm>
                <a:off x="4944" y="2068"/>
                <a:ext cx="8" cy="1"/>
              </a:xfrm>
              <a:prstGeom prst="rect">
                <a:avLst/>
              </a:pr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8" name="Rectangle 1024"/>
              <p:cNvSpPr>
                <a:spLocks noChangeArrowheads="1"/>
              </p:cNvSpPr>
              <p:nvPr/>
            </p:nvSpPr>
            <p:spPr bwMode="auto">
              <a:xfrm>
                <a:off x="4944" y="2069"/>
                <a:ext cx="8" cy="1"/>
              </a:xfrm>
              <a:prstGeom prst="rect">
                <a:avLst/>
              </a:prstGeom>
              <a:solidFill>
                <a:srgbClr val="FC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9" name="Rectangle 1025"/>
              <p:cNvSpPr>
                <a:spLocks noChangeArrowheads="1"/>
              </p:cNvSpPr>
              <p:nvPr/>
            </p:nvSpPr>
            <p:spPr bwMode="auto">
              <a:xfrm>
                <a:off x="4944" y="2070"/>
                <a:ext cx="8" cy="1"/>
              </a:xfrm>
              <a:prstGeom prst="rect">
                <a:avLst/>
              </a:prstGeom>
              <a:solidFill>
                <a:srgbClr val="FDF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0" name="Rectangle 1026"/>
              <p:cNvSpPr>
                <a:spLocks noChangeArrowheads="1"/>
              </p:cNvSpPr>
              <p:nvPr/>
            </p:nvSpPr>
            <p:spPr bwMode="auto">
              <a:xfrm>
                <a:off x="4944" y="2071"/>
                <a:ext cx="8" cy="2"/>
              </a:xfrm>
              <a:prstGeom prst="rect">
                <a:avLst/>
              </a:prstGeom>
              <a:solidFill>
                <a:srgbClr val="FEFE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1" name="Rectangle 1027"/>
              <p:cNvSpPr>
                <a:spLocks noChangeArrowheads="1"/>
              </p:cNvSpPr>
              <p:nvPr/>
            </p:nvSpPr>
            <p:spPr bwMode="auto">
              <a:xfrm>
                <a:off x="4944" y="2030"/>
                <a:ext cx="8" cy="43"/>
              </a:xfrm>
              <a:prstGeom prst="rect">
                <a:avLst/>
              </a:prstGeom>
              <a:noFill/>
              <a:ln w="0" cap="flat">
                <a:solidFill>
                  <a:srgbClr val="B2B2B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" name="Rectangle 1028"/>
              <p:cNvSpPr>
                <a:spLocks noChangeArrowheads="1"/>
              </p:cNvSpPr>
              <p:nvPr/>
            </p:nvSpPr>
            <p:spPr bwMode="auto">
              <a:xfrm>
                <a:off x="4944" y="2030"/>
                <a:ext cx="8" cy="1"/>
              </a:xfrm>
              <a:prstGeom prst="rect">
                <a:avLst/>
              </a:prstGeom>
              <a:solidFill>
                <a:srgbClr val="42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3" name="Rectangle 1029"/>
              <p:cNvSpPr>
                <a:spLocks noChangeArrowheads="1"/>
              </p:cNvSpPr>
              <p:nvPr/>
            </p:nvSpPr>
            <p:spPr bwMode="auto">
              <a:xfrm>
                <a:off x="4944" y="2030"/>
                <a:ext cx="8" cy="2"/>
              </a:xfrm>
              <a:prstGeom prst="rect">
                <a:avLst/>
              </a:pr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4" name="Rectangle 1030"/>
              <p:cNvSpPr>
                <a:spLocks noChangeArrowheads="1"/>
              </p:cNvSpPr>
              <p:nvPr/>
            </p:nvSpPr>
            <p:spPr bwMode="auto">
              <a:xfrm>
                <a:off x="4944" y="2032"/>
                <a:ext cx="8" cy="1"/>
              </a:xfrm>
              <a:prstGeom prst="rect">
                <a:avLst/>
              </a:prstGeom>
              <a:solidFill>
                <a:srgbClr val="4444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5" name="Rectangle 1031"/>
              <p:cNvSpPr>
                <a:spLocks noChangeArrowheads="1"/>
              </p:cNvSpPr>
              <p:nvPr/>
            </p:nvSpPr>
            <p:spPr bwMode="auto">
              <a:xfrm>
                <a:off x="4944" y="2033"/>
                <a:ext cx="8" cy="1"/>
              </a:xfrm>
              <a:prstGeom prst="rect">
                <a:avLst/>
              </a:prstGeom>
              <a:solidFill>
                <a:srgbClr val="45454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" name="Rectangle 1032"/>
              <p:cNvSpPr>
                <a:spLocks noChangeArrowheads="1"/>
              </p:cNvSpPr>
              <p:nvPr/>
            </p:nvSpPr>
            <p:spPr bwMode="auto">
              <a:xfrm>
                <a:off x="4944" y="2034"/>
                <a:ext cx="8" cy="2"/>
              </a:xfrm>
              <a:prstGeom prst="rect">
                <a:avLst/>
              </a:prstGeom>
              <a:solidFill>
                <a:srgbClr val="46464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" name="Rectangle 1033"/>
              <p:cNvSpPr>
                <a:spLocks noChangeArrowheads="1"/>
              </p:cNvSpPr>
              <p:nvPr/>
            </p:nvSpPr>
            <p:spPr bwMode="auto">
              <a:xfrm>
                <a:off x="4944" y="2036"/>
                <a:ext cx="8" cy="1"/>
              </a:xfrm>
              <a:prstGeom prst="rect">
                <a:avLst/>
              </a:prstGeom>
              <a:solidFill>
                <a:srgbClr val="4747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" name="Rectangle 1034"/>
              <p:cNvSpPr>
                <a:spLocks noChangeArrowheads="1"/>
              </p:cNvSpPr>
              <p:nvPr/>
            </p:nvSpPr>
            <p:spPr bwMode="auto">
              <a:xfrm>
                <a:off x="4944" y="2037"/>
                <a:ext cx="8" cy="1"/>
              </a:xfrm>
              <a:prstGeom prst="rect">
                <a:avLst/>
              </a:prstGeom>
              <a:solidFill>
                <a:srgbClr val="48484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" name="Rectangle 1035"/>
              <p:cNvSpPr>
                <a:spLocks noChangeArrowheads="1"/>
              </p:cNvSpPr>
              <p:nvPr/>
            </p:nvSpPr>
            <p:spPr bwMode="auto">
              <a:xfrm>
                <a:off x="4944" y="2038"/>
                <a:ext cx="8" cy="1"/>
              </a:xfrm>
              <a:prstGeom prst="rect">
                <a:avLst/>
              </a:prstGeom>
              <a:solidFill>
                <a:srgbClr val="49494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" name="Rectangle 1036"/>
              <p:cNvSpPr>
                <a:spLocks noChangeArrowheads="1"/>
              </p:cNvSpPr>
              <p:nvPr/>
            </p:nvSpPr>
            <p:spPr bwMode="auto">
              <a:xfrm>
                <a:off x="4944" y="2039"/>
                <a:ext cx="8" cy="1"/>
              </a:xfrm>
              <a:prstGeom prst="rect">
                <a:avLst/>
              </a:pr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1" name="Rectangle 1037"/>
              <p:cNvSpPr>
                <a:spLocks noChangeArrowheads="1"/>
              </p:cNvSpPr>
              <p:nvPr/>
            </p:nvSpPr>
            <p:spPr bwMode="auto">
              <a:xfrm>
                <a:off x="4944" y="2040"/>
                <a:ext cx="8" cy="1"/>
              </a:xfrm>
              <a:prstGeom prst="rect">
                <a:avLst/>
              </a:prstGeom>
              <a:solidFill>
                <a:srgbClr val="4B4B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2" name="Rectangle 1038"/>
              <p:cNvSpPr>
                <a:spLocks noChangeArrowheads="1"/>
              </p:cNvSpPr>
              <p:nvPr/>
            </p:nvSpPr>
            <p:spPr bwMode="auto">
              <a:xfrm>
                <a:off x="4944" y="2041"/>
                <a:ext cx="8" cy="2"/>
              </a:xfrm>
              <a:prstGeom prst="rect">
                <a:avLst/>
              </a:prstGeom>
              <a:solidFill>
                <a:srgbClr val="4C4C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3" name="Rectangle 1039"/>
              <p:cNvSpPr>
                <a:spLocks noChangeArrowheads="1"/>
              </p:cNvSpPr>
              <p:nvPr/>
            </p:nvSpPr>
            <p:spPr bwMode="auto">
              <a:xfrm>
                <a:off x="4944" y="2043"/>
                <a:ext cx="8" cy="1"/>
              </a:xfrm>
              <a:prstGeom prst="rect">
                <a:avLst/>
              </a:pr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" name="Rectangle 1040"/>
              <p:cNvSpPr>
                <a:spLocks noChangeArrowheads="1"/>
              </p:cNvSpPr>
              <p:nvPr/>
            </p:nvSpPr>
            <p:spPr bwMode="auto">
              <a:xfrm>
                <a:off x="4944" y="2044"/>
                <a:ext cx="8" cy="2"/>
              </a:xfrm>
              <a:prstGeom prst="rect">
                <a:avLst/>
              </a:pr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" name="Rectangle 1041"/>
              <p:cNvSpPr>
                <a:spLocks noChangeArrowheads="1"/>
              </p:cNvSpPr>
              <p:nvPr/>
            </p:nvSpPr>
            <p:spPr bwMode="auto">
              <a:xfrm>
                <a:off x="4944" y="2046"/>
                <a:ext cx="8" cy="1"/>
              </a:xfrm>
              <a:prstGeom prst="rect">
                <a:avLst/>
              </a:pr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6" name="Rectangle 1042"/>
              <p:cNvSpPr>
                <a:spLocks noChangeArrowheads="1"/>
              </p:cNvSpPr>
              <p:nvPr/>
            </p:nvSpPr>
            <p:spPr bwMode="auto">
              <a:xfrm>
                <a:off x="4944" y="2047"/>
                <a:ext cx="8" cy="1"/>
              </a:xfrm>
              <a:prstGeom prst="rect">
                <a:avLst/>
              </a:prstGeom>
              <a:solidFill>
                <a:srgbClr val="505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7" name="Rectangle 1043"/>
              <p:cNvSpPr>
                <a:spLocks noChangeArrowheads="1"/>
              </p:cNvSpPr>
              <p:nvPr/>
            </p:nvSpPr>
            <p:spPr bwMode="auto">
              <a:xfrm>
                <a:off x="4944" y="2048"/>
                <a:ext cx="8" cy="1"/>
              </a:xfrm>
              <a:prstGeom prst="rect">
                <a:avLst/>
              </a:prstGeom>
              <a:solidFill>
                <a:srgbClr val="5151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8" name="Rectangle 1044"/>
              <p:cNvSpPr>
                <a:spLocks noChangeArrowheads="1"/>
              </p:cNvSpPr>
              <p:nvPr/>
            </p:nvSpPr>
            <p:spPr bwMode="auto">
              <a:xfrm>
                <a:off x="4944" y="2049"/>
                <a:ext cx="8" cy="1"/>
              </a:xfrm>
              <a:prstGeom prst="rect">
                <a:avLst/>
              </a:prstGeom>
              <a:solidFill>
                <a:srgbClr val="5252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9" name="Rectangle 1045"/>
              <p:cNvSpPr>
                <a:spLocks noChangeArrowheads="1"/>
              </p:cNvSpPr>
              <p:nvPr/>
            </p:nvSpPr>
            <p:spPr bwMode="auto">
              <a:xfrm>
                <a:off x="4944" y="2050"/>
                <a:ext cx="8" cy="1"/>
              </a:xfrm>
              <a:prstGeom prst="rect">
                <a:avLst/>
              </a:prstGeom>
              <a:solidFill>
                <a:srgbClr val="5353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0" name="Rectangle 1046"/>
              <p:cNvSpPr>
                <a:spLocks noChangeArrowheads="1"/>
              </p:cNvSpPr>
              <p:nvPr/>
            </p:nvSpPr>
            <p:spPr bwMode="auto">
              <a:xfrm>
                <a:off x="4944" y="2051"/>
                <a:ext cx="8" cy="1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1" name="Rectangle 1047"/>
              <p:cNvSpPr>
                <a:spLocks noChangeArrowheads="1"/>
              </p:cNvSpPr>
              <p:nvPr/>
            </p:nvSpPr>
            <p:spPr bwMode="auto">
              <a:xfrm>
                <a:off x="4944" y="2052"/>
                <a:ext cx="8" cy="2"/>
              </a:xfrm>
              <a:prstGeom prst="rect">
                <a:avLst/>
              </a:prstGeom>
              <a:solidFill>
                <a:srgbClr val="55555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2" name="Rectangle 1048"/>
              <p:cNvSpPr>
                <a:spLocks noChangeArrowheads="1"/>
              </p:cNvSpPr>
              <p:nvPr/>
            </p:nvSpPr>
            <p:spPr bwMode="auto">
              <a:xfrm>
                <a:off x="4944" y="2054"/>
                <a:ext cx="8" cy="1"/>
              </a:xfrm>
              <a:prstGeom prst="rect">
                <a:avLst/>
              </a:prstGeom>
              <a:solidFill>
                <a:srgbClr val="5656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3" name="Rectangle 1049"/>
              <p:cNvSpPr>
                <a:spLocks noChangeArrowheads="1"/>
              </p:cNvSpPr>
              <p:nvPr/>
            </p:nvSpPr>
            <p:spPr bwMode="auto">
              <a:xfrm>
                <a:off x="4944" y="2055"/>
                <a:ext cx="8" cy="1"/>
              </a:xfrm>
              <a:prstGeom prst="rect">
                <a:avLst/>
              </a:prstGeom>
              <a:solidFill>
                <a:srgbClr val="57575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4" name="Rectangle 1050"/>
              <p:cNvSpPr>
                <a:spLocks noChangeArrowheads="1"/>
              </p:cNvSpPr>
              <p:nvPr/>
            </p:nvSpPr>
            <p:spPr bwMode="auto">
              <a:xfrm>
                <a:off x="4944" y="2056"/>
                <a:ext cx="8" cy="2"/>
              </a:xfrm>
              <a:prstGeom prst="rect">
                <a:avLst/>
              </a:prstGeom>
              <a:solidFill>
                <a:srgbClr val="58585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5" name="Rectangle 1051"/>
              <p:cNvSpPr>
                <a:spLocks noChangeArrowheads="1"/>
              </p:cNvSpPr>
              <p:nvPr/>
            </p:nvSpPr>
            <p:spPr bwMode="auto">
              <a:xfrm>
                <a:off x="4944" y="2058"/>
                <a:ext cx="8" cy="1"/>
              </a:xfrm>
              <a:prstGeom prst="rect">
                <a:avLst/>
              </a:prstGeom>
              <a:solidFill>
                <a:srgbClr val="5959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6" name="Rectangle 1052"/>
              <p:cNvSpPr>
                <a:spLocks noChangeArrowheads="1"/>
              </p:cNvSpPr>
              <p:nvPr/>
            </p:nvSpPr>
            <p:spPr bwMode="auto">
              <a:xfrm>
                <a:off x="4944" y="2059"/>
                <a:ext cx="8" cy="1"/>
              </a:xfrm>
              <a:prstGeom prst="rect">
                <a:avLst/>
              </a:prstGeom>
              <a:solidFill>
                <a:srgbClr val="5A5A5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7" name="Rectangle 1053"/>
              <p:cNvSpPr>
                <a:spLocks noChangeArrowheads="1"/>
              </p:cNvSpPr>
              <p:nvPr/>
            </p:nvSpPr>
            <p:spPr bwMode="auto">
              <a:xfrm>
                <a:off x="4944" y="2060"/>
                <a:ext cx="8" cy="2"/>
              </a:xfrm>
              <a:prstGeom prst="rect">
                <a:avLst/>
              </a:prstGeom>
              <a:solidFill>
                <a:srgbClr val="5B5B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8" name="Rectangle 1054"/>
              <p:cNvSpPr>
                <a:spLocks noChangeArrowheads="1"/>
              </p:cNvSpPr>
              <p:nvPr/>
            </p:nvSpPr>
            <p:spPr bwMode="auto">
              <a:xfrm>
                <a:off x="4944" y="2062"/>
                <a:ext cx="8" cy="1"/>
              </a:xfrm>
              <a:prstGeom prst="rect">
                <a:avLst/>
              </a:prstGeom>
              <a:solidFill>
                <a:srgbClr val="5C5C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9" name="Rectangle 1055"/>
              <p:cNvSpPr>
                <a:spLocks noChangeArrowheads="1"/>
              </p:cNvSpPr>
              <p:nvPr/>
            </p:nvSpPr>
            <p:spPr bwMode="auto">
              <a:xfrm>
                <a:off x="4944" y="2063"/>
                <a:ext cx="8" cy="1"/>
              </a:xfrm>
              <a:prstGeom prst="rect">
                <a:avLst/>
              </a:prstGeom>
              <a:solidFill>
                <a:srgbClr val="5D5D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0" name="Rectangle 1056"/>
              <p:cNvSpPr>
                <a:spLocks noChangeArrowheads="1"/>
              </p:cNvSpPr>
              <p:nvPr/>
            </p:nvSpPr>
            <p:spPr bwMode="auto">
              <a:xfrm>
                <a:off x="4944" y="2064"/>
                <a:ext cx="8" cy="2"/>
              </a:xfrm>
              <a:prstGeom prst="rect">
                <a:avLst/>
              </a:prstGeom>
              <a:solidFill>
                <a:srgbClr val="5E5E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1" name="Rectangle 1057"/>
              <p:cNvSpPr>
                <a:spLocks noChangeArrowheads="1"/>
              </p:cNvSpPr>
              <p:nvPr/>
            </p:nvSpPr>
            <p:spPr bwMode="auto">
              <a:xfrm>
                <a:off x="4944" y="2066"/>
                <a:ext cx="8" cy="1"/>
              </a:xfrm>
              <a:prstGeom prst="rect">
                <a:avLst/>
              </a:prstGeom>
              <a:solidFill>
                <a:srgbClr val="5F5F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2" name="Rectangle 1058"/>
              <p:cNvSpPr>
                <a:spLocks noChangeArrowheads="1"/>
              </p:cNvSpPr>
              <p:nvPr/>
            </p:nvSpPr>
            <p:spPr bwMode="auto">
              <a:xfrm>
                <a:off x="4944" y="2066"/>
                <a:ext cx="8" cy="2"/>
              </a:xfrm>
              <a:prstGeom prst="rect">
                <a:avLst/>
              </a:prstGeom>
              <a:solidFill>
                <a:srgbClr val="60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3" name="Rectangle 1059"/>
              <p:cNvSpPr>
                <a:spLocks noChangeArrowheads="1"/>
              </p:cNvSpPr>
              <p:nvPr/>
            </p:nvSpPr>
            <p:spPr bwMode="auto">
              <a:xfrm>
                <a:off x="4944" y="2068"/>
                <a:ext cx="8" cy="1"/>
              </a:xfrm>
              <a:prstGeom prst="rect">
                <a:avLst/>
              </a:prstGeom>
              <a:solidFill>
                <a:srgbClr val="6161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4" name="Rectangle 1060"/>
              <p:cNvSpPr>
                <a:spLocks noChangeArrowheads="1"/>
              </p:cNvSpPr>
              <p:nvPr/>
            </p:nvSpPr>
            <p:spPr bwMode="auto">
              <a:xfrm>
                <a:off x="4944" y="2069"/>
                <a:ext cx="8" cy="1"/>
              </a:xfrm>
              <a:prstGeom prst="rect">
                <a:avLst/>
              </a:prstGeom>
              <a:solidFill>
                <a:srgbClr val="6262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5" name="Rectangle 1061"/>
              <p:cNvSpPr>
                <a:spLocks noChangeArrowheads="1"/>
              </p:cNvSpPr>
              <p:nvPr/>
            </p:nvSpPr>
            <p:spPr bwMode="auto">
              <a:xfrm>
                <a:off x="4944" y="2070"/>
                <a:ext cx="8" cy="1"/>
              </a:xfrm>
              <a:prstGeom prst="rect">
                <a:avLst/>
              </a:pr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6" name="Rectangle 1062"/>
              <p:cNvSpPr>
                <a:spLocks noChangeArrowheads="1"/>
              </p:cNvSpPr>
              <p:nvPr/>
            </p:nvSpPr>
            <p:spPr bwMode="auto">
              <a:xfrm>
                <a:off x="4944" y="2071"/>
                <a:ext cx="8" cy="2"/>
              </a:xfrm>
              <a:prstGeom prst="rect">
                <a:avLst/>
              </a:prstGeom>
              <a:solidFill>
                <a:srgbClr val="6464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7" name="Rectangle 1063"/>
              <p:cNvSpPr>
                <a:spLocks noChangeArrowheads="1"/>
              </p:cNvSpPr>
              <p:nvPr/>
            </p:nvSpPr>
            <p:spPr bwMode="auto">
              <a:xfrm>
                <a:off x="4944" y="2030"/>
                <a:ext cx="8" cy="43"/>
              </a:xfrm>
              <a:prstGeom prst="rect">
                <a:avLst/>
              </a:prstGeom>
              <a:noFill/>
              <a:ln w="0" cap="flat">
                <a:solidFill>
                  <a:srgbClr val="070707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8" name="Rectangle 1064"/>
              <p:cNvSpPr>
                <a:spLocks noChangeArrowheads="1"/>
              </p:cNvSpPr>
              <p:nvPr/>
            </p:nvSpPr>
            <p:spPr bwMode="auto">
              <a:xfrm>
                <a:off x="2897" y="2134"/>
                <a:ext cx="2052" cy="43"/>
              </a:xfrm>
              <a:prstGeom prst="rect">
                <a:avLst/>
              </a:prstGeom>
              <a:solidFill>
                <a:srgbClr val="8ABB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9" name="Rectangle 1065"/>
              <p:cNvSpPr>
                <a:spLocks noChangeArrowheads="1"/>
              </p:cNvSpPr>
              <p:nvPr/>
            </p:nvSpPr>
            <p:spPr bwMode="auto">
              <a:xfrm>
                <a:off x="2897" y="2134"/>
                <a:ext cx="2052" cy="43"/>
              </a:xfrm>
              <a:prstGeom prst="rect">
                <a:avLst/>
              </a:prstGeom>
              <a:noFill/>
              <a:ln w="0" cap="flat">
                <a:solidFill>
                  <a:srgbClr val="8ABBE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" name="Rectangle 1066"/>
              <p:cNvSpPr>
                <a:spLocks noChangeArrowheads="1"/>
              </p:cNvSpPr>
              <p:nvPr/>
            </p:nvSpPr>
            <p:spPr bwMode="auto">
              <a:xfrm>
                <a:off x="3495" y="2238"/>
                <a:ext cx="1454" cy="43"/>
              </a:xfrm>
              <a:prstGeom prst="rect">
                <a:avLst/>
              </a:prstGeom>
              <a:solidFill>
                <a:srgbClr val="8ABB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1" name="Rectangle 1067"/>
              <p:cNvSpPr>
                <a:spLocks noChangeArrowheads="1"/>
              </p:cNvSpPr>
              <p:nvPr/>
            </p:nvSpPr>
            <p:spPr bwMode="auto">
              <a:xfrm>
                <a:off x="3495" y="2238"/>
                <a:ext cx="1454" cy="43"/>
              </a:xfrm>
              <a:prstGeom prst="rect">
                <a:avLst/>
              </a:prstGeom>
              <a:noFill/>
              <a:ln w="0" cap="flat">
                <a:solidFill>
                  <a:srgbClr val="8ABBE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2" name="Rectangle 1068"/>
              <p:cNvSpPr>
                <a:spLocks noChangeArrowheads="1"/>
              </p:cNvSpPr>
              <p:nvPr/>
            </p:nvSpPr>
            <p:spPr bwMode="auto">
              <a:xfrm>
                <a:off x="3196" y="2342"/>
                <a:ext cx="1753" cy="43"/>
              </a:xfrm>
              <a:prstGeom prst="rect">
                <a:avLst/>
              </a:prstGeom>
              <a:solidFill>
                <a:srgbClr val="8ABB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3" name="Rectangle 1069"/>
              <p:cNvSpPr>
                <a:spLocks noChangeArrowheads="1"/>
              </p:cNvSpPr>
              <p:nvPr/>
            </p:nvSpPr>
            <p:spPr bwMode="auto">
              <a:xfrm>
                <a:off x="3196" y="2342"/>
                <a:ext cx="1753" cy="43"/>
              </a:xfrm>
              <a:prstGeom prst="rect">
                <a:avLst/>
              </a:prstGeom>
              <a:noFill/>
              <a:ln w="0" cap="flat">
                <a:solidFill>
                  <a:srgbClr val="8ABBE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4" name="Rectangle 1070"/>
              <p:cNvSpPr>
                <a:spLocks noChangeArrowheads="1"/>
              </p:cNvSpPr>
              <p:nvPr/>
            </p:nvSpPr>
            <p:spPr bwMode="auto">
              <a:xfrm>
                <a:off x="4905" y="2446"/>
                <a:ext cx="44" cy="1"/>
              </a:xfrm>
              <a:prstGeom prst="rect">
                <a:avLst/>
              </a:pr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5" name="Rectangle 1071"/>
              <p:cNvSpPr>
                <a:spLocks noChangeArrowheads="1"/>
              </p:cNvSpPr>
              <p:nvPr/>
            </p:nvSpPr>
            <p:spPr bwMode="auto">
              <a:xfrm>
                <a:off x="4905" y="2447"/>
                <a:ext cx="44" cy="1"/>
              </a:xfrm>
              <a:prstGeom prst="rect">
                <a:avLst/>
              </a:prstGeom>
              <a:solidFill>
                <a:srgbClr val="DCDC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6" name="Rectangle 1072"/>
              <p:cNvSpPr>
                <a:spLocks noChangeArrowheads="1"/>
              </p:cNvSpPr>
              <p:nvPr/>
            </p:nvSpPr>
            <p:spPr bwMode="auto">
              <a:xfrm>
                <a:off x="4905" y="2448"/>
                <a:ext cx="44" cy="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7" name="Rectangle 1073"/>
              <p:cNvSpPr>
                <a:spLocks noChangeArrowheads="1"/>
              </p:cNvSpPr>
              <p:nvPr/>
            </p:nvSpPr>
            <p:spPr bwMode="auto">
              <a:xfrm>
                <a:off x="4905" y="2449"/>
                <a:ext cx="44" cy="1"/>
              </a:xfrm>
              <a:prstGeom prst="rect">
                <a:avLst/>
              </a:prstGeom>
              <a:solidFill>
                <a:srgbClr val="DED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8" name="Rectangle 1074"/>
              <p:cNvSpPr>
                <a:spLocks noChangeArrowheads="1"/>
              </p:cNvSpPr>
              <p:nvPr/>
            </p:nvSpPr>
            <p:spPr bwMode="auto">
              <a:xfrm>
                <a:off x="4905" y="2450"/>
                <a:ext cx="44" cy="1"/>
              </a:xfrm>
              <a:prstGeom prst="rect">
                <a:avLst/>
              </a:prstGeom>
              <a:solidFill>
                <a:srgbClr val="DFD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9" name="Rectangle 1075"/>
              <p:cNvSpPr>
                <a:spLocks noChangeArrowheads="1"/>
              </p:cNvSpPr>
              <p:nvPr/>
            </p:nvSpPr>
            <p:spPr bwMode="auto">
              <a:xfrm>
                <a:off x="4905" y="2451"/>
                <a:ext cx="44" cy="1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0" name="Rectangle 1076"/>
              <p:cNvSpPr>
                <a:spLocks noChangeArrowheads="1"/>
              </p:cNvSpPr>
              <p:nvPr/>
            </p:nvSpPr>
            <p:spPr bwMode="auto">
              <a:xfrm>
                <a:off x="4905" y="2452"/>
                <a:ext cx="44" cy="2"/>
              </a:xfrm>
              <a:prstGeom prst="rect">
                <a:avLst/>
              </a:prstGeom>
              <a:solidFill>
                <a:srgbClr val="E1E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1" name="Rectangle 1077"/>
              <p:cNvSpPr>
                <a:spLocks noChangeArrowheads="1"/>
              </p:cNvSpPr>
              <p:nvPr/>
            </p:nvSpPr>
            <p:spPr bwMode="auto">
              <a:xfrm>
                <a:off x="4905" y="2454"/>
                <a:ext cx="44" cy="1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2" name="Rectangle 1078"/>
              <p:cNvSpPr>
                <a:spLocks noChangeArrowheads="1"/>
              </p:cNvSpPr>
              <p:nvPr/>
            </p:nvSpPr>
            <p:spPr bwMode="auto">
              <a:xfrm>
                <a:off x="4905" y="2455"/>
                <a:ext cx="44" cy="1"/>
              </a:xfrm>
              <a:prstGeom prst="rect">
                <a:avLst/>
              </a:prstGeom>
              <a:solidFill>
                <a:srgbClr val="E3E3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3" name="Rectangle 1079"/>
              <p:cNvSpPr>
                <a:spLocks noChangeArrowheads="1"/>
              </p:cNvSpPr>
              <p:nvPr/>
            </p:nvSpPr>
            <p:spPr bwMode="auto">
              <a:xfrm>
                <a:off x="4905" y="2456"/>
                <a:ext cx="44" cy="2"/>
              </a:xfrm>
              <a:prstGeom prst="rect">
                <a:avLst/>
              </a:prstGeom>
              <a:solidFill>
                <a:srgbClr val="E4E4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4" name="Rectangle 1080"/>
              <p:cNvSpPr>
                <a:spLocks noChangeArrowheads="1"/>
              </p:cNvSpPr>
              <p:nvPr/>
            </p:nvSpPr>
            <p:spPr bwMode="auto">
              <a:xfrm>
                <a:off x="4905" y="2458"/>
                <a:ext cx="44" cy="1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5" name="Rectangle 1081"/>
              <p:cNvSpPr>
                <a:spLocks noChangeArrowheads="1"/>
              </p:cNvSpPr>
              <p:nvPr/>
            </p:nvSpPr>
            <p:spPr bwMode="auto">
              <a:xfrm>
                <a:off x="4905" y="2459"/>
                <a:ext cx="44" cy="1"/>
              </a:xfrm>
              <a:prstGeom prst="rect">
                <a:avLst/>
              </a:pr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6" name="Rectangle 1082"/>
              <p:cNvSpPr>
                <a:spLocks noChangeArrowheads="1"/>
              </p:cNvSpPr>
              <p:nvPr/>
            </p:nvSpPr>
            <p:spPr bwMode="auto">
              <a:xfrm>
                <a:off x="4905" y="2460"/>
                <a:ext cx="44" cy="1"/>
              </a:xfrm>
              <a:prstGeom prst="rect">
                <a:avLst/>
              </a:prstGeom>
              <a:solidFill>
                <a:srgbClr val="E7E7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7" name="Rectangle 1083"/>
              <p:cNvSpPr>
                <a:spLocks noChangeArrowheads="1"/>
              </p:cNvSpPr>
              <p:nvPr/>
            </p:nvSpPr>
            <p:spPr bwMode="auto">
              <a:xfrm>
                <a:off x="4905" y="2461"/>
                <a:ext cx="44" cy="1"/>
              </a:xfrm>
              <a:prstGeom prst="rect">
                <a:avLst/>
              </a:pr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8" name="Rectangle 1084"/>
              <p:cNvSpPr>
                <a:spLocks noChangeArrowheads="1"/>
              </p:cNvSpPr>
              <p:nvPr/>
            </p:nvSpPr>
            <p:spPr bwMode="auto">
              <a:xfrm>
                <a:off x="4905" y="2462"/>
                <a:ext cx="44" cy="1"/>
              </a:xfrm>
              <a:prstGeom prst="rect">
                <a:avLst/>
              </a:prstGeom>
              <a:solidFill>
                <a:srgbClr val="E9E9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9" name="Rectangle 1085"/>
              <p:cNvSpPr>
                <a:spLocks noChangeArrowheads="1"/>
              </p:cNvSpPr>
              <p:nvPr/>
            </p:nvSpPr>
            <p:spPr bwMode="auto">
              <a:xfrm>
                <a:off x="4905" y="2463"/>
                <a:ext cx="44" cy="1"/>
              </a:xfrm>
              <a:prstGeom prst="rect">
                <a:avLst/>
              </a:pr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" name="Rectangle 1086"/>
              <p:cNvSpPr>
                <a:spLocks noChangeArrowheads="1"/>
              </p:cNvSpPr>
              <p:nvPr/>
            </p:nvSpPr>
            <p:spPr bwMode="auto">
              <a:xfrm>
                <a:off x="4905" y="2464"/>
                <a:ext cx="44" cy="2"/>
              </a:xfrm>
              <a:prstGeom prst="rect">
                <a:avLst/>
              </a:prstGeom>
              <a:solidFill>
                <a:srgbClr val="EBEB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1" name="Rectangle 1087"/>
              <p:cNvSpPr>
                <a:spLocks noChangeArrowheads="1"/>
              </p:cNvSpPr>
              <p:nvPr/>
            </p:nvSpPr>
            <p:spPr bwMode="auto">
              <a:xfrm>
                <a:off x="4905" y="2466"/>
                <a:ext cx="44" cy="1"/>
              </a:xfrm>
              <a:prstGeom prst="rect">
                <a:avLst/>
              </a:prstGeom>
              <a:solidFill>
                <a:srgbClr val="ECEC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2" name="Rectangle 1088"/>
              <p:cNvSpPr>
                <a:spLocks noChangeArrowheads="1"/>
              </p:cNvSpPr>
              <p:nvPr/>
            </p:nvSpPr>
            <p:spPr bwMode="auto">
              <a:xfrm>
                <a:off x="4905" y="2467"/>
                <a:ext cx="44" cy="2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3" name="Rectangle 1089"/>
              <p:cNvSpPr>
                <a:spLocks noChangeArrowheads="1"/>
              </p:cNvSpPr>
              <p:nvPr/>
            </p:nvSpPr>
            <p:spPr bwMode="auto">
              <a:xfrm>
                <a:off x="4905" y="2469"/>
                <a:ext cx="44" cy="1"/>
              </a:xfrm>
              <a:prstGeom prst="rect">
                <a:avLst/>
              </a:prstGeom>
              <a:solidFill>
                <a:srgbClr val="EEEE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4" name="Rectangle 1090"/>
              <p:cNvSpPr>
                <a:spLocks noChangeArrowheads="1"/>
              </p:cNvSpPr>
              <p:nvPr/>
            </p:nvSpPr>
            <p:spPr bwMode="auto">
              <a:xfrm>
                <a:off x="4905" y="2470"/>
                <a:ext cx="44" cy="1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5" name="Rectangle 1091"/>
              <p:cNvSpPr>
                <a:spLocks noChangeArrowheads="1"/>
              </p:cNvSpPr>
              <p:nvPr/>
            </p:nvSpPr>
            <p:spPr bwMode="auto">
              <a:xfrm>
                <a:off x="4905" y="2471"/>
                <a:ext cx="44" cy="1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6" name="Rectangle 1092"/>
              <p:cNvSpPr>
                <a:spLocks noChangeArrowheads="1"/>
              </p:cNvSpPr>
              <p:nvPr/>
            </p:nvSpPr>
            <p:spPr bwMode="auto">
              <a:xfrm>
                <a:off x="4905" y="2472"/>
                <a:ext cx="44" cy="1"/>
              </a:xfrm>
              <a:prstGeom prst="rect">
                <a:avLst/>
              </a:prstGeom>
              <a:solidFill>
                <a:srgbClr val="F1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7" name="Rectangle 1093"/>
              <p:cNvSpPr>
                <a:spLocks noChangeArrowheads="1"/>
              </p:cNvSpPr>
              <p:nvPr/>
            </p:nvSpPr>
            <p:spPr bwMode="auto">
              <a:xfrm>
                <a:off x="4905" y="2473"/>
                <a:ext cx="44" cy="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8" name="Rectangle 1094"/>
              <p:cNvSpPr>
                <a:spLocks noChangeArrowheads="1"/>
              </p:cNvSpPr>
              <p:nvPr/>
            </p:nvSpPr>
            <p:spPr bwMode="auto">
              <a:xfrm>
                <a:off x="4905" y="2474"/>
                <a:ext cx="44" cy="2"/>
              </a:xfrm>
              <a:prstGeom prst="rect">
                <a:avLst/>
              </a:prstGeom>
              <a:solidFill>
                <a:srgbClr val="F3F3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9" name="Rectangle 1095"/>
              <p:cNvSpPr>
                <a:spLocks noChangeArrowheads="1"/>
              </p:cNvSpPr>
              <p:nvPr/>
            </p:nvSpPr>
            <p:spPr bwMode="auto">
              <a:xfrm>
                <a:off x="4905" y="2476"/>
                <a:ext cx="44" cy="1"/>
              </a:xfrm>
              <a:prstGeom prst="rect">
                <a:avLst/>
              </a:prstGeom>
              <a:solidFill>
                <a:srgbClr val="F4F4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0" name="Rectangle 1096"/>
              <p:cNvSpPr>
                <a:spLocks noChangeArrowheads="1"/>
              </p:cNvSpPr>
              <p:nvPr/>
            </p:nvSpPr>
            <p:spPr bwMode="auto">
              <a:xfrm>
                <a:off x="4905" y="2477"/>
                <a:ext cx="44" cy="1"/>
              </a:xfrm>
              <a:prstGeom prst="rect">
                <a:avLst/>
              </a:pr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1" name="Rectangle 1097"/>
              <p:cNvSpPr>
                <a:spLocks noChangeArrowheads="1"/>
              </p:cNvSpPr>
              <p:nvPr/>
            </p:nvSpPr>
            <p:spPr bwMode="auto">
              <a:xfrm>
                <a:off x="4905" y="2478"/>
                <a:ext cx="44" cy="2"/>
              </a:xfrm>
              <a:prstGeom prst="rect">
                <a:avLst/>
              </a:prstGeom>
              <a:solidFill>
                <a:srgbClr val="F6F6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2" name="Rectangle 1098"/>
              <p:cNvSpPr>
                <a:spLocks noChangeArrowheads="1"/>
              </p:cNvSpPr>
              <p:nvPr/>
            </p:nvSpPr>
            <p:spPr bwMode="auto">
              <a:xfrm>
                <a:off x="4905" y="2480"/>
                <a:ext cx="44" cy="1"/>
              </a:xfrm>
              <a:prstGeom prst="rect">
                <a:avLst/>
              </a:prstGeom>
              <a:solidFill>
                <a:srgbClr val="F7F7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3" name="Rectangle 1099"/>
              <p:cNvSpPr>
                <a:spLocks noChangeArrowheads="1"/>
              </p:cNvSpPr>
              <p:nvPr/>
            </p:nvSpPr>
            <p:spPr bwMode="auto">
              <a:xfrm>
                <a:off x="4905" y="2481"/>
                <a:ext cx="44" cy="1"/>
              </a:xfrm>
              <a:prstGeom prst="rect">
                <a:avLst/>
              </a:prstGeom>
              <a:solidFill>
                <a:srgbClr val="F8F8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4" name="Rectangle 1100"/>
              <p:cNvSpPr>
                <a:spLocks noChangeArrowheads="1"/>
              </p:cNvSpPr>
              <p:nvPr/>
            </p:nvSpPr>
            <p:spPr bwMode="auto">
              <a:xfrm>
                <a:off x="4905" y="2482"/>
                <a:ext cx="44" cy="1"/>
              </a:xfrm>
              <a:prstGeom prst="rect">
                <a:avLst/>
              </a:prstGeom>
              <a:solidFill>
                <a:srgbClr val="F9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5" name="Rectangle 1101"/>
              <p:cNvSpPr>
                <a:spLocks noChangeArrowheads="1"/>
              </p:cNvSpPr>
              <p:nvPr/>
            </p:nvSpPr>
            <p:spPr bwMode="auto">
              <a:xfrm>
                <a:off x="4905" y="2483"/>
                <a:ext cx="44" cy="1"/>
              </a:xfrm>
              <a:prstGeom prst="rect">
                <a:avLst/>
              </a:prstGeom>
              <a:solidFill>
                <a:srgbClr val="FAFA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6" name="Rectangle 1102"/>
              <p:cNvSpPr>
                <a:spLocks noChangeArrowheads="1"/>
              </p:cNvSpPr>
              <p:nvPr/>
            </p:nvSpPr>
            <p:spPr bwMode="auto">
              <a:xfrm>
                <a:off x="4905" y="2484"/>
                <a:ext cx="44" cy="1"/>
              </a:xfrm>
              <a:prstGeom prst="rect">
                <a:avLst/>
              </a:pr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7" name="Rectangle 1103"/>
              <p:cNvSpPr>
                <a:spLocks noChangeArrowheads="1"/>
              </p:cNvSpPr>
              <p:nvPr/>
            </p:nvSpPr>
            <p:spPr bwMode="auto">
              <a:xfrm>
                <a:off x="4905" y="2485"/>
                <a:ext cx="44" cy="1"/>
              </a:xfrm>
              <a:prstGeom prst="rect">
                <a:avLst/>
              </a:prstGeom>
              <a:solidFill>
                <a:srgbClr val="FC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8" name="Rectangle 1104"/>
              <p:cNvSpPr>
                <a:spLocks noChangeArrowheads="1"/>
              </p:cNvSpPr>
              <p:nvPr/>
            </p:nvSpPr>
            <p:spPr bwMode="auto">
              <a:xfrm>
                <a:off x="4905" y="2486"/>
                <a:ext cx="44" cy="2"/>
              </a:xfrm>
              <a:prstGeom prst="rect">
                <a:avLst/>
              </a:prstGeom>
              <a:solidFill>
                <a:srgbClr val="FDF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9" name="Rectangle 1105"/>
              <p:cNvSpPr>
                <a:spLocks noChangeArrowheads="1"/>
              </p:cNvSpPr>
              <p:nvPr/>
            </p:nvSpPr>
            <p:spPr bwMode="auto">
              <a:xfrm>
                <a:off x="4905" y="2488"/>
                <a:ext cx="44" cy="1"/>
              </a:xfrm>
              <a:prstGeom prst="rect">
                <a:avLst/>
              </a:prstGeom>
              <a:solidFill>
                <a:srgbClr val="FEFE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" name="Rectangle 1106"/>
              <p:cNvSpPr>
                <a:spLocks noChangeArrowheads="1"/>
              </p:cNvSpPr>
              <p:nvPr/>
            </p:nvSpPr>
            <p:spPr bwMode="auto">
              <a:xfrm>
                <a:off x="4905" y="2489"/>
                <a:ext cx="44" cy="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" name="Freeform 1107"/>
              <p:cNvSpPr>
                <a:spLocks/>
              </p:cNvSpPr>
              <p:nvPr/>
            </p:nvSpPr>
            <p:spPr bwMode="auto">
              <a:xfrm>
                <a:off x="4905" y="2446"/>
                <a:ext cx="43" cy="43"/>
              </a:xfrm>
              <a:custGeom>
                <a:avLst/>
                <a:gdLst>
                  <a:gd name="T0" fmla="*/ 22 w 43"/>
                  <a:gd name="T1" fmla="*/ 0 h 43"/>
                  <a:gd name="T2" fmla="*/ 43 w 43"/>
                  <a:gd name="T3" fmla="*/ 22 h 43"/>
                  <a:gd name="T4" fmla="*/ 22 w 43"/>
                  <a:gd name="T5" fmla="*/ 43 h 43"/>
                  <a:gd name="T6" fmla="*/ 0 w 43"/>
                  <a:gd name="T7" fmla="*/ 22 h 43"/>
                  <a:gd name="T8" fmla="*/ 22 w 43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3">
                    <a:moveTo>
                      <a:pt x="22" y="0"/>
                    </a:moveTo>
                    <a:lnTo>
                      <a:pt x="43" y="22"/>
                    </a:lnTo>
                    <a:lnTo>
                      <a:pt x="22" y="43"/>
                    </a:lnTo>
                    <a:lnTo>
                      <a:pt x="0" y="22"/>
                    </a:lnTo>
                    <a:lnTo>
                      <a:pt x="22" y="0"/>
                    </a:lnTo>
                    <a:close/>
                  </a:path>
                </a:pathLst>
              </a:custGeom>
              <a:noFill/>
              <a:ln w="0" cap="flat">
                <a:solidFill>
                  <a:srgbClr val="B2B2B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" name="Rectangle 1108"/>
              <p:cNvSpPr>
                <a:spLocks noChangeArrowheads="1"/>
              </p:cNvSpPr>
              <p:nvPr/>
            </p:nvSpPr>
            <p:spPr bwMode="auto">
              <a:xfrm>
                <a:off x="4905" y="2446"/>
                <a:ext cx="44" cy="1"/>
              </a:xfrm>
              <a:prstGeom prst="rect">
                <a:avLst/>
              </a:prstGeom>
              <a:solidFill>
                <a:srgbClr val="5151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3" name="Rectangle 1109"/>
              <p:cNvSpPr>
                <a:spLocks noChangeArrowheads="1"/>
              </p:cNvSpPr>
              <p:nvPr/>
            </p:nvSpPr>
            <p:spPr bwMode="auto">
              <a:xfrm>
                <a:off x="4905" y="2447"/>
                <a:ext cx="44" cy="1"/>
              </a:xfrm>
              <a:prstGeom prst="rect">
                <a:avLst/>
              </a:prstGeom>
              <a:solidFill>
                <a:srgbClr val="5252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4" name="Rectangle 1110"/>
              <p:cNvSpPr>
                <a:spLocks noChangeArrowheads="1"/>
              </p:cNvSpPr>
              <p:nvPr/>
            </p:nvSpPr>
            <p:spPr bwMode="auto">
              <a:xfrm>
                <a:off x="4905" y="2448"/>
                <a:ext cx="44" cy="2"/>
              </a:xfrm>
              <a:prstGeom prst="rect">
                <a:avLst/>
              </a:prstGeom>
              <a:solidFill>
                <a:srgbClr val="5353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5" name="Rectangle 1111"/>
              <p:cNvSpPr>
                <a:spLocks noChangeArrowheads="1"/>
              </p:cNvSpPr>
              <p:nvPr/>
            </p:nvSpPr>
            <p:spPr bwMode="auto">
              <a:xfrm>
                <a:off x="4905" y="2450"/>
                <a:ext cx="44" cy="1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6" name="Rectangle 1112"/>
              <p:cNvSpPr>
                <a:spLocks noChangeArrowheads="1"/>
              </p:cNvSpPr>
              <p:nvPr/>
            </p:nvSpPr>
            <p:spPr bwMode="auto">
              <a:xfrm>
                <a:off x="4905" y="2451"/>
                <a:ext cx="44" cy="1"/>
              </a:xfrm>
              <a:prstGeom prst="rect">
                <a:avLst/>
              </a:prstGeom>
              <a:solidFill>
                <a:srgbClr val="55555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7" name="Rectangle 1113"/>
              <p:cNvSpPr>
                <a:spLocks noChangeArrowheads="1"/>
              </p:cNvSpPr>
              <p:nvPr/>
            </p:nvSpPr>
            <p:spPr bwMode="auto">
              <a:xfrm>
                <a:off x="4905" y="2452"/>
                <a:ext cx="44" cy="1"/>
              </a:xfrm>
              <a:prstGeom prst="rect">
                <a:avLst/>
              </a:prstGeom>
              <a:solidFill>
                <a:srgbClr val="5656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8" name="Rectangle 1114"/>
              <p:cNvSpPr>
                <a:spLocks noChangeArrowheads="1"/>
              </p:cNvSpPr>
              <p:nvPr/>
            </p:nvSpPr>
            <p:spPr bwMode="auto">
              <a:xfrm>
                <a:off x="4905" y="2453"/>
                <a:ext cx="44" cy="1"/>
              </a:xfrm>
              <a:prstGeom prst="rect">
                <a:avLst/>
              </a:prstGeom>
              <a:solidFill>
                <a:srgbClr val="57575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9" name="Rectangle 1115"/>
              <p:cNvSpPr>
                <a:spLocks noChangeArrowheads="1"/>
              </p:cNvSpPr>
              <p:nvPr/>
            </p:nvSpPr>
            <p:spPr bwMode="auto">
              <a:xfrm>
                <a:off x="4905" y="2454"/>
                <a:ext cx="44" cy="1"/>
              </a:xfrm>
              <a:prstGeom prst="rect">
                <a:avLst/>
              </a:prstGeom>
              <a:solidFill>
                <a:srgbClr val="58585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" name="Rectangle 1116"/>
              <p:cNvSpPr>
                <a:spLocks noChangeArrowheads="1"/>
              </p:cNvSpPr>
              <p:nvPr/>
            </p:nvSpPr>
            <p:spPr bwMode="auto">
              <a:xfrm>
                <a:off x="4905" y="2455"/>
                <a:ext cx="44" cy="1"/>
              </a:xfrm>
              <a:prstGeom prst="rect">
                <a:avLst/>
              </a:prstGeom>
              <a:solidFill>
                <a:srgbClr val="5959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" name="Rectangle 1117"/>
              <p:cNvSpPr>
                <a:spLocks noChangeArrowheads="1"/>
              </p:cNvSpPr>
              <p:nvPr/>
            </p:nvSpPr>
            <p:spPr bwMode="auto">
              <a:xfrm>
                <a:off x="4905" y="2456"/>
                <a:ext cx="44" cy="2"/>
              </a:xfrm>
              <a:prstGeom prst="rect">
                <a:avLst/>
              </a:prstGeom>
              <a:solidFill>
                <a:srgbClr val="5A5A5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" name="Rectangle 1118"/>
              <p:cNvSpPr>
                <a:spLocks noChangeArrowheads="1"/>
              </p:cNvSpPr>
              <p:nvPr/>
            </p:nvSpPr>
            <p:spPr bwMode="auto">
              <a:xfrm>
                <a:off x="4905" y="2458"/>
                <a:ext cx="44" cy="1"/>
              </a:xfrm>
              <a:prstGeom prst="rect">
                <a:avLst/>
              </a:prstGeom>
              <a:solidFill>
                <a:srgbClr val="5B5B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" name="Rectangle 1119"/>
              <p:cNvSpPr>
                <a:spLocks noChangeArrowheads="1"/>
              </p:cNvSpPr>
              <p:nvPr/>
            </p:nvSpPr>
            <p:spPr bwMode="auto">
              <a:xfrm>
                <a:off x="4905" y="2459"/>
                <a:ext cx="44" cy="1"/>
              </a:xfrm>
              <a:prstGeom prst="rect">
                <a:avLst/>
              </a:prstGeom>
              <a:solidFill>
                <a:srgbClr val="5C5C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4" name="Rectangle 1120"/>
              <p:cNvSpPr>
                <a:spLocks noChangeArrowheads="1"/>
              </p:cNvSpPr>
              <p:nvPr/>
            </p:nvSpPr>
            <p:spPr bwMode="auto">
              <a:xfrm>
                <a:off x="4905" y="2460"/>
                <a:ext cx="44" cy="2"/>
              </a:xfrm>
              <a:prstGeom prst="rect">
                <a:avLst/>
              </a:prstGeom>
              <a:solidFill>
                <a:srgbClr val="5D5D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5" name="Rectangle 1121"/>
              <p:cNvSpPr>
                <a:spLocks noChangeArrowheads="1"/>
              </p:cNvSpPr>
              <p:nvPr/>
            </p:nvSpPr>
            <p:spPr bwMode="auto">
              <a:xfrm>
                <a:off x="4905" y="2462"/>
                <a:ext cx="44" cy="1"/>
              </a:xfrm>
              <a:prstGeom prst="rect">
                <a:avLst/>
              </a:prstGeom>
              <a:solidFill>
                <a:srgbClr val="5E5E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6" name="Rectangle 1122"/>
              <p:cNvSpPr>
                <a:spLocks noChangeArrowheads="1"/>
              </p:cNvSpPr>
              <p:nvPr/>
            </p:nvSpPr>
            <p:spPr bwMode="auto">
              <a:xfrm>
                <a:off x="4905" y="2463"/>
                <a:ext cx="44" cy="1"/>
              </a:xfrm>
              <a:prstGeom prst="rect">
                <a:avLst/>
              </a:prstGeom>
              <a:solidFill>
                <a:srgbClr val="5F5F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7" name="Rectangle 1123"/>
              <p:cNvSpPr>
                <a:spLocks noChangeArrowheads="1"/>
              </p:cNvSpPr>
              <p:nvPr/>
            </p:nvSpPr>
            <p:spPr bwMode="auto">
              <a:xfrm>
                <a:off x="4905" y="2464"/>
                <a:ext cx="44" cy="2"/>
              </a:xfrm>
              <a:prstGeom prst="rect">
                <a:avLst/>
              </a:prstGeom>
              <a:solidFill>
                <a:srgbClr val="60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8" name="Rectangle 1124"/>
              <p:cNvSpPr>
                <a:spLocks noChangeArrowheads="1"/>
              </p:cNvSpPr>
              <p:nvPr/>
            </p:nvSpPr>
            <p:spPr bwMode="auto">
              <a:xfrm>
                <a:off x="4905" y="2466"/>
                <a:ext cx="44" cy="1"/>
              </a:xfrm>
              <a:prstGeom prst="rect">
                <a:avLst/>
              </a:prstGeom>
              <a:solidFill>
                <a:srgbClr val="6161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9" name="Rectangle 1125"/>
              <p:cNvSpPr>
                <a:spLocks noChangeArrowheads="1"/>
              </p:cNvSpPr>
              <p:nvPr/>
            </p:nvSpPr>
            <p:spPr bwMode="auto">
              <a:xfrm>
                <a:off x="4905" y="2467"/>
                <a:ext cx="44" cy="1"/>
              </a:xfrm>
              <a:prstGeom prst="rect">
                <a:avLst/>
              </a:prstGeom>
              <a:solidFill>
                <a:srgbClr val="6262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0" name="Rectangle 1126"/>
              <p:cNvSpPr>
                <a:spLocks noChangeArrowheads="1"/>
              </p:cNvSpPr>
              <p:nvPr/>
            </p:nvSpPr>
            <p:spPr bwMode="auto">
              <a:xfrm>
                <a:off x="4905" y="2468"/>
                <a:ext cx="44" cy="1"/>
              </a:xfrm>
              <a:prstGeom prst="rect">
                <a:avLst/>
              </a:pr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1" name="Rectangle 1127"/>
              <p:cNvSpPr>
                <a:spLocks noChangeArrowheads="1"/>
              </p:cNvSpPr>
              <p:nvPr/>
            </p:nvSpPr>
            <p:spPr bwMode="auto">
              <a:xfrm>
                <a:off x="4905" y="2469"/>
                <a:ext cx="44" cy="1"/>
              </a:xfrm>
              <a:prstGeom prst="rect">
                <a:avLst/>
              </a:prstGeom>
              <a:solidFill>
                <a:srgbClr val="6464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2" name="Rectangle 1128"/>
              <p:cNvSpPr>
                <a:spLocks noChangeArrowheads="1"/>
              </p:cNvSpPr>
              <p:nvPr/>
            </p:nvSpPr>
            <p:spPr bwMode="auto">
              <a:xfrm>
                <a:off x="4905" y="2470"/>
                <a:ext cx="44" cy="2"/>
              </a:xfrm>
              <a:prstGeom prst="rect">
                <a:avLst/>
              </a:prstGeom>
              <a:solidFill>
                <a:srgbClr val="6565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3" name="Rectangle 1129"/>
              <p:cNvSpPr>
                <a:spLocks noChangeArrowheads="1"/>
              </p:cNvSpPr>
              <p:nvPr/>
            </p:nvSpPr>
            <p:spPr bwMode="auto">
              <a:xfrm>
                <a:off x="4905" y="2472"/>
                <a:ext cx="44" cy="1"/>
              </a:xfrm>
              <a:prstGeom prst="rect">
                <a:avLst/>
              </a:pr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" name="Rectangle 1130"/>
              <p:cNvSpPr>
                <a:spLocks noChangeArrowheads="1"/>
              </p:cNvSpPr>
              <p:nvPr/>
            </p:nvSpPr>
            <p:spPr bwMode="auto">
              <a:xfrm>
                <a:off x="4905" y="2473"/>
                <a:ext cx="44" cy="1"/>
              </a:xfrm>
              <a:prstGeom prst="rect">
                <a:avLst/>
              </a:prstGeom>
              <a:solidFill>
                <a:srgbClr val="6767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" name="Rectangle 1131"/>
              <p:cNvSpPr>
                <a:spLocks noChangeArrowheads="1"/>
              </p:cNvSpPr>
              <p:nvPr/>
            </p:nvSpPr>
            <p:spPr bwMode="auto">
              <a:xfrm>
                <a:off x="4905" y="2474"/>
                <a:ext cx="44" cy="2"/>
              </a:xfrm>
              <a:prstGeom prst="rect">
                <a:avLst/>
              </a:prstGeom>
              <a:solidFill>
                <a:srgbClr val="6868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6" name="Rectangle 1132"/>
              <p:cNvSpPr>
                <a:spLocks noChangeArrowheads="1"/>
              </p:cNvSpPr>
              <p:nvPr/>
            </p:nvSpPr>
            <p:spPr bwMode="auto">
              <a:xfrm>
                <a:off x="4905" y="2476"/>
                <a:ext cx="44" cy="1"/>
              </a:xfrm>
              <a:prstGeom prst="rect">
                <a:avLst/>
              </a:prstGeom>
              <a:solidFill>
                <a:srgbClr val="69696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7" name="Rectangle 1133"/>
              <p:cNvSpPr>
                <a:spLocks noChangeArrowheads="1"/>
              </p:cNvSpPr>
              <p:nvPr/>
            </p:nvSpPr>
            <p:spPr bwMode="auto">
              <a:xfrm>
                <a:off x="4905" y="2477"/>
                <a:ext cx="44" cy="1"/>
              </a:xfrm>
              <a:prstGeom prst="rect">
                <a:avLst/>
              </a:prstGeom>
              <a:solidFill>
                <a:srgbClr val="6A6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8" name="Rectangle 1134"/>
              <p:cNvSpPr>
                <a:spLocks noChangeArrowheads="1"/>
              </p:cNvSpPr>
              <p:nvPr/>
            </p:nvSpPr>
            <p:spPr bwMode="auto">
              <a:xfrm>
                <a:off x="4905" y="2478"/>
                <a:ext cx="44" cy="2"/>
              </a:xfrm>
              <a:prstGeom prst="rect">
                <a:avLst/>
              </a:prstGeom>
              <a:solidFill>
                <a:srgbClr val="6B6B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9" name="Rectangle 1135"/>
              <p:cNvSpPr>
                <a:spLocks noChangeArrowheads="1"/>
              </p:cNvSpPr>
              <p:nvPr/>
            </p:nvSpPr>
            <p:spPr bwMode="auto">
              <a:xfrm>
                <a:off x="4905" y="2480"/>
                <a:ext cx="44" cy="1"/>
              </a:xfrm>
              <a:prstGeom prst="rect">
                <a:avLst/>
              </a:prstGeom>
              <a:solidFill>
                <a:srgbClr val="6C6C6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0" name="Rectangle 1136"/>
              <p:cNvSpPr>
                <a:spLocks noChangeArrowheads="1"/>
              </p:cNvSpPr>
              <p:nvPr/>
            </p:nvSpPr>
            <p:spPr bwMode="auto">
              <a:xfrm>
                <a:off x="4905" y="2481"/>
                <a:ext cx="44" cy="1"/>
              </a:xfrm>
              <a:prstGeom prst="rect">
                <a:avLst/>
              </a:prstGeom>
              <a:solidFill>
                <a:srgbClr val="6D6D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" name="Rectangle 1137"/>
              <p:cNvSpPr>
                <a:spLocks noChangeArrowheads="1"/>
              </p:cNvSpPr>
              <p:nvPr/>
            </p:nvSpPr>
            <p:spPr bwMode="auto">
              <a:xfrm>
                <a:off x="4905" y="2482"/>
                <a:ext cx="44" cy="1"/>
              </a:xfrm>
              <a:prstGeom prst="rect">
                <a:avLst/>
              </a:prstGeom>
              <a:solidFill>
                <a:srgbClr val="6E6E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2" name="Rectangle 1138"/>
              <p:cNvSpPr>
                <a:spLocks noChangeArrowheads="1"/>
              </p:cNvSpPr>
              <p:nvPr/>
            </p:nvSpPr>
            <p:spPr bwMode="auto">
              <a:xfrm>
                <a:off x="4905" y="2483"/>
                <a:ext cx="44" cy="1"/>
              </a:xfrm>
              <a:prstGeom prst="rect">
                <a:avLst/>
              </a:prstGeom>
              <a:solidFill>
                <a:srgbClr val="6F6F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3" name="Rectangle 1139"/>
              <p:cNvSpPr>
                <a:spLocks noChangeArrowheads="1"/>
              </p:cNvSpPr>
              <p:nvPr/>
            </p:nvSpPr>
            <p:spPr bwMode="auto">
              <a:xfrm>
                <a:off x="4905" y="2484"/>
                <a:ext cx="44" cy="1"/>
              </a:xfrm>
              <a:prstGeom prst="rect">
                <a:avLst/>
              </a:prstGeom>
              <a:solidFill>
                <a:srgbClr val="7070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4" name="Rectangle 1140"/>
              <p:cNvSpPr>
                <a:spLocks noChangeArrowheads="1"/>
              </p:cNvSpPr>
              <p:nvPr/>
            </p:nvSpPr>
            <p:spPr bwMode="auto">
              <a:xfrm>
                <a:off x="4905" y="2485"/>
                <a:ext cx="44" cy="1"/>
              </a:xfrm>
              <a:prstGeom prst="rect">
                <a:avLst/>
              </a:prstGeom>
              <a:solidFill>
                <a:srgbClr val="71717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5" name="Rectangle 1141"/>
              <p:cNvSpPr>
                <a:spLocks noChangeArrowheads="1"/>
              </p:cNvSpPr>
              <p:nvPr/>
            </p:nvSpPr>
            <p:spPr bwMode="auto">
              <a:xfrm>
                <a:off x="4905" y="2486"/>
                <a:ext cx="44" cy="2"/>
              </a:xfrm>
              <a:prstGeom prst="rect">
                <a:avLst/>
              </a:prstGeom>
              <a:solidFill>
                <a:srgbClr val="7272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6" name="Rectangle 1142"/>
              <p:cNvSpPr>
                <a:spLocks noChangeArrowheads="1"/>
              </p:cNvSpPr>
              <p:nvPr/>
            </p:nvSpPr>
            <p:spPr bwMode="auto">
              <a:xfrm>
                <a:off x="4905" y="2488"/>
                <a:ext cx="44" cy="1"/>
              </a:xfrm>
              <a:prstGeom prst="rect">
                <a:avLst/>
              </a:prstGeom>
              <a:solidFill>
                <a:srgbClr val="7373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7" name="Rectangle 1143"/>
              <p:cNvSpPr>
                <a:spLocks noChangeArrowheads="1"/>
              </p:cNvSpPr>
              <p:nvPr/>
            </p:nvSpPr>
            <p:spPr bwMode="auto">
              <a:xfrm>
                <a:off x="4905" y="2489"/>
                <a:ext cx="44" cy="1"/>
              </a:xfrm>
              <a:prstGeom prst="rect">
                <a:avLst/>
              </a:prstGeom>
              <a:solidFill>
                <a:srgbClr val="74747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8" name="Freeform 1144"/>
              <p:cNvSpPr>
                <a:spLocks/>
              </p:cNvSpPr>
              <p:nvPr/>
            </p:nvSpPr>
            <p:spPr bwMode="auto">
              <a:xfrm>
                <a:off x="4905" y="2446"/>
                <a:ext cx="43" cy="43"/>
              </a:xfrm>
              <a:custGeom>
                <a:avLst/>
                <a:gdLst>
                  <a:gd name="T0" fmla="*/ 22 w 43"/>
                  <a:gd name="T1" fmla="*/ 0 h 43"/>
                  <a:gd name="T2" fmla="*/ 43 w 43"/>
                  <a:gd name="T3" fmla="*/ 22 h 43"/>
                  <a:gd name="T4" fmla="*/ 22 w 43"/>
                  <a:gd name="T5" fmla="*/ 43 h 43"/>
                  <a:gd name="T6" fmla="*/ 0 w 43"/>
                  <a:gd name="T7" fmla="*/ 22 h 43"/>
                  <a:gd name="T8" fmla="*/ 22 w 43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3">
                    <a:moveTo>
                      <a:pt x="22" y="0"/>
                    </a:moveTo>
                    <a:lnTo>
                      <a:pt x="43" y="22"/>
                    </a:lnTo>
                    <a:lnTo>
                      <a:pt x="22" y="43"/>
                    </a:lnTo>
                    <a:lnTo>
                      <a:pt x="0" y="22"/>
                    </a:lnTo>
                    <a:lnTo>
                      <a:pt x="22" y="0"/>
                    </a:lnTo>
                    <a:close/>
                  </a:path>
                </a:pathLst>
              </a:custGeom>
              <a:noFill/>
              <a:ln w="0" cap="flat">
                <a:solidFill>
                  <a:srgbClr val="16161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9" name="Rectangle 1145"/>
              <p:cNvSpPr>
                <a:spLocks noChangeArrowheads="1"/>
              </p:cNvSpPr>
              <p:nvPr/>
            </p:nvSpPr>
            <p:spPr bwMode="auto">
              <a:xfrm>
                <a:off x="4987" y="2403"/>
                <a:ext cx="197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4/18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70" name="Rectangle 1146"/>
              <p:cNvSpPr>
                <a:spLocks noChangeArrowheads="1"/>
              </p:cNvSpPr>
              <p:nvPr/>
            </p:nvSpPr>
            <p:spPr bwMode="auto">
              <a:xfrm>
                <a:off x="4927" y="2551"/>
                <a:ext cx="150" cy="13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1" name="Rectangle 1147"/>
              <p:cNvSpPr>
                <a:spLocks noChangeArrowheads="1"/>
              </p:cNvSpPr>
              <p:nvPr/>
            </p:nvSpPr>
            <p:spPr bwMode="auto">
              <a:xfrm>
                <a:off x="4922" y="2550"/>
                <a:ext cx="9" cy="1"/>
              </a:xfrm>
              <a:prstGeom prst="rect">
                <a:avLst/>
              </a:pr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2" name="Rectangle 1148"/>
              <p:cNvSpPr>
                <a:spLocks noChangeArrowheads="1"/>
              </p:cNvSpPr>
              <p:nvPr/>
            </p:nvSpPr>
            <p:spPr bwMode="auto">
              <a:xfrm>
                <a:off x="4922" y="2551"/>
                <a:ext cx="9" cy="2"/>
              </a:xfrm>
              <a:prstGeom prst="rect">
                <a:avLst/>
              </a:prstGeom>
              <a:solidFill>
                <a:srgbClr val="DCDC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3" name="Rectangle 1149"/>
              <p:cNvSpPr>
                <a:spLocks noChangeArrowheads="1"/>
              </p:cNvSpPr>
              <p:nvPr/>
            </p:nvSpPr>
            <p:spPr bwMode="auto">
              <a:xfrm>
                <a:off x="4922" y="2553"/>
                <a:ext cx="9" cy="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4" name="Rectangle 1150"/>
              <p:cNvSpPr>
                <a:spLocks noChangeArrowheads="1"/>
              </p:cNvSpPr>
              <p:nvPr/>
            </p:nvSpPr>
            <p:spPr bwMode="auto">
              <a:xfrm>
                <a:off x="4922" y="2553"/>
                <a:ext cx="9" cy="2"/>
              </a:xfrm>
              <a:prstGeom prst="rect">
                <a:avLst/>
              </a:prstGeom>
              <a:solidFill>
                <a:srgbClr val="DED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5" name="Rectangle 1151"/>
              <p:cNvSpPr>
                <a:spLocks noChangeArrowheads="1"/>
              </p:cNvSpPr>
              <p:nvPr/>
            </p:nvSpPr>
            <p:spPr bwMode="auto">
              <a:xfrm>
                <a:off x="4922" y="2555"/>
                <a:ext cx="9" cy="1"/>
              </a:xfrm>
              <a:prstGeom prst="rect">
                <a:avLst/>
              </a:prstGeom>
              <a:solidFill>
                <a:srgbClr val="DFD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6" name="Rectangle 1152"/>
              <p:cNvSpPr>
                <a:spLocks noChangeArrowheads="1"/>
              </p:cNvSpPr>
              <p:nvPr/>
            </p:nvSpPr>
            <p:spPr bwMode="auto">
              <a:xfrm>
                <a:off x="4922" y="2555"/>
                <a:ext cx="9" cy="2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7" name="Rectangle 1153"/>
              <p:cNvSpPr>
                <a:spLocks noChangeArrowheads="1"/>
              </p:cNvSpPr>
              <p:nvPr/>
            </p:nvSpPr>
            <p:spPr bwMode="auto">
              <a:xfrm>
                <a:off x="4922" y="2557"/>
                <a:ext cx="9" cy="1"/>
              </a:xfrm>
              <a:prstGeom prst="rect">
                <a:avLst/>
              </a:prstGeom>
              <a:solidFill>
                <a:srgbClr val="E1E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8" name="Rectangle 1154"/>
              <p:cNvSpPr>
                <a:spLocks noChangeArrowheads="1"/>
              </p:cNvSpPr>
              <p:nvPr/>
            </p:nvSpPr>
            <p:spPr bwMode="auto">
              <a:xfrm>
                <a:off x="4922" y="2558"/>
                <a:ext cx="9" cy="1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9" name="Rectangle 1155"/>
              <p:cNvSpPr>
                <a:spLocks noChangeArrowheads="1"/>
              </p:cNvSpPr>
              <p:nvPr/>
            </p:nvSpPr>
            <p:spPr bwMode="auto">
              <a:xfrm>
                <a:off x="4922" y="2559"/>
                <a:ext cx="9" cy="2"/>
              </a:xfrm>
              <a:prstGeom prst="rect">
                <a:avLst/>
              </a:prstGeom>
              <a:solidFill>
                <a:srgbClr val="E3E3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0" name="Rectangle 1156"/>
              <p:cNvSpPr>
                <a:spLocks noChangeArrowheads="1"/>
              </p:cNvSpPr>
              <p:nvPr/>
            </p:nvSpPr>
            <p:spPr bwMode="auto">
              <a:xfrm>
                <a:off x="4922" y="2561"/>
                <a:ext cx="9" cy="1"/>
              </a:xfrm>
              <a:prstGeom prst="rect">
                <a:avLst/>
              </a:prstGeom>
              <a:solidFill>
                <a:srgbClr val="E4E4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1" name="Rectangle 1157"/>
              <p:cNvSpPr>
                <a:spLocks noChangeArrowheads="1"/>
              </p:cNvSpPr>
              <p:nvPr/>
            </p:nvSpPr>
            <p:spPr bwMode="auto">
              <a:xfrm>
                <a:off x="4922" y="2562"/>
                <a:ext cx="9" cy="1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2" name="Rectangle 1158"/>
              <p:cNvSpPr>
                <a:spLocks noChangeArrowheads="1"/>
              </p:cNvSpPr>
              <p:nvPr/>
            </p:nvSpPr>
            <p:spPr bwMode="auto">
              <a:xfrm>
                <a:off x="4922" y="2563"/>
                <a:ext cx="9" cy="1"/>
              </a:xfrm>
              <a:prstGeom prst="rect">
                <a:avLst/>
              </a:pr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3" name="Rectangle 1159"/>
              <p:cNvSpPr>
                <a:spLocks noChangeArrowheads="1"/>
              </p:cNvSpPr>
              <p:nvPr/>
            </p:nvSpPr>
            <p:spPr bwMode="auto">
              <a:xfrm>
                <a:off x="4922" y="2564"/>
                <a:ext cx="9" cy="1"/>
              </a:xfrm>
              <a:prstGeom prst="rect">
                <a:avLst/>
              </a:prstGeom>
              <a:solidFill>
                <a:srgbClr val="E7E7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4" name="Rectangle 1160"/>
              <p:cNvSpPr>
                <a:spLocks noChangeArrowheads="1"/>
              </p:cNvSpPr>
              <p:nvPr/>
            </p:nvSpPr>
            <p:spPr bwMode="auto">
              <a:xfrm>
                <a:off x="4922" y="2565"/>
                <a:ext cx="9" cy="1"/>
              </a:xfrm>
              <a:prstGeom prst="rect">
                <a:avLst/>
              </a:pr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5" name="Rectangle 1161"/>
              <p:cNvSpPr>
                <a:spLocks noChangeArrowheads="1"/>
              </p:cNvSpPr>
              <p:nvPr/>
            </p:nvSpPr>
            <p:spPr bwMode="auto">
              <a:xfrm>
                <a:off x="4922" y="2566"/>
                <a:ext cx="9" cy="1"/>
              </a:xfrm>
              <a:prstGeom prst="rect">
                <a:avLst/>
              </a:prstGeom>
              <a:solidFill>
                <a:srgbClr val="E9E9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6" name="Rectangle 1162"/>
              <p:cNvSpPr>
                <a:spLocks noChangeArrowheads="1"/>
              </p:cNvSpPr>
              <p:nvPr/>
            </p:nvSpPr>
            <p:spPr bwMode="auto">
              <a:xfrm>
                <a:off x="4922" y="2567"/>
                <a:ext cx="9" cy="1"/>
              </a:xfrm>
              <a:prstGeom prst="rect">
                <a:avLst/>
              </a:pr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7" name="Rectangle 1163"/>
              <p:cNvSpPr>
                <a:spLocks noChangeArrowheads="1"/>
              </p:cNvSpPr>
              <p:nvPr/>
            </p:nvSpPr>
            <p:spPr bwMode="auto">
              <a:xfrm>
                <a:off x="4922" y="2568"/>
                <a:ext cx="9" cy="2"/>
              </a:xfrm>
              <a:prstGeom prst="rect">
                <a:avLst/>
              </a:prstGeom>
              <a:solidFill>
                <a:srgbClr val="EBEB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8" name="Rectangle 1164"/>
              <p:cNvSpPr>
                <a:spLocks noChangeArrowheads="1"/>
              </p:cNvSpPr>
              <p:nvPr/>
            </p:nvSpPr>
            <p:spPr bwMode="auto">
              <a:xfrm>
                <a:off x="4922" y="2570"/>
                <a:ext cx="9" cy="1"/>
              </a:xfrm>
              <a:prstGeom prst="rect">
                <a:avLst/>
              </a:prstGeom>
              <a:solidFill>
                <a:srgbClr val="ECEC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9" name="Rectangle 1165"/>
              <p:cNvSpPr>
                <a:spLocks noChangeArrowheads="1"/>
              </p:cNvSpPr>
              <p:nvPr/>
            </p:nvSpPr>
            <p:spPr bwMode="auto">
              <a:xfrm>
                <a:off x="4922" y="2571"/>
                <a:ext cx="9" cy="2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0" name="Rectangle 1166"/>
              <p:cNvSpPr>
                <a:spLocks noChangeArrowheads="1"/>
              </p:cNvSpPr>
              <p:nvPr/>
            </p:nvSpPr>
            <p:spPr bwMode="auto">
              <a:xfrm>
                <a:off x="4922" y="2573"/>
                <a:ext cx="9" cy="1"/>
              </a:xfrm>
              <a:prstGeom prst="rect">
                <a:avLst/>
              </a:prstGeom>
              <a:solidFill>
                <a:srgbClr val="EEEE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1" name="Rectangle 1167"/>
              <p:cNvSpPr>
                <a:spLocks noChangeArrowheads="1"/>
              </p:cNvSpPr>
              <p:nvPr/>
            </p:nvSpPr>
            <p:spPr bwMode="auto">
              <a:xfrm>
                <a:off x="4922" y="2574"/>
                <a:ext cx="9" cy="1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2" name="Rectangle 1168"/>
              <p:cNvSpPr>
                <a:spLocks noChangeArrowheads="1"/>
              </p:cNvSpPr>
              <p:nvPr/>
            </p:nvSpPr>
            <p:spPr bwMode="auto">
              <a:xfrm>
                <a:off x="4922" y="2575"/>
                <a:ext cx="9" cy="1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3" name="Rectangle 1169"/>
              <p:cNvSpPr>
                <a:spLocks noChangeArrowheads="1"/>
              </p:cNvSpPr>
              <p:nvPr/>
            </p:nvSpPr>
            <p:spPr bwMode="auto">
              <a:xfrm>
                <a:off x="4922" y="2576"/>
                <a:ext cx="9" cy="1"/>
              </a:xfrm>
              <a:prstGeom prst="rect">
                <a:avLst/>
              </a:prstGeom>
              <a:solidFill>
                <a:srgbClr val="F1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4" name="Rectangle 1170"/>
              <p:cNvSpPr>
                <a:spLocks noChangeArrowheads="1"/>
              </p:cNvSpPr>
              <p:nvPr/>
            </p:nvSpPr>
            <p:spPr bwMode="auto">
              <a:xfrm>
                <a:off x="4922" y="2577"/>
                <a:ext cx="9" cy="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5" name="Rectangle 1171"/>
              <p:cNvSpPr>
                <a:spLocks noChangeArrowheads="1"/>
              </p:cNvSpPr>
              <p:nvPr/>
            </p:nvSpPr>
            <p:spPr bwMode="auto">
              <a:xfrm>
                <a:off x="4922" y="2578"/>
                <a:ext cx="9" cy="2"/>
              </a:xfrm>
              <a:prstGeom prst="rect">
                <a:avLst/>
              </a:prstGeom>
              <a:solidFill>
                <a:srgbClr val="F3F3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6" name="Rectangle 1172"/>
              <p:cNvSpPr>
                <a:spLocks noChangeArrowheads="1"/>
              </p:cNvSpPr>
              <p:nvPr/>
            </p:nvSpPr>
            <p:spPr bwMode="auto">
              <a:xfrm>
                <a:off x="4922" y="2580"/>
                <a:ext cx="9" cy="1"/>
              </a:xfrm>
              <a:prstGeom prst="rect">
                <a:avLst/>
              </a:prstGeom>
              <a:solidFill>
                <a:srgbClr val="F4F4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7" name="Rectangle 1173"/>
              <p:cNvSpPr>
                <a:spLocks noChangeArrowheads="1"/>
              </p:cNvSpPr>
              <p:nvPr/>
            </p:nvSpPr>
            <p:spPr bwMode="auto">
              <a:xfrm>
                <a:off x="4922" y="2581"/>
                <a:ext cx="9" cy="1"/>
              </a:xfrm>
              <a:prstGeom prst="rect">
                <a:avLst/>
              </a:pr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8" name="Rectangle 1174"/>
              <p:cNvSpPr>
                <a:spLocks noChangeArrowheads="1"/>
              </p:cNvSpPr>
              <p:nvPr/>
            </p:nvSpPr>
            <p:spPr bwMode="auto">
              <a:xfrm>
                <a:off x="4922" y="2582"/>
                <a:ext cx="9" cy="2"/>
              </a:xfrm>
              <a:prstGeom prst="rect">
                <a:avLst/>
              </a:prstGeom>
              <a:solidFill>
                <a:srgbClr val="F6F6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9" name="Rectangle 1175"/>
              <p:cNvSpPr>
                <a:spLocks noChangeArrowheads="1"/>
              </p:cNvSpPr>
              <p:nvPr/>
            </p:nvSpPr>
            <p:spPr bwMode="auto">
              <a:xfrm>
                <a:off x="4922" y="2584"/>
                <a:ext cx="9" cy="1"/>
              </a:xfrm>
              <a:prstGeom prst="rect">
                <a:avLst/>
              </a:prstGeom>
              <a:solidFill>
                <a:srgbClr val="F7F7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0" name="Rectangle 1176"/>
              <p:cNvSpPr>
                <a:spLocks noChangeArrowheads="1"/>
              </p:cNvSpPr>
              <p:nvPr/>
            </p:nvSpPr>
            <p:spPr bwMode="auto">
              <a:xfrm>
                <a:off x="4922" y="2585"/>
                <a:ext cx="9" cy="1"/>
              </a:xfrm>
              <a:prstGeom prst="rect">
                <a:avLst/>
              </a:prstGeom>
              <a:solidFill>
                <a:srgbClr val="F8F8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1" name="Rectangle 1177"/>
              <p:cNvSpPr>
                <a:spLocks noChangeArrowheads="1"/>
              </p:cNvSpPr>
              <p:nvPr/>
            </p:nvSpPr>
            <p:spPr bwMode="auto">
              <a:xfrm>
                <a:off x="4922" y="2586"/>
                <a:ext cx="9" cy="1"/>
              </a:xfrm>
              <a:prstGeom prst="rect">
                <a:avLst/>
              </a:prstGeom>
              <a:solidFill>
                <a:srgbClr val="F9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" name="Rectangle 1178"/>
              <p:cNvSpPr>
                <a:spLocks noChangeArrowheads="1"/>
              </p:cNvSpPr>
              <p:nvPr/>
            </p:nvSpPr>
            <p:spPr bwMode="auto">
              <a:xfrm>
                <a:off x="4922" y="2587"/>
                <a:ext cx="9" cy="1"/>
              </a:xfrm>
              <a:prstGeom prst="rect">
                <a:avLst/>
              </a:prstGeom>
              <a:solidFill>
                <a:srgbClr val="FAFA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3" name="Rectangle 1179"/>
              <p:cNvSpPr>
                <a:spLocks noChangeArrowheads="1"/>
              </p:cNvSpPr>
              <p:nvPr/>
            </p:nvSpPr>
            <p:spPr bwMode="auto">
              <a:xfrm>
                <a:off x="4922" y="2588"/>
                <a:ext cx="9" cy="1"/>
              </a:xfrm>
              <a:prstGeom prst="rect">
                <a:avLst/>
              </a:pr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4" name="Rectangle 1180"/>
              <p:cNvSpPr>
                <a:spLocks noChangeArrowheads="1"/>
              </p:cNvSpPr>
              <p:nvPr/>
            </p:nvSpPr>
            <p:spPr bwMode="auto">
              <a:xfrm>
                <a:off x="4922" y="2589"/>
                <a:ext cx="9" cy="1"/>
              </a:xfrm>
              <a:prstGeom prst="rect">
                <a:avLst/>
              </a:prstGeom>
              <a:solidFill>
                <a:srgbClr val="FC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5" name="Rectangle 1181"/>
              <p:cNvSpPr>
                <a:spLocks noChangeArrowheads="1"/>
              </p:cNvSpPr>
              <p:nvPr/>
            </p:nvSpPr>
            <p:spPr bwMode="auto">
              <a:xfrm>
                <a:off x="4922" y="2590"/>
                <a:ext cx="9" cy="2"/>
              </a:xfrm>
              <a:prstGeom prst="rect">
                <a:avLst/>
              </a:prstGeom>
              <a:solidFill>
                <a:srgbClr val="FDF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6" name="Rectangle 1182"/>
              <p:cNvSpPr>
                <a:spLocks noChangeArrowheads="1"/>
              </p:cNvSpPr>
              <p:nvPr/>
            </p:nvSpPr>
            <p:spPr bwMode="auto">
              <a:xfrm>
                <a:off x="4922" y="2592"/>
                <a:ext cx="9" cy="1"/>
              </a:xfrm>
              <a:prstGeom prst="rect">
                <a:avLst/>
              </a:prstGeom>
              <a:solidFill>
                <a:srgbClr val="FEFE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7" name="Rectangle 1183"/>
              <p:cNvSpPr>
                <a:spLocks noChangeArrowheads="1"/>
              </p:cNvSpPr>
              <p:nvPr/>
            </p:nvSpPr>
            <p:spPr bwMode="auto">
              <a:xfrm>
                <a:off x="4922" y="2550"/>
                <a:ext cx="9" cy="43"/>
              </a:xfrm>
              <a:prstGeom prst="rect">
                <a:avLst/>
              </a:prstGeom>
              <a:noFill/>
              <a:ln w="0" cap="flat">
                <a:solidFill>
                  <a:srgbClr val="B2B2B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8" name="Rectangle 1184"/>
              <p:cNvSpPr>
                <a:spLocks noChangeArrowheads="1"/>
              </p:cNvSpPr>
              <p:nvPr/>
            </p:nvSpPr>
            <p:spPr bwMode="auto">
              <a:xfrm>
                <a:off x="4922" y="2550"/>
                <a:ext cx="9" cy="1"/>
              </a:xfrm>
              <a:prstGeom prst="rect">
                <a:avLst/>
              </a:prstGeom>
              <a:solidFill>
                <a:srgbClr val="42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9" name="Rectangle 1185"/>
              <p:cNvSpPr>
                <a:spLocks noChangeArrowheads="1"/>
              </p:cNvSpPr>
              <p:nvPr/>
            </p:nvSpPr>
            <p:spPr bwMode="auto">
              <a:xfrm>
                <a:off x="4922" y="2551"/>
                <a:ext cx="9" cy="2"/>
              </a:xfrm>
              <a:prstGeom prst="rect">
                <a:avLst/>
              </a:pr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0" name="Rectangle 1186"/>
              <p:cNvSpPr>
                <a:spLocks noChangeArrowheads="1"/>
              </p:cNvSpPr>
              <p:nvPr/>
            </p:nvSpPr>
            <p:spPr bwMode="auto">
              <a:xfrm>
                <a:off x="4922" y="2553"/>
                <a:ext cx="9" cy="1"/>
              </a:xfrm>
              <a:prstGeom prst="rect">
                <a:avLst/>
              </a:prstGeom>
              <a:solidFill>
                <a:srgbClr val="4444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1" name="Rectangle 1187"/>
              <p:cNvSpPr>
                <a:spLocks noChangeArrowheads="1"/>
              </p:cNvSpPr>
              <p:nvPr/>
            </p:nvSpPr>
            <p:spPr bwMode="auto">
              <a:xfrm>
                <a:off x="4922" y="2554"/>
                <a:ext cx="9" cy="1"/>
              </a:xfrm>
              <a:prstGeom prst="rect">
                <a:avLst/>
              </a:prstGeom>
              <a:solidFill>
                <a:srgbClr val="45454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2" name="Rectangle 1188"/>
              <p:cNvSpPr>
                <a:spLocks noChangeArrowheads="1"/>
              </p:cNvSpPr>
              <p:nvPr/>
            </p:nvSpPr>
            <p:spPr bwMode="auto">
              <a:xfrm>
                <a:off x="4922" y="2555"/>
                <a:ext cx="9" cy="1"/>
              </a:xfrm>
              <a:prstGeom prst="rect">
                <a:avLst/>
              </a:prstGeom>
              <a:solidFill>
                <a:srgbClr val="46464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3" name="Rectangle 1189"/>
              <p:cNvSpPr>
                <a:spLocks noChangeArrowheads="1"/>
              </p:cNvSpPr>
              <p:nvPr/>
            </p:nvSpPr>
            <p:spPr bwMode="auto">
              <a:xfrm>
                <a:off x="4922" y="2556"/>
                <a:ext cx="9" cy="1"/>
              </a:xfrm>
              <a:prstGeom prst="rect">
                <a:avLst/>
              </a:prstGeom>
              <a:solidFill>
                <a:srgbClr val="4747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4" name="Rectangle 1190"/>
              <p:cNvSpPr>
                <a:spLocks noChangeArrowheads="1"/>
              </p:cNvSpPr>
              <p:nvPr/>
            </p:nvSpPr>
            <p:spPr bwMode="auto">
              <a:xfrm>
                <a:off x="4922" y="2557"/>
                <a:ext cx="9" cy="1"/>
              </a:xfrm>
              <a:prstGeom prst="rect">
                <a:avLst/>
              </a:prstGeom>
              <a:solidFill>
                <a:srgbClr val="48484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5" name="Rectangle 1191"/>
              <p:cNvSpPr>
                <a:spLocks noChangeArrowheads="1"/>
              </p:cNvSpPr>
              <p:nvPr/>
            </p:nvSpPr>
            <p:spPr bwMode="auto">
              <a:xfrm>
                <a:off x="4922" y="2558"/>
                <a:ext cx="9" cy="1"/>
              </a:xfrm>
              <a:prstGeom prst="rect">
                <a:avLst/>
              </a:prstGeom>
              <a:solidFill>
                <a:srgbClr val="49494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6" name="Rectangle 1192"/>
              <p:cNvSpPr>
                <a:spLocks noChangeArrowheads="1"/>
              </p:cNvSpPr>
              <p:nvPr/>
            </p:nvSpPr>
            <p:spPr bwMode="auto">
              <a:xfrm>
                <a:off x="4922" y="2559"/>
                <a:ext cx="9" cy="2"/>
              </a:xfrm>
              <a:prstGeom prst="rect">
                <a:avLst/>
              </a:pr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7" name="Rectangle 1193"/>
              <p:cNvSpPr>
                <a:spLocks noChangeArrowheads="1"/>
              </p:cNvSpPr>
              <p:nvPr/>
            </p:nvSpPr>
            <p:spPr bwMode="auto">
              <a:xfrm>
                <a:off x="4922" y="2561"/>
                <a:ext cx="9" cy="1"/>
              </a:xfrm>
              <a:prstGeom prst="rect">
                <a:avLst/>
              </a:prstGeom>
              <a:solidFill>
                <a:srgbClr val="4B4B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8" name="Rectangle 1194"/>
              <p:cNvSpPr>
                <a:spLocks noChangeArrowheads="1"/>
              </p:cNvSpPr>
              <p:nvPr/>
            </p:nvSpPr>
            <p:spPr bwMode="auto">
              <a:xfrm>
                <a:off x="4922" y="2562"/>
                <a:ext cx="9" cy="1"/>
              </a:xfrm>
              <a:prstGeom prst="rect">
                <a:avLst/>
              </a:prstGeom>
              <a:solidFill>
                <a:srgbClr val="4C4C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9" name="Rectangle 1195"/>
              <p:cNvSpPr>
                <a:spLocks noChangeArrowheads="1"/>
              </p:cNvSpPr>
              <p:nvPr/>
            </p:nvSpPr>
            <p:spPr bwMode="auto">
              <a:xfrm>
                <a:off x="4922" y="2563"/>
                <a:ext cx="9" cy="1"/>
              </a:xfrm>
              <a:prstGeom prst="rect">
                <a:avLst/>
              </a:pr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0" name="Rectangle 1196"/>
              <p:cNvSpPr>
                <a:spLocks noChangeArrowheads="1"/>
              </p:cNvSpPr>
              <p:nvPr/>
            </p:nvSpPr>
            <p:spPr bwMode="auto">
              <a:xfrm>
                <a:off x="4922" y="2564"/>
                <a:ext cx="9" cy="2"/>
              </a:xfrm>
              <a:prstGeom prst="rect">
                <a:avLst/>
              </a:pr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1" name="Rectangle 1197"/>
              <p:cNvSpPr>
                <a:spLocks noChangeArrowheads="1"/>
              </p:cNvSpPr>
              <p:nvPr/>
            </p:nvSpPr>
            <p:spPr bwMode="auto">
              <a:xfrm>
                <a:off x="4922" y="2566"/>
                <a:ext cx="9" cy="1"/>
              </a:xfrm>
              <a:prstGeom prst="rect">
                <a:avLst/>
              </a:pr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2" name="Rectangle 1198"/>
              <p:cNvSpPr>
                <a:spLocks noChangeArrowheads="1"/>
              </p:cNvSpPr>
              <p:nvPr/>
            </p:nvSpPr>
            <p:spPr bwMode="auto">
              <a:xfrm>
                <a:off x="4922" y="2567"/>
                <a:ext cx="9" cy="1"/>
              </a:xfrm>
              <a:prstGeom prst="rect">
                <a:avLst/>
              </a:prstGeom>
              <a:solidFill>
                <a:srgbClr val="505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3" name="Rectangle 1199"/>
              <p:cNvSpPr>
                <a:spLocks noChangeArrowheads="1"/>
              </p:cNvSpPr>
              <p:nvPr/>
            </p:nvSpPr>
            <p:spPr bwMode="auto">
              <a:xfrm>
                <a:off x="4922" y="2568"/>
                <a:ext cx="9" cy="2"/>
              </a:xfrm>
              <a:prstGeom prst="rect">
                <a:avLst/>
              </a:prstGeom>
              <a:solidFill>
                <a:srgbClr val="5151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4" name="Rectangle 1200"/>
              <p:cNvSpPr>
                <a:spLocks noChangeArrowheads="1"/>
              </p:cNvSpPr>
              <p:nvPr/>
            </p:nvSpPr>
            <p:spPr bwMode="auto">
              <a:xfrm>
                <a:off x="4922" y="2570"/>
                <a:ext cx="9" cy="1"/>
              </a:xfrm>
              <a:prstGeom prst="rect">
                <a:avLst/>
              </a:prstGeom>
              <a:solidFill>
                <a:srgbClr val="5252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5" name="Rectangle 1201"/>
              <p:cNvSpPr>
                <a:spLocks noChangeArrowheads="1"/>
              </p:cNvSpPr>
              <p:nvPr/>
            </p:nvSpPr>
            <p:spPr bwMode="auto">
              <a:xfrm>
                <a:off x="4922" y="2571"/>
                <a:ext cx="9" cy="1"/>
              </a:xfrm>
              <a:prstGeom prst="rect">
                <a:avLst/>
              </a:prstGeom>
              <a:solidFill>
                <a:srgbClr val="5353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6" name="Rectangle 1202"/>
              <p:cNvSpPr>
                <a:spLocks noChangeArrowheads="1"/>
              </p:cNvSpPr>
              <p:nvPr/>
            </p:nvSpPr>
            <p:spPr bwMode="auto">
              <a:xfrm>
                <a:off x="4922" y="2572"/>
                <a:ext cx="9" cy="1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7" name="Rectangle 1203"/>
              <p:cNvSpPr>
                <a:spLocks noChangeArrowheads="1"/>
              </p:cNvSpPr>
              <p:nvPr/>
            </p:nvSpPr>
            <p:spPr bwMode="auto">
              <a:xfrm>
                <a:off x="4922" y="2573"/>
                <a:ext cx="9" cy="1"/>
              </a:xfrm>
              <a:prstGeom prst="rect">
                <a:avLst/>
              </a:prstGeom>
              <a:solidFill>
                <a:srgbClr val="55555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8" name="Rectangle 1204"/>
              <p:cNvSpPr>
                <a:spLocks noChangeArrowheads="1"/>
              </p:cNvSpPr>
              <p:nvPr/>
            </p:nvSpPr>
            <p:spPr bwMode="auto">
              <a:xfrm>
                <a:off x="4922" y="2574"/>
                <a:ext cx="9" cy="2"/>
              </a:xfrm>
              <a:prstGeom prst="rect">
                <a:avLst/>
              </a:prstGeom>
              <a:solidFill>
                <a:srgbClr val="5656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9" name="Rectangle 1205"/>
              <p:cNvSpPr>
                <a:spLocks noChangeArrowheads="1"/>
              </p:cNvSpPr>
              <p:nvPr/>
            </p:nvSpPr>
            <p:spPr bwMode="auto">
              <a:xfrm>
                <a:off x="4922" y="2576"/>
                <a:ext cx="9" cy="1"/>
              </a:xfrm>
              <a:prstGeom prst="rect">
                <a:avLst/>
              </a:prstGeom>
              <a:solidFill>
                <a:srgbClr val="57575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0" name="Rectangle 1206"/>
              <p:cNvSpPr>
                <a:spLocks noChangeArrowheads="1"/>
              </p:cNvSpPr>
              <p:nvPr/>
            </p:nvSpPr>
            <p:spPr bwMode="auto">
              <a:xfrm>
                <a:off x="4922" y="2577"/>
                <a:ext cx="9" cy="1"/>
              </a:xfrm>
              <a:prstGeom prst="rect">
                <a:avLst/>
              </a:prstGeom>
              <a:solidFill>
                <a:srgbClr val="58585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1" name="Rectangle 1207"/>
              <p:cNvSpPr>
                <a:spLocks noChangeArrowheads="1"/>
              </p:cNvSpPr>
              <p:nvPr/>
            </p:nvSpPr>
            <p:spPr bwMode="auto">
              <a:xfrm>
                <a:off x="4922" y="2578"/>
                <a:ext cx="9" cy="2"/>
              </a:xfrm>
              <a:prstGeom prst="rect">
                <a:avLst/>
              </a:prstGeom>
              <a:solidFill>
                <a:srgbClr val="5959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2" name="Rectangle 1208"/>
              <p:cNvSpPr>
                <a:spLocks noChangeArrowheads="1"/>
              </p:cNvSpPr>
              <p:nvPr/>
            </p:nvSpPr>
            <p:spPr bwMode="auto">
              <a:xfrm>
                <a:off x="4922" y="2580"/>
                <a:ext cx="9" cy="1"/>
              </a:xfrm>
              <a:prstGeom prst="rect">
                <a:avLst/>
              </a:prstGeom>
              <a:solidFill>
                <a:srgbClr val="5A5A5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3" name="Rectangle 1209"/>
              <p:cNvSpPr>
                <a:spLocks noChangeArrowheads="1"/>
              </p:cNvSpPr>
              <p:nvPr/>
            </p:nvSpPr>
            <p:spPr bwMode="auto">
              <a:xfrm>
                <a:off x="4922" y="2581"/>
                <a:ext cx="9" cy="1"/>
              </a:xfrm>
              <a:prstGeom prst="rect">
                <a:avLst/>
              </a:prstGeom>
              <a:solidFill>
                <a:srgbClr val="5B5B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8" name="Group 1411"/>
            <p:cNvGrpSpPr>
              <a:grpSpLocks/>
            </p:cNvGrpSpPr>
            <p:nvPr/>
          </p:nvGrpSpPr>
          <p:grpSpPr bwMode="auto">
            <a:xfrm>
              <a:off x="1678" y="386"/>
              <a:ext cx="3914" cy="2548"/>
              <a:chOff x="1678" y="386"/>
              <a:chExt cx="3914" cy="2548"/>
            </a:xfrm>
          </p:grpSpPr>
          <p:sp>
            <p:nvSpPr>
              <p:cNvPr id="134" name="Rectangle 1211"/>
              <p:cNvSpPr>
                <a:spLocks noChangeArrowheads="1"/>
              </p:cNvSpPr>
              <p:nvPr/>
            </p:nvSpPr>
            <p:spPr bwMode="auto">
              <a:xfrm>
                <a:off x="4922" y="2582"/>
                <a:ext cx="9" cy="2"/>
              </a:xfrm>
              <a:prstGeom prst="rect">
                <a:avLst/>
              </a:prstGeom>
              <a:solidFill>
                <a:srgbClr val="5C5C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" name="Rectangle 1212"/>
              <p:cNvSpPr>
                <a:spLocks noChangeArrowheads="1"/>
              </p:cNvSpPr>
              <p:nvPr/>
            </p:nvSpPr>
            <p:spPr bwMode="auto">
              <a:xfrm>
                <a:off x="4922" y="2584"/>
                <a:ext cx="9" cy="1"/>
              </a:xfrm>
              <a:prstGeom prst="rect">
                <a:avLst/>
              </a:prstGeom>
              <a:solidFill>
                <a:srgbClr val="5D5D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" name="Rectangle 1213"/>
              <p:cNvSpPr>
                <a:spLocks noChangeArrowheads="1"/>
              </p:cNvSpPr>
              <p:nvPr/>
            </p:nvSpPr>
            <p:spPr bwMode="auto">
              <a:xfrm>
                <a:off x="4922" y="2585"/>
                <a:ext cx="9" cy="1"/>
              </a:xfrm>
              <a:prstGeom prst="rect">
                <a:avLst/>
              </a:prstGeom>
              <a:solidFill>
                <a:srgbClr val="5E5E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" name="Rectangle 1214"/>
              <p:cNvSpPr>
                <a:spLocks noChangeArrowheads="1"/>
              </p:cNvSpPr>
              <p:nvPr/>
            </p:nvSpPr>
            <p:spPr bwMode="auto">
              <a:xfrm>
                <a:off x="4922" y="2586"/>
                <a:ext cx="9" cy="1"/>
              </a:xfrm>
              <a:prstGeom prst="rect">
                <a:avLst/>
              </a:prstGeom>
              <a:solidFill>
                <a:srgbClr val="5F5F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" name="Rectangle 1215"/>
              <p:cNvSpPr>
                <a:spLocks noChangeArrowheads="1"/>
              </p:cNvSpPr>
              <p:nvPr/>
            </p:nvSpPr>
            <p:spPr bwMode="auto">
              <a:xfrm>
                <a:off x="4922" y="2587"/>
                <a:ext cx="9" cy="1"/>
              </a:xfrm>
              <a:prstGeom prst="rect">
                <a:avLst/>
              </a:prstGeom>
              <a:solidFill>
                <a:srgbClr val="60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" name="Rectangle 1216"/>
              <p:cNvSpPr>
                <a:spLocks noChangeArrowheads="1"/>
              </p:cNvSpPr>
              <p:nvPr/>
            </p:nvSpPr>
            <p:spPr bwMode="auto">
              <a:xfrm>
                <a:off x="4922" y="2588"/>
                <a:ext cx="9" cy="1"/>
              </a:xfrm>
              <a:prstGeom prst="rect">
                <a:avLst/>
              </a:prstGeom>
              <a:solidFill>
                <a:srgbClr val="6161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" name="Rectangle 1217"/>
              <p:cNvSpPr>
                <a:spLocks noChangeArrowheads="1"/>
              </p:cNvSpPr>
              <p:nvPr/>
            </p:nvSpPr>
            <p:spPr bwMode="auto">
              <a:xfrm>
                <a:off x="4922" y="2589"/>
                <a:ext cx="9" cy="1"/>
              </a:xfrm>
              <a:prstGeom prst="rect">
                <a:avLst/>
              </a:prstGeom>
              <a:solidFill>
                <a:srgbClr val="6262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" name="Rectangle 1218"/>
              <p:cNvSpPr>
                <a:spLocks noChangeArrowheads="1"/>
              </p:cNvSpPr>
              <p:nvPr/>
            </p:nvSpPr>
            <p:spPr bwMode="auto">
              <a:xfrm>
                <a:off x="4922" y="2590"/>
                <a:ext cx="9" cy="2"/>
              </a:xfrm>
              <a:prstGeom prst="rect">
                <a:avLst/>
              </a:pr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" name="Rectangle 1219"/>
              <p:cNvSpPr>
                <a:spLocks noChangeArrowheads="1"/>
              </p:cNvSpPr>
              <p:nvPr/>
            </p:nvSpPr>
            <p:spPr bwMode="auto">
              <a:xfrm>
                <a:off x="4922" y="2592"/>
                <a:ext cx="9" cy="1"/>
              </a:xfrm>
              <a:prstGeom prst="rect">
                <a:avLst/>
              </a:prstGeom>
              <a:solidFill>
                <a:srgbClr val="6464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" name="Rectangle 1220"/>
              <p:cNvSpPr>
                <a:spLocks noChangeArrowheads="1"/>
              </p:cNvSpPr>
              <p:nvPr/>
            </p:nvSpPr>
            <p:spPr bwMode="auto">
              <a:xfrm>
                <a:off x="4922" y="2550"/>
                <a:ext cx="9" cy="43"/>
              </a:xfrm>
              <a:prstGeom prst="rect">
                <a:avLst/>
              </a:prstGeom>
              <a:noFill/>
              <a:ln w="0" cap="flat">
                <a:solidFill>
                  <a:srgbClr val="070707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" name="Rectangle 1221"/>
              <p:cNvSpPr>
                <a:spLocks noChangeArrowheads="1"/>
              </p:cNvSpPr>
              <p:nvPr/>
            </p:nvSpPr>
            <p:spPr bwMode="auto">
              <a:xfrm>
                <a:off x="5072" y="2550"/>
                <a:ext cx="8" cy="1"/>
              </a:xfrm>
              <a:prstGeom prst="rect">
                <a:avLst/>
              </a:pr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" name="Rectangle 1222"/>
              <p:cNvSpPr>
                <a:spLocks noChangeArrowheads="1"/>
              </p:cNvSpPr>
              <p:nvPr/>
            </p:nvSpPr>
            <p:spPr bwMode="auto">
              <a:xfrm>
                <a:off x="5072" y="2551"/>
                <a:ext cx="8" cy="2"/>
              </a:xfrm>
              <a:prstGeom prst="rect">
                <a:avLst/>
              </a:prstGeom>
              <a:solidFill>
                <a:srgbClr val="DCDC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" name="Rectangle 1223"/>
              <p:cNvSpPr>
                <a:spLocks noChangeArrowheads="1"/>
              </p:cNvSpPr>
              <p:nvPr/>
            </p:nvSpPr>
            <p:spPr bwMode="auto">
              <a:xfrm>
                <a:off x="5072" y="2553"/>
                <a:ext cx="8" cy="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" name="Rectangle 1224"/>
              <p:cNvSpPr>
                <a:spLocks noChangeArrowheads="1"/>
              </p:cNvSpPr>
              <p:nvPr/>
            </p:nvSpPr>
            <p:spPr bwMode="auto">
              <a:xfrm>
                <a:off x="5072" y="2553"/>
                <a:ext cx="8" cy="2"/>
              </a:xfrm>
              <a:prstGeom prst="rect">
                <a:avLst/>
              </a:prstGeom>
              <a:solidFill>
                <a:srgbClr val="DED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" name="Rectangle 1225"/>
              <p:cNvSpPr>
                <a:spLocks noChangeArrowheads="1"/>
              </p:cNvSpPr>
              <p:nvPr/>
            </p:nvSpPr>
            <p:spPr bwMode="auto">
              <a:xfrm>
                <a:off x="5072" y="2555"/>
                <a:ext cx="8" cy="1"/>
              </a:xfrm>
              <a:prstGeom prst="rect">
                <a:avLst/>
              </a:prstGeom>
              <a:solidFill>
                <a:srgbClr val="DFD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" name="Rectangle 1226"/>
              <p:cNvSpPr>
                <a:spLocks noChangeArrowheads="1"/>
              </p:cNvSpPr>
              <p:nvPr/>
            </p:nvSpPr>
            <p:spPr bwMode="auto">
              <a:xfrm>
                <a:off x="5072" y="2555"/>
                <a:ext cx="8" cy="2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" name="Rectangle 1227"/>
              <p:cNvSpPr>
                <a:spLocks noChangeArrowheads="1"/>
              </p:cNvSpPr>
              <p:nvPr/>
            </p:nvSpPr>
            <p:spPr bwMode="auto">
              <a:xfrm>
                <a:off x="5072" y="2557"/>
                <a:ext cx="8" cy="1"/>
              </a:xfrm>
              <a:prstGeom prst="rect">
                <a:avLst/>
              </a:prstGeom>
              <a:solidFill>
                <a:srgbClr val="E1E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" name="Rectangle 1228"/>
              <p:cNvSpPr>
                <a:spLocks noChangeArrowheads="1"/>
              </p:cNvSpPr>
              <p:nvPr/>
            </p:nvSpPr>
            <p:spPr bwMode="auto">
              <a:xfrm>
                <a:off x="5072" y="2558"/>
                <a:ext cx="8" cy="1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" name="Rectangle 1229"/>
              <p:cNvSpPr>
                <a:spLocks noChangeArrowheads="1"/>
              </p:cNvSpPr>
              <p:nvPr/>
            </p:nvSpPr>
            <p:spPr bwMode="auto">
              <a:xfrm>
                <a:off x="5072" y="2559"/>
                <a:ext cx="8" cy="2"/>
              </a:xfrm>
              <a:prstGeom prst="rect">
                <a:avLst/>
              </a:prstGeom>
              <a:solidFill>
                <a:srgbClr val="E3E3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" name="Rectangle 1230"/>
              <p:cNvSpPr>
                <a:spLocks noChangeArrowheads="1"/>
              </p:cNvSpPr>
              <p:nvPr/>
            </p:nvSpPr>
            <p:spPr bwMode="auto">
              <a:xfrm>
                <a:off x="5072" y="2561"/>
                <a:ext cx="8" cy="1"/>
              </a:xfrm>
              <a:prstGeom prst="rect">
                <a:avLst/>
              </a:prstGeom>
              <a:solidFill>
                <a:srgbClr val="E4E4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4" name="Rectangle 1231"/>
              <p:cNvSpPr>
                <a:spLocks noChangeArrowheads="1"/>
              </p:cNvSpPr>
              <p:nvPr/>
            </p:nvSpPr>
            <p:spPr bwMode="auto">
              <a:xfrm>
                <a:off x="5072" y="2562"/>
                <a:ext cx="8" cy="1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" name="Rectangle 1232"/>
              <p:cNvSpPr>
                <a:spLocks noChangeArrowheads="1"/>
              </p:cNvSpPr>
              <p:nvPr/>
            </p:nvSpPr>
            <p:spPr bwMode="auto">
              <a:xfrm>
                <a:off x="5072" y="2563"/>
                <a:ext cx="8" cy="1"/>
              </a:xfrm>
              <a:prstGeom prst="rect">
                <a:avLst/>
              </a:pr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6" name="Rectangle 1233"/>
              <p:cNvSpPr>
                <a:spLocks noChangeArrowheads="1"/>
              </p:cNvSpPr>
              <p:nvPr/>
            </p:nvSpPr>
            <p:spPr bwMode="auto">
              <a:xfrm>
                <a:off x="5072" y="2564"/>
                <a:ext cx="8" cy="1"/>
              </a:xfrm>
              <a:prstGeom prst="rect">
                <a:avLst/>
              </a:prstGeom>
              <a:solidFill>
                <a:srgbClr val="E7E7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" name="Rectangle 1234"/>
              <p:cNvSpPr>
                <a:spLocks noChangeArrowheads="1"/>
              </p:cNvSpPr>
              <p:nvPr/>
            </p:nvSpPr>
            <p:spPr bwMode="auto">
              <a:xfrm>
                <a:off x="5072" y="2565"/>
                <a:ext cx="8" cy="1"/>
              </a:xfrm>
              <a:prstGeom prst="rect">
                <a:avLst/>
              </a:pr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" name="Rectangle 1235"/>
              <p:cNvSpPr>
                <a:spLocks noChangeArrowheads="1"/>
              </p:cNvSpPr>
              <p:nvPr/>
            </p:nvSpPr>
            <p:spPr bwMode="auto">
              <a:xfrm>
                <a:off x="5072" y="2566"/>
                <a:ext cx="8" cy="1"/>
              </a:xfrm>
              <a:prstGeom prst="rect">
                <a:avLst/>
              </a:prstGeom>
              <a:solidFill>
                <a:srgbClr val="E9E9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" name="Rectangle 1236"/>
              <p:cNvSpPr>
                <a:spLocks noChangeArrowheads="1"/>
              </p:cNvSpPr>
              <p:nvPr/>
            </p:nvSpPr>
            <p:spPr bwMode="auto">
              <a:xfrm>
                <a:off x="5072" y="2567"/>
                <a:ext cx="8" cy="1"/>
              </a:xfrm>
              <a:prstGeom prst="rect">
                <a:avLst/>
              </a:pr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" name="Rectangle 1237"/>
              <p:cNvSpPr>
                <a:spLocks noChangeArrowheads="1"/>
              </p:cNvSpPr>
              <p:nvPr/>
            </p:nvSpPr>
            <p:spPr bwMode="auto">
              <a:xfrm>
                <a:off x="5072" y="2568"/>
                <a:ext cx="8" cy="2"/>
              </a:xfrm>
              <a:prstGeom prst="rect">
                <a:avLst/>
              </a:prstGeom>
              <a:solidFill>
                <a:srgbClr val="EBEB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" name="Rectangle 1238"/>
              <p:cNvSpPr>
                <a:spLocks noChangeArrowheads="1"/>
              </p:cNvSpPr>
              <p:nvPr/>
            </p:nvSpPr>
            <p:spPr bwMode="auto">
              <a:xfrm>
                <a:off x="5072" y="2570"/>
                <a:ext cx="8" cy="1"/>
              </a:xfrm>
              <a:prstGeom prst="rect">
                <a:avLst/>
              </a:prstGeom>
              <a:solidFill>
                <a:srgbClr val="ECEC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2" name="Rectangle 1239"/>
              <p:cNvSpPr>
                <a:spLocks noChangeArrowheads="1"/>
              </p:cNvSpPr>
              <p:nvPr/>
            </p:nvSpPr>
            <p:spPr bwMode="auto">
              <a:xfrm>
                <a:off x="5072" y="2571"/>
                <a:ext cx="8" cy="2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" name="Rectangle 1240"/>
              <p:cNvSpPr>
                <a:spLocks noChangeArrowheads="1"/>
              </p:cNvSpPr>
              <p:nvPr/>
            </p:nvSpPr>
            <p:spPr bwMode="auto">
              <a:xfrm>
                <a:off x="5072" y="2573"/>
                <a:ext cx="8" cy="1"/>
              </a:xfrm>
              <a:prstGeom prst="rect">
                <a:avLst/>
              </a:prstGeom>
              <a:solidFill>
                <a:srgbClr val="EEEE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" name="Rectangle 1241"/>
              <p:cNvSpPr>
                <a:spLocks noChangeArrowheads="1"/>
              </p:cNvSpPr>
              <p:nvPr/>
            </p:nvSpPr>
            <p:spPr bwMode="auto">
              <a:xfrm>
                <a:off x="5072" y="2574"/>
                <a:ext cx="8" cy="1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" name="Rectangle 1242"/>
              <p:cNvSpPr>
                <a:spLocks noChangeArrowheads="1"/>
              </p:cNvSpPr>
              <p:nvPr/>
            </p:nvSpPr>
            <p:spPr bwMode="auto">
              <a:xfrm>
                <a:off x="5072" y="2575"/>
                <a:ext cx="8" cy="1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" name="Rectangle 1243"/>
              <p:cNvSpPr>
                <a:spLocks noChangeArrowheads="1"/>
              </p:cNvSpPr>
              <p:nvPr/>
            </p:nvSpPr>
            <p:spPr bwMode="auto">
              <a:xfrm>
                <a:off x="5072" y="2576"/>
                <a:ext cx="8" cy="1"/>
              </a:xfrm>
              <a:prstGeom prst="rect">
                <a:avLst/>
              </a:prstGeom>
              <a:solidFill>
                <a:srgbClr val="F1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" name="Rectangle 1244"/>
              <p:cNvSpPr>
                <a:spLocks noChangeArrowheads="1"/>
              </p:cNvSpPr>
              <p:nvPr/>
            </p:nvSpPr>
            <p:spPr bwMode="auto">
              <a:xfrm>
                <a:off x="5072" y="2577"/>
                <a:ext cx="8" cy="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" name="Rectangle 1245"/>
              <p:cNvSpPr>
                <a:spLocks noChangeArrowheads="1"/>
              </p:cNvSpPr>
              <p:nvPr/>
            </p:nvSpPr>
            <p:spPr bwMode="auto">
              <a:xfrm>
                <a:off x="5072" y="2578"/>
                <a:ext cx="8" cy="2"/>
              </a:xfrm>
              <a:prstGeom prst="rect">
                <a:avLst/>
              </a:prstGeom>
              <a:solidFill>
                <a:srgbClr val="F3F3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9" name="Rectangle 1246"/>
              <p:cNvSpPr>
                <a:spLocks noChangeArrowheads="1"/>
              </p:cNvSpPr>
              <p:nvPr/>
            </p:nvSpPr>
            <p:spPr bwMode="auto">
              <a:xfrm>
                <a:off x="5072" y="2580"/>
                <a:ext cx="8" cy="1"/>
              </a:xfrm>
              <a:prstGeom prst="rect">
                <a:avLst/>
              </a:prstGeom>
              <a:solidFill>
                <a:srgbClr val="F4F4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0" name="Rectangle 1247"/>
              <p:cNvSpPr>
                <a:spLocks noChangeArrowheads="1"/>
              </p:cNvSpPr>
              <p:nvPr/>
            </p:nvSpPr>
            <p:spPr bwMode="auto">
              <a:xfrm>
                <a:off x="5072" y="2581"/>
                <a:ext cx="8" cy="1"/>
              </a:xfrm>
              <a:prstGeom prst="rect">
                <a:avLst/>
              </a:pr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1" name="Rectangle 1248"/>
              <p:cNvSpPr>
                <a:spLocks noChangeArrowheads="1"/>
              </p:cNvSpPr>
              <p:nvPr/>
            </p:nvSpPr>
            <p:spPr bwMode="auto">
              <a:xfrm>
                <a:off x="5072" y="2582"/>
                <a:ext cx="8" cy="2"/>
              </a:xfrm>
              <a:prstGeom prst="rect">
                <a:avLst/>
              </a:prstGeom>
              <a:solidFill>
                <a:srgbClr val="F6F6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2" name="Rectangle 1249"/>
              <p:cNvSpPr>
                <a:spLocks noChangeArrowheads="1"/>
              </p:cNvSpPr>
              <p:nvPr/>
            </p:nvSpPr>
            <p:spPr bwMode="auto">
              <a:xfrm>
                <a:off x="5072" y="2584"/>
                <a:ext cx="8" cy="1"/>
              </a:xfrm>
              <a:prstGeom prst="rect">
                <a:avLst/>
              </a:prstGeom>
              <a:solidFill>
                <a:srgbClr val="F7F7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3" name="Rectangle 1250"/>
              <p:cNvSpPr>
                <a:spLocks noChangeArrowheads="1"/>
              </p:cNvSpPr>
              <p:nvPr/>
            </p:nvSpPr>
            <p:spPr bwMode="auto">
              <a:xfrm>
                <a:off x="5072" y="2585"/>
                <a:ext cx="8" cy="1"/>
              </a:xfrm>
              <a:prstGeom prst="rect">
                <a:avLst/>
              </a:prstGeom>
              <a:solidFill>
                <a:srgbClr val="F8F8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4" name="Rectangle 1251"/>
              <p:cNvSpPr>
                <a:spLocks noChangeArrowheads="1"/>
              </p:cNvSpPr>
              <p:nvPr/>
            </p:nvSpPr>
            <p:spPr bwMode="auto">
              <a:xfrm>
                <a:off x="5072" y="2586"/>
                <a:ext cx="8" cy="1"/>
              </a:xfrm>
              <a:prstGeom prst="rect">
                <a:avLst/>
              </a:prstGeom>
              <a:solidFill>
                <a:srgbClr val="F9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5" name="Rectangle 1252"/>
              <p:cNvSpPr>
                <a:spLocks noChangeArrowheads="1"/>
              </p:cNvSpPr>
              <p:nvPr/>
            </p:nvSpPr>
            <p:spPr bwMode="auto">
              <a:xfrm>
                <a:off x="5072" y="2587"/>
                <a:ext cx="8" cy="1"/>
              </a:xfrm>
              <a:prstGeom prst="rect">
                <a:avLst/>
              </a:prstGeom>
              <a:solidFill>
                <a:srgbClr val="FAFA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6" name="Rectangle 1253"/>
              <p:cNvSpPr>
                <a:spLocks noChangeArrowheads="1"/>
              </p:cNvSpPr>
              <p:nvPr/>
            </p:nvSpPr>
            <p:spPr bwMode="auto">
              <a:xfrm>
                <a:off x="5072" y="2588"/>
                <a:ext cx="8" cy="1"/>
              </a:xfrm>
              <a:prstGeom prst="rect">
                <a:avLst/>
              </a:pr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7" name="Rectangle 1254"/>
              <p:cNvSpPr>
                <a:spLocks noChangeArrowheads="1"/>
              </p:cNvSpPr>
              <p:nvPr/>
            </p:nvSpPr>
            <p:spPr bwMode="auto">
              <a:xfrm>
                <a:off x="5072" y="2589"/>
                <a:ext cx="8" cy="1"/>
              </a:xfrm>
              <a:prstGeom prst="rect">
                <a:avLst/>
              </a:prstGeom>
              <a:solidFill>
                <a:srgbClr val="FC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8" name="Rectangle 1255"/>
              <p:cNvSpPr>
                <a:spLocks noChangeArrowheads="1"/>
              </p:cNvSpPr>
              <p:nvPr/>
            </p:nvSpPr>
            <p:spPr bwMode="auto">
              <a:xfrm>
                <a:off x="5072" y="2590"/>
                <a:ext cx="8" cy="2"/>
              </a:xfrm>
              <a:prstGeom prst="rect">
                <a:avLst/>
              </a:prstGeom>
              <a:solidFill>
                <a:srgbClr val="FDF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9" name="Rectangle 1256"/>
              <p:cNvSpPr>
                <a:spLocks noChangeArrowheads="1"/>
              </p:cNvSpPr>
              <p:nvPr/>
            </p:nvSpPr>
            <p:spPr bwMode="auto">
              <a:xfrm>
                <a:off x="5072" y="2592"/>
                <a:ext cx="8" cy="1"/>
              </a:xfrm>
              <a:prstGeom prst="rect">
                <a:avLst/>
              </a:prstGeom>
              <a:solidFill>
                <a:srgbClr val="FEFE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0" name="Rectangle 1257"/>
              <p:cNvSpPr>
                <a:spLocks noChangeArrowheads="1"/>
              </p:cNvSpPr>
              <p:nvPr/>
            </p:nvSpPr>
            <p:spPr bwMode="auto">
              <a:xfrm>
                <a:off x="5072" y="2550"/>
                <a:ext cx="8" cy="43"/>
              </a:xfrm>
              <a:prstGeom prst="rect">
                <a:avLst/>
              </a:prstGeom>
              <a:noFill/>
              <a:ln w="0" cap="flat">
                <a:solidFill>
                  <a:srgbClr val="B2B2B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1" name="Rectangle 1258"/>
              <p:cNvSpPr>
                <a:spLocks noChangeArrowheads="1"/>
              </p:cNvSpPr>
              <p:nvPr/>
            </p:nvSpPr>
            <p:spPr bwMode="auto">
              <a:xfrm>
                <a:off x="5072" y="2550"/>
                <a:ext cx="8" cy="1"/>
              </a:xfrm>
              <a:prstGeom prst="rect">
                <a:avLst/>
              </a:prstGeom>
              <a:solidFill>
                <a:srgbClr val="42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2" name="Rectangle 1259"/>
              <p:cNvSpPr>
                <a:spLocks noChangeArrowheads="1"/>
              </p:cNvSpPr>
              <p:nvPr/>
            </p:nvSpPr>
            <p:spPr bwMode="auto">
              <a:xfrm>
                <a:off x="5072" y="2551"/>
                <a:ext cx="8" cy="2"/>
              </a:xfrm>
              <a:prstGeom prst="rect">
                <a:avLst/>
              </a:pr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3" name="Rectangle 1260"/>
              <p:cNvSpPr>
                <a:spLocks noChangeArrowheads="1"/>
              </p:cNvSpPr>
              <p:nvPr/>
            </p:nvSpPr>
            <p:spPr bwMode="auto">
              <a:xfrm>
                <a:off x="5072" y="2553"/>
                <a:ext cx="8" cy="1"/>
              </a:xfrm>
              <a:prstGeom prst="rect">
                <a:avLst/>
              </a:prstGeom>
              <a:solidFill>
                <a:srgbClr val="4444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" name="Rectangle 1261"/>
              <p:cNvSpPr>
                <a:spLocks noChangeArrowheads="1"/>
              </p:cNvSpPr>
              <p:nvPr/>
            </p:nvSpPr>
            <p:spPr bwMode="auto">
              <a:xfrm>
                <a:off x="5072" y="2554"/>
                <a:ext cx="8" cy="1"/>
              </a:xfrm>
              <a:prstGeom prst="rect">
                <a:avLst/>
              </a:prstGeom>
              <a:solidFill>
                <a:srgbClr val="45454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" name="Rectangle 1262"/>
              <p:cNvSpPr>
                <a:spLocks noChangeArrowheads="1"/>
              </p:cNvSpPr>
              <p:nvPr/>
            </p:nvSpPr>
            <p:spPr bwMode="auto">
              <a:xfrm>
                <a:off x="5072" y="2555"/>
                <a:ext cx="8" cy="1"/>
              </a:xfrm>
              <a:prstGeom prst="rect">
                <a:avLst/>
              </a:prstGeom>
              <a:solidFill>
                <a:srgbClr val="46464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6" name="Rectangle 1263"/>
              <p:cNvSpPr>
                <a:spLocks noChangeArrowheads="1"/>
              </p:cNvSpPr>
              <p:nvPr/>
            </p:nvSpPr>
            <p:spPr bwMode="auto">
              <a:xfrm>
                <a:off x="5072" y="2556"/>
                <a:ext cx="8" cy="1"/>
              </a:xfrm>
              <a:prstGeom prst="rect">
                <a:avLst/>
              </a:prstGeom>
              <a:solidFill>
                <a:srgbClr val="4747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7" name="Rectangle 1264"/>
              <p:cNvSpPr>
                <a:spLocks noChangeArrowheads="1"/>
              </p:cNvSpPr>
              <p:nvPr/>
            </p:nvSpPr>
            <p:spPr bwMode="auto">
              <a:xfrm>
                <a:off x="5072" y="2557"/>
                <a:ext cx="8" cy="1"/>
              </a:xfrm>
              <a:prstGeom prst="rect">
                <a:avLst/>
              </a:prstGeom>
              <a:solidFill>
                <a:srgbClr val="48484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8" name="Rectangle 1265"/>
              <p:cNvSpPr>
                <a:spLocks noChangeArrowheads="1"/>
              </p:cNvSpPr>
              <p:nvPr/>
            </p:nvSpPr>
            <p:spPr bwMode="auto">
              <a:xfrm>
                <a:off x="5072" y="2558"/>
                <a:ext cx="8" cy="1"/>
              </a:xfrm>
              <a:prstGeom prst="rect">
                <a:avLst/>
              </a:prstGeom>
              <a:solidFill>
                <a:srgbClr val="49494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9" name="Rectangle 1266"/>
              <p:cNvSpPr>
                <a:spLocks noChangeArrowheads="1"/>
              </p:cNvSpPr>
              <p:nvPr/>
            </p:nvSpPr>
            <p:spPr bwMode="auto">
              <a:xfrm>
                <a:off x="5072" y="2559"/>
                <a:ext cx="8" cy="2"/>
              </a:xfrm>
              <a:prstGeom prst="rect">
                <a:avLst/>
              </a:pr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0" name="Rectangle 1267"/>
              <p:cNvSpPr>
                <a:spLocks noChangeArrowheads="1"/>
              </p:cNvSpPr>
              <p:nvPr/>
            </p:nvSpPr>
            <p:spPr bwMode="auto">
              <a:xfrm>
                <a:off x="5072" y="2561"/>
                <a:ext cx="8" cy="1"/>
              </a:xfrm>
              <a:prstGeom prst="rect">
                <a:avLst/>
              </a:prstGeom>
              <a:solidFill>
                <a:srgbClr val="4B4B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" name="Rectangle 1268"/>
              <p:cNvSpPr>
                <a:spLocks noChangeArrowheads="1"/>
              </p:cNvSpPr>
              <p:nvPr/>
            </p:nvSpPr>
            <p:spPr bwMode="auto">
              <a:xfrm>
                <a:off x="5072" y="2562"/>
                <a:ext cx="8" cy="1"/>
              </a:xfrm>
              <a:prstGeom prst="rect">
                <a:avLst/>
              </a:prstGeom>
              <a:solidFill>
                <a:srgbClr val="4C4C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2" name="Rectangle 1269"/>
              <p:cNvSpPr>
                <a:spLocks noChangeArrowheads="1"/>
              </p:cNvSpPr>
              <p:nvPr/>
            </p:nvSpPr>
            <p:spPr bwMode="auto">
              <a:xfrm>
                <a:off x="5072" y="2563"/>
                <a:ext cx="8" cy="1"/>
              </a:xfrm>
              <a:prstGeom prst="rect">
                <a:avLst/>
              </a:pr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3" name="Rectangle 1270"/>
              <p:cNvSpPr>
                <a:spLocks noChangeArrowheads="1"/>
              </p:cNvSpPr>
              <p:nvPr/>
            </p:nvSpPr>
            <p:spPr bwMode="auto">
              <a:xfrm>
                <a:off x="5072" y="2564"/>
                <a:ext cx="8" cy="2"/>
              </a:xfrm>
              <a:prstGeom prst="rect">
                <a:avLst/>
              </a:pr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4" name="Rectangle 1271"/>
              <p:cNvSpPr>
                <a:spLocks noChangeArrowheads="1"/>
              </p:cNvSpPr>
              <p:nvPr/>
            </p:nvSpPr>
            <p:spPr bwMode="auto">
              <a:xfrm>
                <a:off x="5072" y="2566"/>
                <a:ext cx="8" cy="1"/>
              </a:xfrm>
              <a:prstGeom prst="rect">
                <a:avLst/>
              </a:pr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5" name="Rectangle 1272"/>
              <p:cNvSpPr>
                <a:spLocks noChangeArrowheads="1"/>
              </p:cNvSpPr>
              <p:nvPr/>
            </p:nvSpPr>
            <p:spPr bwMode="auto">
              <a:xfrm>
                <a:off x="5072" y="2567"/>
                <a:ext cx="8" cy="1"/>
              </a:xfrm>
              <a:prstGeom prst="rect">
                <a:avLst/>
              </a:prstGeom>
              <a:solidFill>
                <a:srgbClr val="505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6" name="Rectangle 1273"/>
              <p:cNvSpPr>
                <a:spLocks noChangeArrowheads="1"/>
              </p:cNvSpPr>
              <p:nvPr/>
            </p:nvSpPr>
            <p:spPr bwMode="auto">
              <a:xfrm>
                <a:off x="5072" y="2568"/>
                <a:ext cx="8" cy="2"/>
              </a:xfrm>
              <a:prstGeom prst="rect">
                <a:avLst/>
              </a:prstGeom>
              <a:solidFill>
                <a:srgbClr val="5151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" name="Rectangle 1274"/>
              <p:cNvSpPr>
                <a:spLocks noChangeArrowheads="1"/>
              </p:cNvSpPr>
              <p:nvPr/>
            </p:nvSpPr>
            <p:spPr bwMode="auto">
              <a:xfrm>
                <a:off x="5072" y="2570"/>
                <a:ext cx="8" cy="1"/>
              </a:xfrm>
              <a:prstGeom prst="rect">
                <a:avLst/>
              </a:prstGeom>
              <a:solidFill>
                <a:srgbClr val="5252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8" name="Rectangle 1275"/>
              <p:cNvSpPr>
                <a:spLocks noChangeArrowheads="1"/>
              </p:cNvSpPr>
              <p:nvPr/>
            </p:nvSpPr>
            <p:spPr bwMode="auto">
              <a:xfrm>
                <a:off x="5072" y="2571"/>
                <a:ext cx="8" cy="1"/>
              </a:xfrm>
              <a:prstGeom prst="rect">
                <a:avLst/>
              </a:prstGeom>
              <a:solidFill>
                <a:srgbClr val="5353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" name="Rectangle 1276"/>
              <p:cNvSpPr>
                <a:spLocks noChangeArrowheads="1"/>
              </p:cNvSpPr>
              <p:nvPr/>
            </p:nvSpPr>
            <p:spPr bwMode="auto">
              <a:xfrm>
                <a:off x="5072" y="2572"/>
                <a:ext cx="8" cy="1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" name="Rectangle 1277"/>
              <p:cNvSpPr>
                <a:spLocks noChangeArrowheads="1"/>
              </p:cNvSpPr>
              <p:nvPr/>
            </p:nvSpPr>
            <p:spPr bwMode="auto">
              <a:xfrm>
                <a:off x="5072" y="2573"/>
                <a:ext cx="8" cy="1"/>
              </a:xfrm>
              <a:prstGeom prst="rect">
                <a:avLst/>
              </a:prstGeom>
              <a:solidFill>
                <a:srgbClr val="55555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1" name="Rectangle 1278"/>
              <p:cNvSpPr>
                <a:spLocks noChangeArrowheads="1"/>
              </p:cNvSpPr>
              <p:nvPr/>
            </p:nvSpPr>
            <p:spPr bwMode="auto">
              <a:xfrm>
                <a:off x="5072" y="2574"/>
                <a:ext cx="8" cy="2"/>
              </a:xfrm>
              <a:prstGeom prst="rect">
                <a:avLst/>
              </a:prstGeom>
              <a:solidFill>
                <a:srgbClr val="5656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2" name="Rectangle 1279"/>
              <p:cNvSpPr>
                <a:spLocks noChangeArrowheads="1"/>
              </p:cNvSpPr>
              <p:nvPr/>
            </p:nvSpPr>
            <p:spPr bwMode="auto">
              <a:xfrm>
                <a:off x="5072" y="2576"/>
                <a:ext cx="8" cy="1"/>
              </a:xfrm>
              <a:prstGeom prst="rect">
                <a:avLst/>
              </a:prstGeom>
              <a:solidFill>
                <a:srgbClr val="57575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3" name="Rectangle 1280"/>
              <p:cNvSpPr>
                <a:spLocks noChangeArrowheads="1"/>
              </p:cNvSpPr>
              <p:nvPr/>
            </p:nvSpPr>
            <p:spPr bwMode="auto">
              <a:xfrm>
                <a:off x="5072" y="2577"/>
                <a:ext cx="8" cy="1"/>
              </a:xfrm>
              <a:prstGeom prst="rect">
                <a:avLst/>
              </a:prstGeom>
              <a:solidFill>
                <a:srgbClr val="58585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4" name="Rectangle 1281"/>
              <p:cNvSpPr>
                <a:spLocks noChangeArrowheads="1"/>
              </p:cNvSpPr>
              <p:nvPr/>
            </p:nvSpPr>
            <p:spPr bwMode="auto">
              <a:xfrm>
                <a:off x="5072" y="2578"/>
                <a:ext cx="8" cy="2"/>
              </a:xfrm>
              <a:prstGeom prst="rect">
                <a:avLst/>
              </a:prstGeom>
              <a:solidFill>
                <a:srgbClr val="5959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" name="Rectangle 1282"/>
              <p:cNvSpPr>
                <a:spLocks noChangeArrowheads="1"/>
              </p:cNvSpPr>
              <p:nvPr/>
            </p:nvSpPr>
            <p:spPr bwMode="auto">
              <a:xfrm>
                <a:off x="5072" y="2580"/>
                <a:ext cx="8" cy="1"/>
              </a:xfrm>
              <a:prstGeom prst="rect">
                <a:avLst/>
              </a:prstGeom>
              <a:solidFill>
                <a:srgbClr val="5A5A5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" name="Rectangle 1283"/>
              <p:cNvSpPr>
                <a:spLocks noChangeArrowheads="1"/>
              </p:cNvSpPr>
              <p:nvPr/>
            </p:nvSpPr>
            <p:spPr bwMode="auto">
              <a:xfrm>
                <a:off x="5072" y="2581"/>
                <a:ext cx="8" cy="1"/>
              </a:xfrm>
              <a:prstGeom prst="rect">
                <a:avLst/>
              </a:prstGeom>
              <a:solidFill>
                <a:srgbClr val="5B5B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" name="Rectangle 1284"/>
              <p:cNvSpPr>
                <a:spLocks noChangeArrowheads="1"/>
              </p:cNvSpPr>
              <p:nvPr/>
            </p:nvSpPr>
            <p:spPr bwMode="auto">
              <a:xfrm>
                <a:off x="5072" y="2582"/>
                <a:ext cx="8" cy="2"/>
              </a:xfrm>
              <a:prstGeom prst="rect">
                <a:avLst/>
              </a:prstGeom>
              <a:solidFill>
                <a:srgbClr val="5C5C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8" name="Rectangle 1285"/>
              <p:cNvSpPr>
                <a:spLocks noChangeArrowheads="1"/>
              </p:cNvSpPr>
              <p:nvPr/>
            </p:nvSpPr>
            <p:spPr bwMode="auto">
              <a:xfrm>
                <a:off x="5072" y="2584"/>
                <a:ext cx="8" cy="1"/>
              </a:xfrm>
              <a:prstGeom prst="rect">
                <a:avLst/>
              </a:prstGeom>
              <a:solidFill>
                <a:srgbClr val="5D5D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9" name="Rectangle 1286"/>
              <p:cNvSpPr>
                <a:spLocks noChangeArrowheads="1"/>
              </p:cNvSpPr>
              <p:nvPr/>
            </p:nvSpPr>
            <p:spPr bwMode="auto">
              <a:xfrm>
                <a:off x="5072" y="2585"/>
                <a:ext cx="8" cy="1"/>
              </a:xfrm>
              <a:prstGeom prst="rect">
                <a:avLst/>
              </a:prstGeom>
              <a:solidFill>
                <a:srgbClr val="5E5E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0" name="Rectangle 1287"/>
              <p:cNvSpPr>
                <a:spLocks noChangeArrowheads="1"/>
              </p:cNvSpPr>
              <p:nvPr/>
            </p:nvSpPr>
            <p:spPr bwMode="auto">
              <a:xfrm>
                <a:off x="5072" y="2586"/>
                <a:ext cx="8" cy="1"/>
              </a:xfrm>
              <a:prstGeom prst="rect">
                <a:avLst/>
              </a:prstGeom>
              <a:solidFill>
                <a:srgbClr val="5F5F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1" name="Rectangle 1288"/>
              <p:cNvSpPr>
                <a:spLocks noChangeArrowheads="1"/>
              </p:cNvSpPr>
              <p:nvPr/>
            </p:nvSpPr>
            <p:spPr bwMode="auto">
              <a:xfrm>
                <a:off x="5072" y="2587"/>
                <a:ext cx="8" cy="1"/>
              </a:xfrm>
              <a:prstGeom prst="rect">
                <a:avLst/>
              </a:prstGeom>
              <a:solidFill>
                <a:srgbClr val="60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" name="Rectangle 1289"/>
              <p:cNvSpPr>
                <a:spLocks noChangeArrowheads="1"/>
              </p:cNvSpPr>
              <p:nvPr/>
            </p:nvSpPr>
            <p:spPr bwMode="auto">
              <a:xfrm>
                <a:off x="5072" y="2588"/>
                <a:ext cx="8" cy="1"/>
              </a:xfrm>
              <a:prstGeom prst="rect">
                <a:avLst/>
              </a:prstGeom>
              <a:solidFill>
                <a:srgbClr val="6161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3" name="Rectangle 1290"/>
              <p:cNvSpPr>
                <a:spLocks noChangeArrowheads="1"/>
              </p:cNvSpPr>
              <p:nvPr/>
            </p:nvSpPr>
            <p:spPr bwMode="auto">
              <a:xfrm>
                <a:off x="5072" y="2589"/>
                <a:ext cx="8" cy="1"/>
              </a:xfrm>
              <a:prstGeom prst="rect">
                <a:avLst/>
              </a:prstGeom>
              <a:solidFill>
                <a:srgbClr val="6262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" name="Rectangle 1291"/>
              <p:cNvSpPr>
                <a:spLocks noChangeArrowheads="1"/>
              </p:cNvSpPr>
              <p:nvPr/>
            </p:nvSpPr>
            <p:spPr bwMode="auto">
              <a:xfrm>
                <a:off x="5072" y="2590"/>
                <a:ext cx="8" cy="2"/>
              </a:xfrm>
              <a:prstGeom prst="rect">
                <a:avLst/>
              </a:pr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" name="Rectangle 1292"/>
              <p:cNvSpPr>
                <a:spLocks noChangeArrowheads="1"/>
              </p:cNvSpPr>
              <p:nvPr/>
            </p:nvSpPr>
            <p:spPr bwMode="auto">
              <a:xfrm>
                <a:off x="5072" y="2592"/>
                <a:ext cx="8" cy="1"/>
              </a:xfrm>
              <a:prstGeom prst="rect">
                <a:avLst/>
              </a:prstGeom>
              <a:solidFill>
                <a:srgbClr val="6464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6" name="Rectangle 1293"/>
              <p:cNvSpPr>
                <a:spLocks noChangeArrowheads="1"/>
              </p:cNvSpPr>
              <p:nvPr/>
            </p:nvSpPr>
            <p:spPr bwMode="auto">
              <a:xfrm>
                <a:off x="5072" y="2550"/>
                <a:ext cx="8" cy="43"/>
              </a:xfrm>
              <a:prstGeom prst="rect">
                <a:avLst/>
              </a:prstGeom>
              <a:noFill/>
              <a:ln w="0" cap="flat">
                <a:solidFill>
                  <a:srgbClr val="070707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7" name="Rectangle 1294"/>
              <p:cNvSpPr>
                <a:spLocks noChangeArrowheads="1"/>
              </p:cNvSpPr>
              <p:nvPr/>
            </p:nvSpPr>
            <p:spPr bwMode="auto">
              <a:xfrm>
                <a:off x="4927" y="2655"/>
                <a:ext cx="150" cy="43"/>
              </a:xfrm>
              <a:prstGeom prst="rect">
                <a:avLst/>
              </a:prstGeom>
              <a:solidFill>
                <a:srgbClr val="8ABB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8" name="Rectangle 1295"/>
              <p:cNvSpPr>
                <a:spLocks noChangeArrowheads="1"/>
              </p:cNvSpPr>
              <p:nvPr/>
            </p:nvSpPr>
            <p:spPr bwMode="auto">
              <a:xfrm>
                <a:off x="4927" y="2655"/>
                <a:ext cx="150" cy="43"/>
              </a:xfrm>
              <a:prstGeom prst="rect">
                <a:avLst/>
              </a:prstGeom>
              <a:noFill/>
              <a:ln w="0" cap="flat">
                <a:solidFill>
                  <a:srgbClr val="8ABBE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9" name="Rectangle 1296"/>
              <p:cNvSpPr>
                <a:spLocks noChangeArrowheads="1"/>
              </p:cNvSpPr>
              <p:nvPr/>
            </p:nvSpPr>
            <p:spPr bwMode="auto">
              <a:xfrm>
                <a:off x="4927" y="2759"/>
                <a:ext cx="150" cy="43"/>
              </a:xfrm>
              <a:prstGeom prst="rect">
                <a:avLst/>
              </a:prstGeom>
              <a:solidFill>
                <a:srgbClr val="8ABB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0" name="Rectangle 1297"/>
              <p:cNvSpPr>
                <a:spLocks noChangeArrowheads="1"/>
              </p:cNvSpPr>
              <p:nvPr/>
            </p:nvSpPr>
            <p:spPr bwMode="auto">
              <a:xfrm>
                <a:off x="4927" y="2759"/>
                <a:ext cx="150" cy="43"/>
              </a:xfrm>
              <a:prstGeom prst="rect">
                <a:avLst/>
              </a:prstGeom>
              <a:noFill/>
              <a:ln w="0" cap="flat">
                <a:solidFill>
                  <a:srgbClr val="8ABBE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1" name="Rectangle 1298"/>
              <p:cNvSpPr>
                <a:spLocks noChangeArrowheads="1"/>
              </p:cNvSpPr>
              <p:nvPr/>
            </p:nvSpPr>
            <p:spPr bwMode="auto">
              <a:xfrm>
                <a:off x="5354" y="2862"/>
                <a:ext cx="44" cy="1"/>
              </a:xfrm>
              <a:prstGeom prst="rect">
                <a:avLst/>
              </a:pr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2" name="Rectangle 1299"/>
              <p:cNvSpPr>
                <a:spLocks noChangeArrowheads="1"/>
              </p:cNvSpPr>
              <p:nvPr/>
            </p:nvSpPr>
            <p:spPr bwMode="auto">
              <a:xfrm>
                <a:off x="5354" y="2863"/>
                <a:ext cx="44" cy="2"/>
              </a:xfrm>
              <a:prstGeom prst="rect">
                <a:avLst/>
              </a:prstGeom>
              <a:solidFill>
                <a:srgbClr val="DCDC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3" name="Rectangle 1300"/>
              <p:cNvSpPr>
                <a:spLocks noChangeArrowheads="1"/>
              </p:cNvSpPr>
              <p:nvPr/>
            </p:nvSpPr>
            <p:spPr bwMode="auto">
              <a:xfrm>
                <a:off x="5354" y="2865"/>
                <a:ext cx="44" cy="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4" name="Rectangle 1301"/>
              <p:cNvSpPr>
                <a:spLocks noChangeArrowheads="1"/>
              </p:cNvSpPr>
              <p:nvPr/>
            </p:nvSpPr>
            <p:spPr bwMode="auto">
              <a:xfrm>
                <a:off x="5354" y="2866"/>
                <a:ext cx="44" cy="1"/>
              </a:xfrm>
              <a:prstGeom prst="rect">
                <a:avLst/>
              </a:prstGeom>
              <a:solidFill>
                <a:srgbClr val="DED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" name="Rectangle 1302"/>
              <p:cNvSpPr>
                <a:spLocks noChangeArrowheads="1"/>
              </p:cNvSpPr>
              <p:nvPr/>
            </p:nvSpPr>
            <p:spPr bwMode="auto">
              <a:xfrm>
                <a:off x="5354" y="2867"/>
                <a:ext cx="44" cy="1"/>
              </a:xfrm>
              <a:prstGeom prst="rect">
                <a:avLst/>
              </a:prstGeom>
              <a:solidFill>
                <a:srgbClr val="DFD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6" name="Rectangle 1303"/>
              <p:cNvSpPr>
                <a:spLocks noChangeArrowheads="1"/>
              </p:cNvSpPr>
              <p:nvPr/>
            </p:nvSpPr>
            <p:spPr bwMode="auto">
              <a:xfrm>
                <a:off x="5354" y="2868"/>
                <a:ext cx="44" cy="1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" name="Rectangle 1304"/>
              <p:cNvSpPr>
                <a:spLocks noChangeArrowheads="1"/>
              </p:cNvSpPr>
              <p:nvPr/>
            </p:nvSpPr>
            <p:spPr bwMode="auto">
              <a:xfrm>
                <a:off x="5354" y="2869"/>
                <a:ext cx="44" cy="1"/>
              </a:xfrm>
              <a:prstGeom prst="rect">
                <a:avLst/>
              </a:prstGeom>
              <a:solidFill>
                <a:srgbClr val="E1E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" name="Rectangle 1305"/>
              <p:cNvSpPr>
                <a:spLocks noChangeArrowheads="1"/>
              </p:cNvSpPr>
              <p:nvPr/>
            </p:nvSpPr>
            <p:spPr bwMode="auto">
              <a:xfrm>
                <a:off x="5354" y="2870"/>
                <a:ext cx="44" cy="2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9" name="Rectangle 1306"/>
              <p:cNvSpPr>
                <a:spLocks noChangeArrowheads="1"/>
              </p:cNvSpPr>
              <p:nvPr/>
            </p:nvSpPr>
            <p:spPr bwMode="auto">
              <a:xfrm>
                <a:off x="5354" y="2872"/>
                <a:ext cx="44" cy="1"/>
              </a:xfrm>
              <a:prstGeom prst="rect">
                <a:avLst/>
              </a:prstGeom>
              <a:solidFill>
                <a:srgbClr val="E3E3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0" name="Rectangle 1307"/>
              <p:cNvSpPr>
                <a:spLocks noChangeArrowheads="1"/>
              </p:cNvSpPr>
              <p:nvPr/>
            </p:nvSpPr>
            <p:spPr bwMode="auto">
              <a:xfrm>
                <a:off x="5354" y="2873"/>
                <a:ext cx="44" cy="1"/>
              </a:xfrm>
              <a:prstGeom prst="rect">
                <a:avLst/>
              </a:prstGeom>
              <a:solidFill>
                <a:srgbClr val="E4E4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1" name="Rectangle 1308"/>
              <p:cNvSpPr>
                <a:spLocks noChangeArrowheads="1"/>
              </p:cNvSpPr>
              <p:nvPr/>
            </p:nvSpPr>
            <p:spPr bwMode="auto">
              <a:xfrm>
                <a:off x="5354" y="2874"/>
                <a:ext cx="44" cy="2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2" name="Rectangle 1309"/>
              <p:cNvSpPr>
                <a:spLocks noChangeArrowheads="1"/>
              </p:cNvSpPr>
              <p:nvPr/>
            </p:nvSpPr>
            <p:spPr bwMode="auto">
              <a:xfrm>
                <a:off x="5354" y="2876"/>
                <a:ext cx="44" cy="1"/>
              </a:xfrm>
              <a:prstGeom prst="rect">
                <a:avLst/>
              </a:pr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3" name="Rectangle 1310"/>
              <p:cNvSpPr>
                <a:spLocks noChangeArrowheads="1"/>
              </p:cNvSpPr>
              <p:nvPr/>
            </p:nvSpPr>
            <p:spPr bwMode="auto">
              <a:xfrm>
                <a:off x="5354" y="2877"/>
                <a:ext cx="44" cy="1"/>
              </a:xfrm>
              <a:prstGeom prst="rect">
                <a:avLst/>
              </a:prstGeom>
              <a:solidFill>
                <a:srgbClr val="E7E7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4" name="Rectangle 1311"/>
              <p:cNvSpPr>
                <a:spLocks noChangeArrowheads="1"/>
              </p:cNvSpPr>
              <p:nvPr/>
            </p:nvSpPr>
            <p:spPr bwMode="auto">
              <a:xfrm>
                <a:off x="5354" y="2878"/>
                <a:ext cx="44" cy="1"/>
              </a:xfrm>
              <a:prstGeom prst="rect">
                <a:avLst/>
              </a:pr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5" name="Rectangle 1312"/>
              <p:cNvSpPr>
                <a:spLocks noChangeArrowheads="1"/>
              </p:cNvSpPr>
              <p:nvPr/>
            </p:nvSpPr>
            <p:spPr bwMode="auto">
              <a:xfrm>
                <a:off x="5354" y="2878"/>
                <a:ext cx="44" cy="2"/>
              </a:xfrm>
              <a:prstGeom prst="rect">
                <a:avLst/>
              </a:prstGeom>
              <a:solidFill>
                <a:srgbClr val="E9E9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6" name="Rectangle 1313"/>
              <p:cNvSpPr>
                <a:spLocks noChangeArrowheads="1"/>
              </p:cNvSpPr>
              <p:nvPr/>
            </p:nvSpPr>
            <p:spPr bwMode="auto">
              <a:xfrm>
                <a:off x="5354" y="2880"/>
                <a:ext cx="44" cy="1"/>
              </a:xfrm>
              <a:prstGeom prst="rect">
                <a:avLst/>
              </a:pr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7" name="Rectangle 1314"/>
              <p:cNvSpPr>
                <a:spLocks noChangeArrowheads="1"/>
              </p:cNvSpPr>
              <p:nvPr/>
            </p:nvSpPr>
            <p:spPr bwMode="auto">
              <a:xfrm>
                <a:off x="5354" y="2881"/>
                <a:ext cx="44" cy="1"/>
              </a:xfrm>
              <a:prstGeom prst="rect">
                <a:avLst/>
              </a:prstGeom>
              <a:solidFill>
                <a:srgbClr val="EBEB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8" name="Rectangle 1315"/>
              <p:cNvSpPr>
                <a:spLocks noChangeArrowheads="1"/>
              </p:cNvSpPr>
              <p:nvPr/>
            </p:nvSpPr>
            <p:spPr bwMode="auto">
              <a:xfrm>
                <a:off x="5354" y="2882"/>
                <a:ext cx="44" cy="2"/>
              </a:xfrm>
              <a:prstGeom prst="rect">
                <a:avLst/>
              </a:prstGeom>
              <a:solidFill>
                <a:srgbClr val="ECEC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9" name="Rectangle 1316"/>
              <p:cNvSpPr>
                <a:spLocks noChangeArrowheads="1"/>
              </p:cNvSpPr>
              <p:nvPr/>
            </p:nvSpPr>
            <p:spPr bwMode="auto">
              <a:xfrm>
                <a:off x="5354" y="2884"/>
                <a:ext cx="44" cy="1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0" name="Rectangle 1317"/>
              <p:cNvSpPr>
                <a:spLocks noChangeArrowheads="1"/>
              </p:cNvSpPr>
              <p:nvPr/>
            </p:nvSpPr>
            <p:spPr bwMode="auto">
              <a:xfrm>
                <a:off x="5354" y="2885"/>
                <a:ext cx="44" cy="1"/>
              </a:xfrm>
              <a:prstGeom prst="rect">
                <a:avLst/>
              </a:prstGeom>
              <a:solidFill>
                <a:srgbClr val="EEEE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1" name="Rectangle 1318"/>
              <p:cNvSpPr>
                <a:spLocks noChangeArrowheads="1"/>
              </p:cNvSpPr>
              <p:nvPr/>
            </p:nvSpPr>
            <p:spPr bwMode="auto">
              <a:xfrm>
                <a:off x="5354" y="2886"/>
                <a:ext cx="44" cy="2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2" name="Rectangle 1319"/>
              <p:cNvSpPr>
                <a:spLocks noChangeArrowheads="1"/>
              </p:cNvSpPr>
              <p:nvPr/>
            </p:nvSpPr>
            <p:spPr bwMode="auto">
              <a:xfrm>
                <a:off x="5354" y="2888"/>
                <a:ext cx="44" cy="1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3" name="Rectangle 1320"/>
              <p:cNvSpPr>
                <a:spLocks noChangeArrowheads="1"/>
              </p:cNvSpPr>
              <p:nvPr/>
            </p:nvSpPr>
            <p:spPr bwMode="auto">
              <a:xfrm>
                <a:off x="5354" y="2888"/>
                <a:ext cx="44" cy="2"/>
              </a:xfrm>
              <a:prstGeom prst="rect">
                <a:avLst/>
              </a:prstGeom>
              <a:solidFill>
                <a:srgbClr val="F1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4" name="Rectangle 1321"/>
              <p:cNvSpPr>
                <a:spLocks noChangeArrowheads="1"/>
              </p:cNvSpPr>
              <p:nvPr/>
            </p:nvSpPr>
            <p:spPr bwMode="auto">
              <a:xfrm>
                <a:off x="5354" y="2890"/>
                <a:ext cx="44" cy="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5" name="Rectangle 1322"/>
              <p:cNvSpPr>
                <a:spLocks noChangeArrowheads="1"/>
              </p:cNvSpPr>
              <p:nvPr/>
            </p:nvSpPr>
            <p:spPr bwMode="auto">
              <a:xfrm>
                <a:off x="5354" y="2890"/>
                <a:ext cx="44" cy="2"/>
              </a:xfrm>
              <a:prstGeom prst="rect">
                <a:avLst/>
              </a:prstGeom>
              <a:solidFill>
                <a:srgbClr val="F3F3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6" name="Rectangle 1323"/>
              <p:cNvSpPr>
                <a:spLocks noChangeArrowheads="1"/>
              </p:cNvSpPr>
              <p:nvPr/>
            </p:nvSpPr>
            <p:spPr bwMode="auto">
              <a:xfrm>
                <a:off x="5354" y="2892"/>
                <a:ext cx="44" cy="1"/>
              </a:xfrm>
              <a:prstGeom prst="rect">
                <a:avLst/>
              </a:prstGeom>
              <a:solidFill>
                <a:srgbClr val="F4F4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7" name="Rectangle 1324"/>
              <p:cNvSpPr>
                <a:spLocks noChangeArrowheads="1"/>
              </p:cNvSpPr>
              <p:nvPr/>
            </p:nvSpPr>
            <p:spPr bwMode="auto">
              <a:xfrm>
                <a:off x="5354" y="2893"/>
                <a:ext cx="44" cy="2"/>
              </a:xfrm>
              <a:prstGeom prst="rect">
                <a:avLst/>
              </a:pr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8" name="Rectangle 1325"/>
              <p:cNvSpPr>
                <a:spLocks noChangeArrowheads="1"/>
              </p:cNvSpPr>
              <p:nvPr/>
            </p:nvSpPr>
            <p:spPr bwMode="auto">
              <a:xfrm>
                <a:off x="5354" y="2895"/>
                <a:ext cx="44" cy="1"/>
              </a:xfrm>
              <a:prstGeom prst="rect">
                <a:avLst/>
              </a:prstGeom>
              <a:solidFill>
                <a:srgbClr val="F6F6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9" name="Rectangle 1326"/>
              <p:cNvSpPr>
                <a:spLocks noChangeArrowheads="1"/>
              </p:cNvSpPr>
              <p:nvPr/>
            </p:nvSpPr>
            <p:spPr bwMode="auto">
              <a:xfrm>
                <a:off x="5354" y="2896"/>
                <a:ext cx="44" cy="1"/>
              </a:xfrm>
              <a:prstGeom prst="rect">
                <a:avLst/>
              </a:prstGeom>
              <a:solidFill>
                <a:srgbClr val="F7F7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0" name="Rectangle 1327"/>
              <p:cNvSpPr>
                <a:spLocks noChangeArrowheads="1"/>
              </p:cNvSpPr>
              <p:nvPr/>
            </p:nvSpPr>
            <p:spPr bwMode="auto">
              <a:xfrm>
                <a:off x="5354" y="2897"/>
                <a:ext cx="44" cy="1"/>
              </a:xfrm>
              <a:prstGeom prst="rect">
                <a:avLst/>
              </a:prstGeom>
              <a:solidFill>
                <a:srgbClr val="F8F8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1" name="Rectangle 1328"/>
              <p:cNvSpPr>
                <a:spLocks noChangeArrowheads="1"/>
              </p:cNvSpPr>
              <p:nvPr/>
            </p:nvSpPr>
            <p:spPr bwMode="auto">
              <a:xfrm>
                <a:off x="5354" y="2898"/>
                <a:ext cx="44" cy="1"/>
              </a:xfrm>
              <a:prstGeom prst="rect">
                <a:avLst/>
              </a:prstGeom>
              <a:solidFill>
                <a:srgbClr val="F9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2" name="Rectangle 1329"/>
              <p:cNvSpPr>
                <a:spLocks noChangeArrowheads="1"/>
              </p:cNvSpPr>
              <p:nvPr/>
            </p:nvSpPr>
            <p:spPr bwMode="auto">
              <a:xfrm>
                <a:off x="5354" y="2899"/>
                <a:ext cx="44" cy="1"/>
              </a:xfrm>
              <a:prstGeom prst="rect">
                <a:avLst/>
              </a:prstGeom>
              <a:solidFill>
                <a:srgbClr val="FAFA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3" name="Rectangle 1330"/>
              <p:cNvSpPr>
                <a:spLocks noChangeArrowheads="1"/>
              </p:cNvSpPr>
              <p:nvPr/>
            </p:nvSpPr>
            <p:spPr bwMode="auto">
              <a:xfrm>
                <a:off x="5354" y="2900"/>
                <a:ext cx="44" cy="2"/>
              </a:xfrm>
              <a:prstGeom prst="rect">
                <a:avLst/>
              </a:pr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4" name="Rectangle 1331"/>
              <p:cNvSpPr>
                <a:spLocks noChangeArrowheads="1"/>
              </p:cNvSpPr>
              <p:nvPr/>
            </p:nvSpPr>
            <p:spPr bwMode="auto">
              <a:xfrm>
                <a:off x="5354" y="2902"/>
                <a:ext cx="44" cy="1"/>
              </a:xfrm>
              <a:prstGeom prst="rect">
                <a:avLst/>
              </a:prstGeom>
              <a:solidFill>
                <a:srgbClr val="FC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5" name="Rectangle 1332"/>
              <p:cNvSpPr>
                <a:spLocks noChangeArrowheads="1"/>
              </p:cNvSpPr>
              <p:nvPr/>
            </p:nvSpPr>
            <p:spPr bwMode="auto">
              <a:xfrm>
                <a:off x="5354" y="2903"/>
                <a:ext cx="44" cy="1"/>
              </a:xfrm>
              <a:prstGeom prst="rect">
                <a:avLst/>
              </a:prstGeom>
              <a:solidFill>
                <a:srgbClr val="FDF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6" name="Rectangle 1333"/>
              <p:cNvSpPr>
                <a:spLocks noChangeArrowheads="1"/>
              </p:cNvSpPr>
              <p:nvPr/>
            </p:nvSpPr>
            <p:spPr bwMode="auto">
              <a:xfrm>
                <a:off x="5354" y="2904"/>
                <a:ext cx="44" cy="2"/>
              </a:xfrm>
              <a:prstGeom prst="rect">
                <a:avLst/>
              </a:prstGeom>
              <a:solidFill>
                <a:srgbClr val="FEFE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7" name="Rectangle 1334"/>
              <p:cNvSpPr>
                <a:spLocks noChangeArrowheads="1"/>
              </p:cNvSpPr>
              <p:nvPr/>
            </p:nvSpPr>
            <p:spPr bwMode="auto">
              <a:xfrm>
                <a:off x="5354" y="2906"/>
                <a:ext cx="44" cy="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8" name="Freeform 1335"/>
              <p:cNvSpPr>
                <a:spLocks/>
              </p:cNvSpPr>
              <p:nvPr/>
            </p:nvSpPr>
            <p:spPr bwMode="auto">
              <a:xfrm>
                <a:off x="5354" y="2862"/>
                <a:ext cx="43" cy="44"/>
              </a:xfrm>
              <a:custGeom>
                <a:avLst/>
                <a:gdLst>
                  <a:gd name="T0" fmla="*/ 22 w 43"/>
                  <a:gd name="T1" fmla="*/ 0 h 44"/>
                  <a:gd name="T2" fmla="*/ 43 w 43"/>
                  <a:gd name="T3" fmla="*/ 22 h 44"/>
                  <a:gd name="T4" fmla="*/ 22 w 43"/>
                  <a:gd name="T5" fmla="*/ 44 h 44"/>
                  <a:gd name="T6" fmla="*/ 0 w 43"/>
                  <a:gd name="T7" fmla="*/ 22 h 44"/>
                  <a:gd name="T8" fmla="*/ 22 w 43"/>
                  <a:gd name="T9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4">
                    <a:moveTo>
                      <a:pt x="22" y="0"/>
                    </a:moveTo>
                    <a:lnTo>
                      <a:pt x="43" y="22"/>
                    </a:lnTo>
                    <a:lnTo>
                      <a:pt x="22" y="44"/>
                    </a:lnTo>
                    <a:lnTo>
                      <a:pt x="0" y="22"/>
                    </a:lnTo>
                    <a:lnTo>
                      <a:pt x="22" y="0"/>
                    </a:lnTo>
                    <a:close/>
                  </a:path>
                </a:pathLst>
              </a:custGeom>
              <a:noFill/>
              <a:ln w="0" cap="flat">
                <a:solidFill>
                  <a:srgbClr val="B2B2B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9" name="Rectangle 1336"/>
              <p:cNvSpPr>
                <a:spLocks noChangeArrowheads="1"/>
              </p:cNvSpPr>
              <p:nvPr/>
            </p:nvSpPr>
            <p:spPr bwMode="auto">
              <a:xfrm>
                <a:off x="5354" y="2862"/>
                <a:ext cx="44" cy="1"/>
              </a:xfrm>
              <a:prstGeom prst="rect">
                <a:avLst/>
              </a:prstGeom>
              <a:solidFill>
                <a:srgbClr val="5151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" name="Rectangle 1337"/>
              <p:cNvSpPr>
                <a:spLocks noChangeArrowheads="1"/>
              </p:cNvSpPr>
              <p:nvPr/>
            </p:nvSpPr>
            <p:spPr bwMode="auto">
              <a:xfrm>
                <a:off x="5354" y="2863"/>
                <a:ext cx="44" cy="2"/>
              </a:xfrm>
              <a:prstGeom prst="rect">
                <a:avLst/>
              </a:prstGeom>
              <a:solidFill>
                <a:srgbClr val="5252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1" name="Rectangle 1338"/>
              <p:cNvSpPr>
                <a:spLocks noChangeArrowheads="1"/>
              </p:cNvSpPr>
              <p:nvPr/>
            </p:nvSpPr>
            <p:spPr bwMode="auto">
              <a:xfrm>
                <a:off x="5354" y="2865"/>
                <a:ext cx="44" cy="1"/>
              </a:xfrm>
              <a:prstGeom prst="rect">
                <a:avLst/>
              </a:prstGeom>
              <a:solidFill>
                <a:srgbClr val="5353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2" name="Rectangle 1339"/>
              <p:cNvSpPr>
                <a:spLocks noChangeArrowheads="1"/>
              </p:cNvSpPr>
              <p:nvPr/>
            </p:nvSpPr>
            <p:spPr bwMode="auto">
              <a:xfrm>
                <a:off x="5354" y="2866"/>
                <a:ext cx="44" cy="1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3" name="Rectangle 1340"/>
              <p:cNvSpPr>
                <a:spLocks noChangeArrowheads="1"/>
              </p:cNvSpPr>
              <p:nvPr/>
            </p:nvSpPr>
            <p:spPr bwMode="auto">
              <a:xfrm>
                <a:off x="5354" y="2867"/>
                <a:ext cx="44" cy="1"/>
              </a:xfrm>
              <a:prstGeom prst="rect">
                <a:avLst/>
              </a:prstGeom>
              <a:solidFill>
                <a:srgbClr val="55555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4" name="Rectangle 1341"/>
              <p:cNvSpPr>
                <a:spLocks noChangeArrowheads="1"/>
              </p:cNvSpPr>
              <p:nvPr/>
            </p:nvSpPr>
            <p:spPr bwMode="auto">
              <a:xfrm>
                <a:off x="5354" y="2868"/>
                <a:ext cx="44" cy="2"/>
              </a:xfrm>
              <a:prstGeom prst="rect">
                <a:avLst/>
              </a:prstGeom>
              <a:solidFill>
                <a:srgbClr val="5656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5" name="Rectangle 1342"/>
              <p:cNvSpPr>
                <a:spLocks noChangeArrowheads="1"/>
              </p:cNvSpPr>
              <p:nvPr/>
            </p:nvSpPr>
            <p:spPr bwMode="auto">
              <a:xfrm>
                <a:off x="5354" y="2870"/>
                <a:ext cx="44" cy="1"/>
              </a:xfrm>
              <a:prstGeom prst="rect">
                <a:avLst/>
              </a:prstGeom>
              <a:solidFill>
                <a:srgbClr val="57575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6" name="Rectangle 1343"/>
              <p:cNvSpPr>
                <a:spLocks noChangeArrowheads="1"/>
              </p:cNvSpPr>
              <p:nvPr/>
            </p:nvSpPr>
            <p:spPr bwMode="auto">
              <a:xfrm>
                <a:off x="5354" y="2870"/>
                <a:ext cx="44" cy="2"/>
              </a:xfrm>
              <a:prstGeom prst="rect">
                <a:avLst/>
              </a:prstGeom>
              <a:solidFill>
                <a:srgbClr val="58585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" name="Rectangle 1344"/>
              <p:cNvSpPr>
                <a:spLocks noChangeArrowheads="1"/>
              </p:cNvSpPr>
              <p:nvPr/>
            </p:nvSpPr>
            <p:spPr bwMode="auto">
              <a:xfrm>
                <a:off x="5354" y="2872"/>
                <a:ext cx="44" cy="1"/>
              </a:xfrm>
              <a:prstGeom prst="rect">
                <a:avLst/>
              </a:prstGeom>
              <a:solidFill>
                <a:srgbClr val="5959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" name="Rectangle 1345"/>
              <p:cNvSpPr>
                <a:spLocks noChangeArrowheads="1"/>
              </p:cNvSpPr>
              <p:nvPr/>
            </p:nvSpPr>
            <p:spPr bwMode="auto">
              <a:xfrm>
                <a:off x="5354" y="2873"/>
                <a:ext cx="44" cy="1"/>
              </a:xfrm>
              <a:prstGeom prst="rect">
                <a:avLst/>
              </a:prstGeom>
              <a:solidFill>
                <a:srgbClr val="5A5A5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9" name="Rectangle 1346"/>
              <p:cNvSpPr>
                <a:spLocks noChangeArrowheads="1"/>
              </p:cNvSpPr>
              <p:nvPr/>
            </p:nvSpPr>
            <p:spPr bwMode="auto">
              <a:xfrm>
                <a:off x="5354" y="2874"/>
                <a:ext cx="44" cy="2"/>
              </a:xfrm>
              <a:prstGeom prst="rect">
                <a:avLst/>
              </a:prstGeom>
              <a:solidFill>
                <a:srgbClr val="5B5B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0" name="Rectangle 1347"/>
              <p:cNvSpPr>
                <a:spLocks noChangeArrowheads="1"/>
              </p:cNvSpPr>
              <p:nvPr/>
            </p:nvSpPr>
            <p:spPr bwMode="auto">
              <a:xfrm>
                <a:off x="5354" y="2876"/>
                <a:ext cx="44" cy="1"/>
              </a:xfrm>
              <a:prstGeom prst="rect">
                <a:avLst/>
              </a:prstGeom>
              <a:solidFill>
                <a:srgbClr val="5C5C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1" name="Rectangle 1348"/>
              <p:cNvSpPr>
                <a:spLocks noChangeArrowheads="1"/>
              </p:cNvSpPr>
              <p:nvPr/>
            </p:nvSpPr>
            <p:spPr bwMode="auto">
              <a:xfrm>
                <a:off x="5354" y="2877"/>
                <a:ext cx="44" cy="1"/>
              </a:xfrm>
              <a:prstGeom prst="rect">
                <a:avLst/>
              </a:prstGeom>
              <a:solidFill>
                <a:srgbClr val="5D5D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2" name="Rectangle 1349"/>
              <p:cNvSpPr>
                <a:spLocks noChangeArrowheads="1"/>
              </p:cNvSpPr>
              <p:nvPr/>
            </p:nvSpPr>
            <p:spPr bwMode="auto">
              <a:xfrm>
                <a:off x="5354" y="2878"/>
                <a:ext cx="44" cy="2"/>
              </a:xfrm>
              <a:prstGeom prst="rect">
                <a:avLst/>
              </a:prstGeom>
              <a:solidFill>
                <a:srgbClr val="5E5E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3" name="Rectangle 1350"/>
              <p:cNvSpPr>
                <a:spLocks noChangeArrowheads="1"/>
              </p:cNvSpPr>
              <p:nvPr/>
            </p:nvSpPr>
            <p:spPr bwMode="auto">
              <a:xfrm>
                <a:off x="5354" y="2880"/>
                <a:ext cx="44" cy="1"/>
              </a:xfrm>
              <a:prstGeom prst="rect">
                <a:avLst/>
              </a:prstGeom>
              <a:solidFill>
                <a:srgbClr val="5F5F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4" name="Rectangle 1351"/>
              <p:cNvSpPr>
                <a:spLocks noChangeArrowheads="1"/>
              </p:cNvSpPr>
              <p:nvPr/>
            </p:nvSpPr>
            <p:spPr bwMode="auto">
              <a:xfrm>
                <a:off x="5354" y="2881"/>
                <a:ext cx="44" cy="1"/>
              </a:xfrm>
              <a:prstGeom prst="rect">
                <a:avLst/>
              </a:prstGeom>
              <a:solidFill>
                <a:srgbClr val="60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5" name="Rectangle 1352"/>
              <p:cNvSpPr>
                <a:spLocks noChangeArrowheads="1"/>
              </p:cNvSpPr>
              <p:nvPr/>
            </p:nvSpPr>
            <p:spPr bwMode="auto">
              <a:xfrm>
                <a:off x="5354" y="2882"/>
                <a:ext cx="44" cy="1"/>
              </a:xfrm>
              <a:prstGeom prst="rect">
                <a:avLst/>
              </a:prstGeom>
              <a:solidFill>
                <a:srgbClr val="6161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6" name="Rectangle 1353"/>
              <p:cNvSpPr>
                <a:spLocks noChangeArrowheads="1"/>
              </p:cNvSpPr>
              <p:nvPr/>
            </p:nvSpPr>
            <p:spPr bwMode="auto">
              <a:xfrm>
                <a:off x="5354" y="2883"/>
                <a:ext cx="44" cy="1"/>
              </a:xfrm>
              <a:prstGeom prst="rect">
                <a:avLst/>
              </a:prstGeom>
              <a:solidFill>
                <a:srgbClr val="6262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7" name="Rectangle 1354"/>
              <p:cNvSpPr>
                <a:spLocks noChangeArrowheads="1"/>
              </p:cNvSpPr>
              <p:nvPr/>
            </p:nvSpPr>
            <p:spPr bwMode="auto">
              <a:xfrm>
                <a:off x="5354" y="2884"/>
                <a:ext cx="44" cy="1"/>
              </a:xfrm>
              <a:prstGeom prst="rect">
                <a:avLst/>
              </a:pr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8" name="Rectangle 1355"/>
              <p:cNvSpPr>
                <a:spLocks noChangeArrowheads="1"/>
              </p:cNvSpPr>
              <p:nvPr/>
            </p:nvSpPr>
            <p:spPr bwMode="auto">
              <a:xfrm>
                <a:off x="5354" y="2885"/>
                <a:ext cx="44" cy="1"/>
              </a:xfrm>
              <a:prstGeom prst="rect">
                <a:avLst/>
              </a:prstGeom>
              <a:solidFill>
                <a:srgbClr val="6464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9" name="Rectangle 1356"/>
              <p:cNvSpPr>
                <a:spLocks noChangeArrowheads="1"/>
              </p:cNvSpPr>
              <p:nvPr/>
            </p:nvSpPr>
            <p:spPr bwMode="auto">
              <a:xfrm>
                <a:off x="5354" y="2886"/>
                <a:ext cx="44" cy="2"/>
              </a:xfrm>
              <a:prstGeom prst="rect">
                <a:avLst/>
              </a:prstGeom>
              <a:solidFill>
                <a:srgbClr val="6565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0" name="Rectangle 1357"/>
              <p:cNvSpPr>
                <a:spLocks noChangeArrowheads="1"/>
              </p:cNvSpPr>
              <p:nvPr/>
            </p:nvSpPr>
            <p:spPr bwMode="auto">
              <a:xfrm>
                <a:off x="5354" y="2888"/>
                <a:ext cx="44" cy="1"/>
              </a:xfrm>
              <a:prstGeom prst="rect">
                <a:avLst/>
              </a:pr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1" name="Rectangle 1358"/>
              <p:cNvSpPr>
                <a:spLocks noChangeArrowheads="1"/>
              </p:cNvSpPr>
              <p:nvPr/>
            </p:nvSpPr>
            <p:spPr bwMode="auto">
              <a:xfrm>
                <a:off x="5354" y="2889"/>
                <a:ext cx="44" cy="1"/>
              </a:xfrm>
              <a:prstGeom prst="rect">
                <a:avLst/>
              </a:prstGeom>
              <a:solidFill>
                <a:srgbClr val="6767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2" name="Rectangle 1359"/>
              <p:cNvSpPr>
                <a:spLocks noChangeArrowheads="1"/>
              </p:cNvSpPr>
              <p:nvPr/>
            </p:nvSpPr>
            <p:spPr bwMode="auto">
              <a:xfrm>
                <a:off x="5354" y="2890"/>
                <a:ext cx="44" cy="2"/>
              </a:xfrm>
              <a:prstGeom prst="rect">
                <a:avLst/>
              </a:prstGeom>
              <a:solidFill>
                <a:srgbClr val="6868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3" name="Rectangle 1360"/>
              <p:cNvSpPr>
                <a:spLocks noChangeArrowheads="1"/>
              </p:cNvSpPr>
              <p:nvPr/>
            </p:nvSpPr>
            <p:spPr bwMode="auto">
              <a:xfrm>
                <a:off x="5354" y="2892"/>
                <a:ext cx="44" cy="1"/>
              </a:xfrm>
              <a:prstGeom prst="rect">
                <a:avLst/>
              </a:prstGeom>
              <a:solidFill>
                <a:srgbClr val="69696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4" name="Rectangle 1361"/>
              <p:cNvSpPr>
                <a:spLocks noChangeArrowheads="1"/>
              </p:cNvSpPr>
              <p:nvPr/>
            </p:nvSpPr>
            <p:spPr bwMode="auto">
              <a:xfrm>
                <a:off x="5354" y="2893"/>
                <a:ext cx="44" cy="2"/>
              </a:xfrm>
              <a:prstGeom prst="rect">
                <a:avLst/>
              </a:prstGeom>
              <a:solidFill>
                <a:srgbClr val="6A6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5" name="Rectangle 1362"/>
              <p:cNvSpPr>
                <a:spLocks noChangeArrowheads="1"/>
              </p:cNvSpPr>
              <p:nvPr/>
            </p:nvSpPr>
            <p:spPr bwMode="auto">
              <a:xfrm>
                <a:off x="5354" y="2895"/>
                <a:ext cx="44" cy="1"/>
              </a:xfrm>
              <a:prstGeom prst="rect">
                <a:avLst/>
              </a:prstGeom>
              <a:solidFill>
                <a:srgbClr val="6B6B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6" name="Rectangle 1363"/>
              <p:cNvSpPr>
                <a:spLocks noChangeArrowheads="1"/>
              </p:cNvSpPr>
              <p:nvPr/>
            </p:nvSpPr>
            <p:spPr bwMode="auto">
              <a:xfrm>
                <a:off x="5354" y="2896"/>
                <a:ext cx="44" cy="1"/>
              </a:xfrm>
              <a:prstGeom prst="rect">
                <a:avLst/>
              </a:prstGeom>
              <a:solidFill>
                <a:srgbClr val="6C6C6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" name="Rectangle 1364"/>
              <p:cNvSpPr>
                <a:spLocks noChangeArrowheads="1"/>
              </p:cNvSpPr>
              <p:nvPr/>
            </p:nvSpPr>
            <p:spPr bwMode="auto">
              <a:xfrm>
                <a:off x="5354" y="2897"/>
                <a:ext cx="44" cy="1"/>
              </a:xfrm>
              <a:prstGeom prst="rect">
                <a:avLst/>
              </a:prstGeom>
              <a:solidFill>
                <a:srgbClr val="6D6D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8" name="Rectangle 1365"/>
              <p:cNvSpPr>
                <a:spLocks noChangeArrowheads="1"/>
              </p:cNvSpPr>
              <p:nvPr/>
            </p:nvSpPr>
            <p:spPr bwMode="auto">
              <a:xfrm>
                <a:off x="5354" y="2898"/>
                <a:ext cx="44" cy="1"/>
              </a:xfrm>
              <a:prstGeom prst="rect">
                <a:avLst/>
              </a:prstGeom>
              <a:solidFill>
                <a:srgbClr val="6E6E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9" name="Rectangle 1366"/>
              <p:cNvSpPr>
                <a:spLocks noChangeArrowheads="1"/>
              </p:cNvSpPr>
              <p:nvPr/>
            </p:nvSpPr>
            <p:spPr bwMode="auto">
              <a:xfrm>
                <a:off x="5354" y="2899"/>
                <a:ext cx="44" cy="1"/>
              </a:xfrm>
              <a:prstGeom prst="rect">
                <a:avLst/>
              </a:prstGeom>
              <a:solidFill>
                <a:srgbClr val="6F6F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0" name="Rectangle 1367"/>
              <p:cNvSpPr>
                <a:spLocks noChangeArrowheads="1"/>
              </p:cNvSpPr>
              <p:nvPr/>
            </p:nvSpPr>
            <p:spPr bwMode="auto">
              <a:xfrm>
                <a:off x="5354" y="2900"/>
                <a:ext cx="44" cy="2"/>
              </a:xfrm>
              <a:prstGeom prst="rect">
                <a:avLst/>
              </a:prstGeom>
              <a:solidFill>
                <a:srgbClr val="7070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1" name="Rectangle 1368"/>
              <p:cNvSpPr>
                <a:spLocks noChangeArrowheads="1"/>
              </p:cNvSpPr>
              <p:nvPr/>
            </p:nvSpPr>
            <p:spPr bwMode="auto">
              <a:xfrm>
                <a:off x="5354" y="2902"/>
                <a:ext cx="44" cy="1"/>
              </a:xfrm>
              <a:prstGeom prst="rect">
                <a:avLst/>
              </a:prstGeom>
              <a:solidFill>
                <a:srgbClr val="71717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2" name="Rectangle 1369"/>
              <p:cNvSpPr>
                <a:spLocks noChangeArrowheads="1"/>
              </p:cNvSpPr>
              <p:nvPr/>
            </p:nvSpPr>
            <p:spPr bwMode="auto">
              <a:xfrm>
                <a:off x="5354" y="2903"/>
                <a:ext cx="44" cy="1"/>
              </a:xfrm>
              <a:prstGeom prst="rect">
                <a:avLst/>
              </a:prstGeom>
              <a:solidFill>
                <a:srgbClr val="7272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3" name="Rectangle 1370"/>
              <p:cNvSpPr>
                <a:spLocks noChangeArrowheads="1"/>
              </p:cNvSpPr>
              <p:nvPr/>
            </p:nvSpPr>
            <p:spPr bwMode="auto">
              <a:xfrm>
                <a:off x="5354" y="2904"/>
                <a:ext cx="44" cy="2"/>
              </a:xfrm>
              <a:prstGeom prst="rect">
                <a:avLst/>
              </a:prstGeom>
              <a:solidFill>
                <a:srgbClr val="7373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4" name="Rectangle 1371"/>
              <p:cNvSpPr>
                <a:spLocks noChangeArrowheads="1"/>
              </p:cNvSpPr>
              <p:nvPr/>
            </p:nvSpPr>
            <p:spPr bwMode="auto">
              <a:xfrm>
                <a:off x="5354" y="2906"/>
                <a:ext cx="44" cy="1"/>
              </a:xfrm>
              <a:prstGeom prst="rect">
                <a:avLst/>
              </a:prstGeom>
              <a:solidFill>
                <a:srgbClr val="74747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5" name="Freeform 1372"/>
              <p:cNvSpPr>
                <a:spLocks/>
              </p:cNvSpPr>
              <p:nvPr/>
            </p:nvSpPr>
            <p:spPr bwMode="auto">
              <a:xfrm>
                <a:off x="5354" y="2862"/>
                <a:ext cx="43" cy="44"/>
              </a:xfrm>
              <a:custGeom>
                <a:avLst/>
                <a:gdLst>
                  <a:gd name="T0" fmla="*/ 22 w 43"/>
                  <a:gd name="T1" fmla="*/ 0 h 44"/>
                  <a:gd name="T2" fmla="*/ 43 w 43"/>
                  <a:gd name="T3" fmla="*/ 22 h 44"/>
                  <a:gd name="T4" fmla="*/ 22 w 43"/>
                  <a:gd name="T5" fmla="*/ 44 h 44"/>
                  <a:gd name="T6" fmla="*/ 0 w 43"/>
                  <a:gd name="T7" fmla="*/ 22 h 44"/>
                  <a:gd name="T8" fmla="*/ 22 w 43"/>
                  <a:gd name="T9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4">
                    <a:moveTo>
                      <a:pt x="22" y="0"/>
                    </a:moveTo>
                    <a:lnTo>
                      <a:pt x="43" y="22"/>
                    </a:lnTo>
                    <a:lnTo>
                      <a:pt x="22" y="44"/>
                    </a:lnTo>
                    <a:lnTo>
                      <a:pt x="0" y="22"/>
                    </a:lnTo>
                    <a:lnTo>
                      <a:pt x="22" y="0"/>
                    </a:lnTo>
                    <a:close/>
                  </a:path>
                </a:pathLst>
              </a:custGeom>
              <a:noFill/>
              <a:ln w="0" cap="flat">
                <a:solidFill>
                  <a:srgbClr val="16161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6" name="Rectangle 1373"/>
              <p:cNvSpPr>
                <a:spLocks noChangeArrowheads="1"/>
              </p:cNvSpPr>
              <p:nvPr/>
            </p:nvSpPr>
            <p:spPr bwMode="auto">
              <a:xfrm>
                <a:off x="5436" y="2819"/>
                <a:ext cx="156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</a:rPr>
                  <a:t>5/9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7" name="Freeform 1374"/>
              <p:cNvSpPr>
                <a:spLocks/>
              </p:cNvSpPr>
              <p:nvPr/>
            </p:nvSpPr>
            <p:spPr bwMode="auto">
              <a:xfrm>
                <a:off x="1678" y="386"/>
                <a:ext cx="26" cy="186"/>
              </a:xfrm>
              <a:custGeom>
                <a:avLst/>
                <a:gdLst>
                  <a:gd name="T0" fmla="*/ 0 w 64"/>
                  <a:gd name="T1" fmla="*/ 0 h 467"/>
                  <a:gd name="T2" fmla="*/ 28 w 64"/>
                  <a:gd name="T3" fmla="*/ 0 h 467"/>
                  <a:gd name="T4" fmla="*/ 49 w 64"/>
                  <a:gd name="T5" fmla="*/ 15 h 467"/>
                  <a:gd name="T6" fmla="*/ 64 w 64"/>
                  <a:gd name="T7" fmla="*/ 36 h 467"/>
                  <a:gd name="T8" fmla="*/ 64 w 64"/>
                  <a:gd name="T9" fmla="*/ 467 h 4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" h="467">
                    <a:moveTo>
                      <a:pt x="0" y="0"/>
                    </a:moveTo>
                    <a:lnTo>
                      <a:pt x="28" y="0"/>
                    </a:lnTo>
                    <a:lnTo>
                      <a:pt x="49" y="15"/>
                    </a:lnTo>
                    <a:lnTo>
                      <a:pt x="64" y="36"/>
                    </a:lnTo>
                    <a:lnTo>
                      <a:pt x="64" y="467"/>
                    </a:lnTo>
                  </a:path>
                </a:pathLst>
              </a:custGeom>
              <a:noFill/>
              <a:ln w="0">
                <a:solidFill>
                  <a:srgbClr val="16161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8" name="Freeform 1375"/>
              <p:cNvSpPr>
                <a:spLocks/>
              </p:cNvSpPr>
              <p:nvPr/>
            </p:nvSpPr>
            <p:spPr bwMode="auto">
              <a:xfrm>
                <a:off x="1678" y="547"/>
                <a:ext cx="51" cy="25"/>
              </a:xfrm>
              <a:custGeom>
                <a:avLst/>
                <a:gdLst>
                  <a:gd name="T0" fmla="*/ 26 w 51"/>
                  <a:gd name="T1" fmla="*/ 25 h 25"/>
                  <a:gd name="T2" fmla="*/ 51 w 51"/>
                  <a:gd name="T3" fmla="*/ 0 h 25"/>
                  <a:gd name="T4" fmla="*/ 0 w 51"/>
                  <a:gd name="T5" fmla="*/ 0 h 25"/>
                  <a:gd name="T6" fmla="*/ 26 w 51"/>
                  <a:gd name="T7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5">
                    <a:moveTo>
                      <a:pt x="26" y="25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6" y="25"/>
                    </a:lnTo>
                    <a:close/>
                  </a:path>
                </a:pathLst>
              </a:custGeom>
              <a:solidFill>
                <a:srgbClr val="16161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9" name="Freeform 1376"/>
              <p:cNvSpPr>
                <a:spLocks/>
              </p:cNvSpPr>
              <p:nvPr/>
            </p:nvSpPr>
            <p:spPr bwMode="auto">
              <a:xfrm>
                <a:off x="1678" y="547"/>
                <a:ext cx="51" cy="25"/>
              </a:xfrm>
              <a:custGeom>
                <a:avLst/>
                <a:gdLst>
                  <a:gd name="T0" fmla="*/ 26 w 51"/>
                  <a:gd name="T1" fmla="*/ 25 h 25"/>
                  <a:gd name="T2" fmla="*/ 51 w 51"/>
                  <a:gd name="T3" fmla="*/ 0 h 25"/>
                  <a:gd name="T4" fmla="*/ 0 w 51"/>
                  <a:gd name="T5" fmla="*/ 0 h 25"/>
                  <a:gd name="T6" fmla="*/ 26 w 51"/>
                  <a:gd name="T7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5">
                    <a:moveTo>
                      <a:pt x="26" y="25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6" y="25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16161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0" name="Freeform 1377"/>
              <p:cNvSpPr>
                <a:spLocks/>
              </p:cNvSpPr>
              <p:nvPr/>
            </p:nvSpPr>
            <p:spPr bwMode="auto">
              <a:xfrm>
                <a:off x="1806" y="802"/>
                <a:ext cx="43" cy="83"/>
              </a:xfrm>
              <a:custGeom>
                <a:avLst/>
                <a:gdLst>
                  <a:gd name="T0" fmla="*/ 0 w 108"/>
                  <a:gd name="T1" fmla="*/ 0 h 206"/>
                  <a:gd name="T2" fmla="*/ 72 w 108"/>
                  <a:gd name="T3" fmla="*/ 0 h 206"/>
                  <a:gd name="T4" fmla="*/ 93 w 108"/>
                  <a:gd name="T5" fmla="*/ 15 h 206"/>
                  <a:gd name="T6" fmla="*/ 108 w 108"/>
                  <a:gd name="T7" fmla="*/ 36 h 206"/>
                  <a:gd name="T8" fmla="*/ 108 w 108"/>
                  <a:gd name="T9" fmla="*/ 206 h 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8" h="206">
                    <a:moveTo>
                      <a:pt x="0" y="0"/>
                    </a:moveTo>
                    <a:lnTo>
                      <a:pt x="72" y="0"/>
                    </a:lnTo>
                    <a:lnTo>
                      <a:pt x="93" y="15"/>
                    </a:lnTo>
                    <a:lnTo>
                      <a:pt x="108" y="36"/>
                    </a:lnTo>
                    <a:lnTo>
                      <a:pt x="108" y="206"/>
                    </a:lnTo>
                  </a:path>
                </a:pathLst>
              </a:custGeom>
              <a:noFill/>
              <a:ln w="0">
                <a:solidFill>
                  <a:srgbClr val="267CD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1" name="Freeform 1378"/>
              <p:cNvSpPr>
                <a:spLocks/>
              </p:cNvSpPr>
              <p:nvPr/>
            </p:nvSpPr>
            <p:spPr bwMode="auto">
              <a:xfrm>
                <a:off x="1824" y="859"/>
                <a:ext cx="51" cy="26"/>
              </a:xfrm>
              <a:custGeom>
                <a:avLst/>
                <a:gdLst>
                  <a:gd name="T0" fmla="*/ 25 w 51"/>
                  <a:gd name="T1" fmla="*/ 26 h 26"/>
                  <a:gd name="T2" fmla="*/ 51 w 51"/>
                  <a:gd name="T3" fmla="*/ 0 h 26"/>
                  <a:gd name="T4" fmla="*/ 0 w 51"/>
                  <a:gd name="T5" fmla="*/ 0 h 26"/>
                  <a:gd name="T6" fmla="*/ 25 w 51"/>
                  <a:gd name="T7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6">
                    <a:moveTo>
                      <a:pt x="25" y="26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5" y="26"/>
                    </a:lnTo>
                    <a:close/>
                  </a:path>
                </a:pathLst>
              </a:custGeom>
              <a:solidFill>
                <a:srgbClr val="267C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2" name="Freeform 1379"/>
              <p:cNvSpPr>
                <a:spLocks/>
              </p:cNvSpPr>
              <p:nvPr/>
            </p:nvSpPr>
            <p:spPr bwMode="auto">
              <a:xfrm>
                <a:off x="1824" y="859"/>
                <a:ext cx="51" cy="26"/>
              </a:xfrm>
              <a:custGeom>
                <a:avLst/>
                <a:gdLst>
                  <a:gd name="T0" fmla="*/ 25 w 51"/>
                  <a:gd name="T1" fmla="*/ 26 h 26"/>
                  <a:gd name="T2" fmla="*/ 51 w 51"/>
                  <a:gd name="T3" fmla="*/ 0 h 26"/>
                  <a:gd name="T4" fmla="*/ 0 w 51"/>
                  <a:gd name="T5" fmla="*/ 0 h 26"/>
                  <a:gd name="T6" fmla="*/ 25 w 51"/>
                  <a:gd name="T7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6">
                    <a:moveTo>
                      <a:pt x="25" y="26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5" y="26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267CD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3" name="Freeform 1380"/>
              <p:cNvSpPr>
                <a:spLocks/>
              </p:cNvSpPr>
              <p:nvPr/>
            </p:nvSpPr>
            <p:spPr bwMode="auto">
              <a:xfrm>
                <a:off x="1806" y="802"/>
                <a:ext cx="43" cy="187"/>
              </a:xfrm>
              <a:custGeom>
                <a:avLst/>
                <a:gdLst>
                  <a:gd name="T0" fmla="*/ 0 w 108"/>
                  <a:gd name="T1" fmla="*/ 0 h 467"/>
                  <a:gd name="T2" fmla="*/ 72 w 108"/>
                  <a:gd name="T3" fmla="*/ 0 h 467"/>
                  <a:gd name="T4" fmla="*/ 93 w 108"/>
                  <a:gd name="T5" fmla="*/ 15 h 467"/>
                  <a:gd name="T6" fmla="*/ 108 w 108"/>
                  <a:gd name="T7" fmla="*/ 36 h 467"/>
                  <a:gd name="T8" fmla="*/ 108 w 108"/>
                  <a:gd name="T9" fmla="*/ 467 h 4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8" h="467">
                    <a:moveTo>
                      <a:pt x="0" y="0"/>
                    </a:moveTo>
                    <a:lnTo>
                      <a:pt x="72" y="0"/>
                    </a:lnTo>
                    <a:lnTo>
                      <a:pt x="93" y="15"/>
                    </a:lnTo>
                    <a:lnTo>
                      <a:pt x="108" y="36"/>
                    </a:lnTo>
                    <a:lnTo>
                      <a:pt x="108" y="467"/>
                    </a:lnTo>
                  </a:path>
                </a:pathLst>
              </a:custGeom>
              <a:noFill/>
              <a:ln w="0">
                <a:solidFill>
                  <a:srgbClr val="267CD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4" name="Freeform 1381"/>
              <p:cNvSpPr>
                <a:spLocks/>
              </p:cNvSpPr>
              <p:nvPr/>
            </p:nvSpPr>
            <p:spPr bwMode="auto">
              <a:xfrm>
                <a:off x="1824" y="963"/>
                <a:ext cx="51" cy="26"/>
              </a:xfrm>
              <a:custGeom>
                <a:avLst/>
                <a:gdLst>
                  <a:gd name="T0" fmla="*/ 25 w 51"/>
                  <a:gd name="T1" fmla="*/ 26 h 26"/>
                  <a:gd name="T2" fmla="*/ 51 w 51"/>
                  <a:gd name="T3" fmla="*/ 0 h 26"/>
                  <a:gd name="T4" fmla="*/ 0 w 51"/>
                  <a:gd name="T5" fmla="*/ 0 h 26"/>
                  <a:gd name="T6" fmla="*/ 25 w 51"/>
                  <a:gd name="T7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6">
                    <a:moveTo>
                      <a:pt x="25" y="26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5" y="26"/>
                    </a:lnTo>
                    <a:close/>
                  </a:path>
                </a:pathLst>
              </a:custGeom>
              <a:solidFill>
                <a:srgbClr val="267C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5" name="Freeform 1382"/>
              <p:cNvSpPr>
                <a:spLocks/>
              </p:cNvSpPr>
              <p:nvPr/>
            </p:nvSpPr>
            <p:spPr bwMode="auto">
              <a:xfrm>
                <a:off x="1824" y="963"/>
                <a:ext cx="51" cy="26"/>
              </a:xfrm>
              <a:custGeom>
                <a:avLst/>
                <a:gdLst>
                  <a:gd name="T0" fmla="*/ 25 w 51"/>
                  <a:gd name="T1" fmla="*/ 26 h 26"/>
                  <a:gd name="T2" fmla="*/ 51 w 51"/>
                  <a:gd name="T3" fmla="*/ 0 h 26"/>
                  <a:gd name="T4" fmla="*/ 0 w 51"/>
                  <a:gd name="T5" fmla="*/ 0 h 26"/>
                  <a:gd name="T6" fmla="*/ 25 w 51"/>
                  <a:gd name="T7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6">
                    <a:moveTo>
                      <a:pt x="25" y="26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5" y="26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267CD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6" name="Freeform 1383"/>
              <p:cNvSpPr>
                <a:spLocks/>
              </p:cNvSpPr>
              <p:nvPr/>
            </p:nvSpPr>
            <p:spPr bwMode="auto">
              <a:xfrm>
                <a:off x="1956" y="906"/>
                <a:ext cx="406" cy="187"/>
              </a:xfrm>
              <a:custGeom>
                <a:avLst/>
                <a:gdLst>
                  <a:gd name="T0" fmla="*/ 0 w 1021"/>
                  <a:gd name="T1" fmla="*/ 0 h 468"/>
                  <a:gd name="T2" fmla="*/ 985 w 1021"/>
                  <a:gd name="T3" fmla="*/ 0 h 468"/>
                  <a:gd name="T4" fmla="*/ 1006 w 1021"/>
                  <a:gd name="T5" fmla="*/ 15 h 468"/>
                  <a:gd name="T6" fmla="*/ 1021 w 1021"/>
                  <a:gd name="T7" fmla="*/ 36 h 468"/>
                  <a:gd name="T8" fmla="*/ 1021 w 1021"/>
                  <a:gd name="T9" fmla="*/ 468 h 4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21" h="468">
                    <a:moveTo>
                      <a:pt x="0" y="0"/>
                    </a:moveTo>
                    <a:lnTo>
                      <a:pt x="985" y="0"/>
                    </a:lnTo>
                    <a:lnTo>
                      <a:pt x="1006" y="15"/>
                    </a:lnTo>
                    <a:lnTo>
                      <a:pt x="1021" y="36"/>
                    </a:lnTo>
                    <a:lnTo>
                      <a:pt x="1021" y="468"/>
                    </a:lnTo>
                  </a:path>
                </a:pathLst>
              </a:custGeom>
              <a:noFill/>
              <a:ln w="0">
                <a:solidFill>
                  <a:srgbClr val="267CD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7" name="Freeform 1384"/>
              <p:cNvSpPr>
                <a:spLocks/>
              </p:cNvSpPr>
              <p:nvPr/>
            </p:nvSpPr>
            <p:spPr bwMode="auto">
              <a:xfrm>
                <a:off x="2337" y="1068"/>
                <a:ext cx="51" cy="25"/>
              </a:xfrm>
              <a:custGeom>
                <a:avLst/>
                <a:gdLst>
                  <a:gd name="T0" fmla="*/ 25 w 51"/>
                  <a:gd name="T1" fmla="*/ 25 h 25"/>
                  <a:gd name="T2" fmla="*/ 51 w 51"/>
                  <a:gd name="T3" fmla="*/ 0 h 25"/>
                  <a:gd name="T4" fmla="*/ 0 w 51"/>
                  <a:gd name="T5" fmla="*/ 0 h 25"/>
                  <a:gd name="T6" fmla="*/ 25 w 51"/>
                  <a:gd name="T7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5">
                    <a:moveTo>
                      <a:pt x="25" y="25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5" y="25"/>
                    </a:lnTo>
                    <a:close/>
                  </a:path>
                </a:pathLst>
              </a:custGeom>
              <a:solidFill>
                <a:srgbClr val="267C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" name="Freeform 1385"/>
              <p:cNvSpPr>
                <a:spLocks/>
              </p:cNvSpPr>
              <p:nvPr/>
            </p:nvSpPr>
            <p:spPr bwMode="auto">
              <a:xfrm>
                <a:off x="2337" y="1068"/>
                <a:ext cx="51" cy="25"/>
              </a:xfrm>
              <a:custGeom>
                <a:avLst/>
                <a:gdLst>
                  <a:gd name="T0" fmla="*/ 25 w 51"/>
                  <a:gd name="T1" fmla="*/ 25 h 25"/>
                  <a:gd name="T2" fmla="*/ 51 w 51"/>
                  <a:gd name="T3" fmla="*/ 0 h 25"/>
                  <a:gd name="T4" fmla="*/ 0 w 51"/>
                  <a:gd name="T5" fmla="*/ 0 h 25"/>
                  <a:gd name="T6" fmla="*/ 25 w 51"/>
                  <a:gd name="T7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5">
                    <a:moveTo>
                      <a:pt x="25" y="25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5" y="25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267CD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9" name="Freeform 1386"/>
              <p:cNvSpPr>
                <a:spLocks/>
              </p:cNvSpPr>
              <p:nvPr/>
            </p:nvSpPr>
            <p:spPr bwMode="auto">
              <a:xfrm>
                <a:off x="2106" y="1011"/>
                <a:ext cx="256" cy="82"/>
              </a:xfrm>
              <a:custGeom>
                <a:avLst/>
                <a:gdLst>
                  <a:gd name="T0" fmla="*/ 0 w 645"/>
                  <a:gd name="T1" fmla="*/ 0 h 207"/>
                  <a:gd name="T2" fmla="*/ 609 w 645"/>
                  <a:gd name="T3" fmla="*/ 0 h 207"/>
                  <a:gd name="T4" fmla="*/ 630 w 645"/>
                  <a:gd name="T5" fmla="*/ 15 h 207"/>
                  <a:gd name="T6" fmla="*/ 645 w 645"/>
                  <a:gd name="T7" fmla="*/ 36 h 207"/>
                  <a:gd name="T8" fmla="*/ 645 w 645"/>
                  <a:gd name="T9" fmla="*/ 207 h 2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5" h="207">
                    <a:moveTo>
                      <a:pt x="0" y="0"/>
                    </a:moveTo>
                    <a:lnTo>
                      <a:pt x="609" y="0"/>
                    </a:lnTo>
                    <a:lnTo>
                      <a:pt x="630" y="15"/>
                    </a:lnTo>
                    <a:lnTo>
                      <a:pt x="645" y="36"/>
                    </a:lnTo>
                    <a:lnTo>
                      <a:pt x="645" y="207"/>
                    </a:lnTo>
                  </a:path>
                </a:pathLst>
              </a:custGeom>
              <a:noFill/>
              <a:ln w="0">
                <a:solidFill>
                  <a:srgbClr val="267CD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0" name="Freeform 1387"/>
              <p:cNvSpPr>
                <a:spLocks/>
              </p:cNvSpPr>
              <p:nvPr/>
            </p:nvSpPr>
            <p:spPr bwMode="auto">
              <a:xfrm>
                <a:off x="2337" y="1068"/>
                <a:ext cx="51" cy="25"/>
              </a:xfrm>
              <a:custGeom>
                <a:avLst/>
                <a:gdLst>
                  <a:gd name="T0" fmla="*/ 25 w 51"/>
                  <a:gd name="T1" fmla="*/ 25 h 25"/>
                  <a:gd name="T2" fmla="*/ 51 w 51"/>
                  <a:gd name="T3" fmla="*/ 0 h 25"/>
                  <a:gd name="T4" fmla="*/ 0 w 51"/>
                  <a:gd name="T5" fmla="*/ 0 h 25"/>
                  <a:gd name="T6" fmla="*/ 25 w 51"/>
                  <a:gd name="T7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5">
                    <a:moveTo>
                      <a:pt x="25" y="25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5" y="25"/>
                    </a:lnTo>
                    <a:close/>
                  </a:path>
                </a:pathLst>
              </a:custGeom>
              <a:solidFill>
                <a:srgbClr val="267C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1" name="Freeform 1388"/>
              <p:cNvSpPr>
                <a:spLocks/>
              </p:cNvSpPr>
              <p:nvPr/>
            </p:nvSpPr>
            <p:spPr bwMode="auto">
              <a:xfrm>
                <a:off x="2337" y="1068"/>
                <a:ext cx="51" cy="25"/>
              </a:xfrm>
              <a:custGeom>
                <a:avLst/>
                <a:gdLst>
                  <a:gd name="T0" fmla="*/ 25 w 51"/>
                  <a:gd name="T1" fmla="*/ 25 h 25"/>
                  <a:gd name="T2" fmla="*/ 51 w 51"/>
                  <a:gd name="T3" fmla="*/ 0 h 25"/>
                  <a:gd name="T4" fmla="*/ 0 w 51"/>
                  <a:gd name="T5" fmla="*/ 0 h 25"/>
                  <a:gd name="T6" fmla="*/ 25 w 51"/>
                  <a:gd name="T7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5">
                    <a:moveTo>
                      <a:pt x="25" y="25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5" y="25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267CD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2" name="Freeform 1389"/>
              <p:cNvSpPr>
                <a:spLocks/>
              </p:cNvSpPr>
              <p:nvPr/>
            </p:nvSpPr>
            <p:spPr bwMode="auto">
              <a:xfrm>
                <a:off x="2383" y="1115"/>
                <a:ext cx="502" cy="82"/>
              </a:xfrm>
              <a:custGeom>
                <a:avLst/>
                <a:gdLst>
                  <a:gd name="T0" fmla="*/ 0 w 1261"/>
                  <a:gd name="T1" fmla="*/ 0 h 206"/>
                  <a:gd name="T2" fmla="*/ 1225 w 1261"/>
                  <a:gd name="T3" fmla="*/ 0 h 206"/>
                  <a:gd name="T4" fmla="*/ 1246 w 1261"/>
                  <a:gd name="T5" fmla="*/ 15 h 206"/>
                  <a:gd name="T6" fmla="*/ 1261 w 1261"/>
                  <a:gd name="T7" fmla="*/ 36 h 206"/>
                  <a:gd name="T8" fmla="*/ 1261 w 1261"/>
                  <a:gd name="T9" fmla="*/ 206 h 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1" h="206">
                    <a:moveTo>
                      <a:pt x="0" y="0"/>
                    </a:moveTo>
                    <a:lnTo>
                      <a:pt x="1225" y="0"/>
                    </a:lnTo>
                    <a:lnTo>
                      <a:pt x="1246" y="15"/>
                    </a:lnTo>
                    <a:lnTo>
                      <a:pt x="1261" y="36"/>
                    </a:lnTo>
                    <a:lnTo>
                      <a:pt x="1261" y="206"/>
                    </a:lnTo>
                  </a:path>
                </a:pathLst>
              </a:custGeom>
              <a:noFill/>
              <a:ln w="0">
                <a:solidFill>
                  <a:srgbClr val="16161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3" name="Freeform 1390"/>
              <p:cNvSpPr>
                <a:spLocks/>
              </p:cNvSpPr>
              <p:nvPr/>
            </p:nvSpPr>
            <p:spPr bwMode="auto">
              <a:xfrm>
                <a:off x="2860" y="1171"/>
                <a:ext cx="51" cy="26"/>
              </a:xfrm>
              <a:custGeom>
                <a:avLst/>
                <a:gdLst>
                  <a:gd name="T0" fmla="*/ 25 w 51"/>
                  <a:gd name="T1" fmla="*/ 26 h 26"/>
                  <a:gd name="T2" fmla="*/ 51 w 51"/>
                  <a:gd name="T3" fmla="*/ 0 h 26"/>
                  <a:gd name="T4" fmla="*/ 0 w 51"/>
                  <a:gd name="T5" fmla="*/ 0 h 26"/>
                  <a:gd name="T6" fmla="*/ 25 w 51"/>
                  <a:gd name="T7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6">
                    <a:moveTo>
                      <a:pt x="25" y="26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5" y="26"/>
                    </a:lnTo>
                    <a:close/>
                  </a:path>
                </a:pathLst>
              </a:custGeom>
              <a:solidFill>
                <a:srgbClr val="16161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4" name="Freeform 1391"/>
              <p:cNvSpPr>
                <a:spLocks/>
              </p:cNvSpPr>
              <p:nvPr/>
            </p:nvSpPr>
            <p:spPr bwMode="auto">
              <a:xfrm>
                <a:off x="2860" y="1171"/>
                <a:ext cx="51" cy="26"/>
              </a:xfrm>
              <a:custGeom>
                <a:avLst/>
                <a:gdLst>
                  <a:gd name="T0" fmla="*/ 25 w 51"/>
                  <a:gd name="T1" fmla="*/ 26 h 26"/>
                  <a:gd name="T2" fmla="*/ 51 w 51"/>
                  <a:gd name="T3" fmla="*/ 0 h 26"/>
                  <a:gd name="T4" fmla="*/ 0 w 51"/>
                  <a:gd name="T5" fmla="*/ 0 h 26"/>
                  <a:gd name="T6" fmla="*/ 25 w 51"/>
                  <a:gd name="T7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6">
                    <a:moveTo>
                      <a:pt x="25" y="26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5" y="26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16161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5" name="Freeform 1392"/>
              <p:cNvSpPr>
                <a:spLocks/>
              </p:cNvSpPr>
              <p:nvPr/>
            </p:nvSpPr>
            <p:spPr bwMode="auto">
              <a:xfrm>
                <a:off x="2383" y="1115"/>
                <a:ext cx="2972" cy="1748"/>
              </a:xfrm>
              <a:custGeom>
                <a:avLst/>
                <a:gdLst>
                  <a:gd name="T0" fmla="*/ 0 w 7464"/>
                  <a:gd name="T1" fmla="*/ 0 h 4383"/>
                  <a:gd name="T2" fmla="*/ 7428 w 7464"/>
                  <a:gd name="T3" fmla="*/ 0 h 4383"/>
                  <a:gd name="T4" fmla="*/ 7449 w 7464"/>
                  <a:gd name="T5" fmla="*/ 15 h 4383"/>
                  <a:gd name="T6" fmla="*/ 7464 w 7464"/>
                  <a:gd name="T7" fmla="*/ 36 h 4383"/>
                  <a:gd name="T8" fmla="*/ 7464 w 7464"/>
                  <a:gd name="T9" fmla="*/ 4383 h 43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464" h="4383">
                    <a:moveTo>
                      <a:pt x="0" y="0"/>
                    </a:moveTo>
                    <a:lnTo>
                      <a:pt x="7428" y="0"/>
                    </a:lnTo>
                    <a:lnTo>
                      <a:pt x="7449" y="15"/>
                    </a:lnTo>
                    <a:lnTo>
                      <a:pt x="7464" y="36"/>
                    </a:lnTo>
                    <a:lnTo>
                      <a:pt x="7464" y="4383"/>
                    </a:lnTo>
                  </a:path>
                </a:pathLst>
              </a:custGeom>
              <a:noFill/>
              <a:ln w="0">
                <a:solidFill>
                  <a:srgbClr val="16161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6" name="Freeform 1393"/>
              <p:cNvSpPr>
                <a:spLocks/>
              </p:cNvSpPr>
              <p:nvPr/>
            </p:nvSpPr>
            <p:spPr bwMode="auto">
              <a:xfrm>
                <a:off x="5329" y="2837"/>
                <a:ext cx="51" cy="26"/>
              </a:xfrm>
              <a:custGeom>
                <a:avLst/>
                <a:gdLst>
                  <a:gd name="T0" fmla="*/ 26 w 51"/>
                  <a:gd name="T1" fmla="*/ 26 h 26"/>
                  <a:gd name="T2" fmla="*/ 51 w 51"/>
                  <a:gd name="T3" fmla="*/ 0 h 26"/>
                  <a:gd name="T4" fmla="*/ 0 w 51"/>
                  <a:gd name="T5" fmla="*/ 0 h 26"/>
                  <a:gd name="T6" fmla="*/ 26 w 51"/>
                  <a:gd name="T7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6">
                    <a:moveTo>
                      <a:pt x="26" y="26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6" y="26"/>
                    </a:lnTo>
                    <a:close/>
                  </a:path>
                </a:pathLst>
              </a:custGeom>
              <a:solidFill>
                <a:srgbClr val="16161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7" name="Freeform 1394"/>
              <p:cNvSpPr>
                <a:spLocks/>
              </p:cNvSpPr>
              <p:nvPr/>
            </p:nvSpPr>
            <p:spPr bwMode="auto">
              <a:xfrm>
                <a:off x="5329" y="2837"/>
                <a:ext cx="51" cy="26"/>
              </a:xfrm>
              <a:custGeom>
                <a:avLst/>
                <a:gdLst>
                  <a:gd name="T0" fmla="*/ 26 w 51"/>
                  <a:gd name="T1" fmla="*/ 26 h 26"/>
                  <a:gd name="T2" fmla="*/ 51 w 51"/>
                  <a:gd name="T3" fmla="*/ 0 h 26"/>
                  <a:gd name="T4" fmla="*/ 0 w 51"/>
                  <a:gd name="T5" fmla="*/ 0 h 26"/>
                  <a:gd name="T6" fmla="*/ 26 w 51"/>
                  <a:gd name="T7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6">
                    <a:moveTo>
                      <a:pt x="26" y="26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6" y="26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16161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8" name="Freeform 1395"/>
              <p:cNvSpPr>
                <a:spLocks/>
              </p:cNvSpPr>
              <p:nvPr/>
            </p:nvSpPr>
            <p:spPr bwMode="auto">
              <a:xfrm>
                <a:off x="2896" y="1323"/>
                <a:ext cx="26" cy="82"/>
              </a:xfrm>
              <a:custGeom>
                <a:avLst/>
                <a:gdLst>
                  <a:gd name="T0" fmla="*/ 0 w 64"/>
                  <a:gd name="T1" fmla="*/ 0 h 206"/>
                  <a:gd name="T2" fmla="*/ 28 w 64"/>
                  <a:gd name="T3" fmla="*/ 0 h 206"/>
                  <a:gd name="T4" fmla="*/ 49 w 64"/>
                  <a:gd name="T5" fmla="*/ 15 h 206"/>
                  <a:gd name="T6" fmla="*/ 64 w 64"/>
                  <a:gd name="T7" fmla="*/ 36 h 206"/>
                  <a:gd name="T8" fmla="*/ 64 w 64"/>
                  <a:gd name="T9" fmla="*/ 206 h 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" h="206">
                    <a:moveTo>
                      <a:pt x="0" y="0"/>
                    </a:moveTo>
                    <a:lnTo>
                      <a:pt x="28" y="0"/>
                    </a:lnTo>
                    <a:lnTo>
                      <a:pt x="49" y="15"/>
                    </a:lnTo>
                    <a:lnTo>
                      <a:pt x="64" y="36"/>
                    </a:lnTo>
                    <a:lnTo>
                      <a:pt x="64" y="206"/>
                    </a:lnTo>
                  </a:path>
                </a:pathLst>
              </a:custGeom>
              <a:noFill/>
              <a:ln w="0">
                <a:solidFill>
                  <a:srgbClr val="16161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9" name="Freeform 1396"/>
              <p:cNvSpPr>
                <a:spLocks/>
              </p:cNvSpPr>
              <p:nvPr/>
            </p:nvSpPr>
            <p:spPr bwMode="auto">
              <a:xfrm>
                <a:off x="2896" y="1380"/>
                <a:ext cx="51" cy="25"/>
              </a:xfrm>
              <a:custGeom>
                <a:avLst/>
                <a:gdLst>
                  <a:gd name="T0" fmla="*/ 26 w 51"/>
                  <a:gd name="T1" fmla="*/ 25 h 25"/>
                  <a:gd name="T2" fmla="*/ 51 w 51"/>
                  <a:gd name="T3" fmla="*/ 0 h 25"/>
                  <a:gd name="T4" fmla="*/ 0 w 51"/>
                  <a:gd name="T5" fmla="*/ 0 h 25"/>
                  <a:gd name="T6" fmla="*/ 26 w 51"/>
                  <a:gd name="T7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5">
                    <a:moveTo>
                      <a:pt x="26" y="25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6" y="25"/>
                    </a:lnTo>
                    <a:close/>
                  </a:path>
                </a:pathLst>
              </a:custGeom>
              <a:solidFill>
                <a:srgbClr val="16161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0" name="Freeform 1397"/>
              <p:cNvSpPr>
                <a:spLocks/>
              </p:cNvSpPr>
              <p:nvPr/>
            </p:nvSpPr>
            <p:spPr bwMode="auto">
              <a:xfrm>
                <a:off x="2896" y="1380"/>
                <a:ext cx="51" cy="25"/>
              </a:xfrm>
              <a:custGeom>
                <a:avLst/>
                <a:gdLst>
                  <a:gd name="T0" fmla="*/ 26 w 51"/>
                  <a:gd name="T1" fmla="*/ 25 h 25"/>
                  <a:gd name="T2" fmla="*/ 51 w 51"/>
                  <a:gd name="T3" fmla="*/ 0 h 25"/>
                  <a:gd name="T4" fmla="*/ 0 w 51"/>
                  <a:gd name="T5" fmla="*/ 0 h 25"/>
                  <a:gd name="T6" fmla="*/ 26 w 51"/>
                  <a:gd name="T7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5">
                    <a:moveTo>
                      <a:pt x="26" y="25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6" y="25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16161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1" name="Freeform 1398"/>
              <p:cNvSpPr>
                <a:spLocks/>
              </p:cNvSpPr>
              <p:nvPr/>
            </p:nvSpPr>
            <p:spPr bwMode="auto">
              <a:xfrm>
                <a:off x="2896" y="1323"/>
                <a:ext cx="26" cy="186"/>
              </a:xfrm>
              <a:custGeom>
                <a:avLst/>
                <a:gdLst>
                  <a:gd name="T0" fmla="*/ 0 w 64"/>
                  <a:gd name="T1" fmla="*/ 0 h 467"/>
                  <a:gd name="T2" fmla="*/ 28 w 64"/>
                  <a:gd name="T3" fmla="*/ 0 h 467"/>
                  <a:gd name="T4" fmla="*/ 49 w 64"/>
                  <a:gd name="T5" fmla="*/ 15 h 467"/>
                  <a:gd name="T6" fmla="*/ 64 w 64"/>
                  <a:gd name="T7" fmla="*/ 36 h 467"/>
                  <a:gd name="T8" fmla="*/ 64 w 64"/>
                  <a:gd name="T9" fmla="*/ 467 h 4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" h="467">
                    <a:moveTo>
                      <a:pt x="0" y="0"/>
                    </a:moveTo>
                    <a:lnTo>
                      <a:pt x="28" y="0"/>
                    </a:lnTo>
                    <a:lnTo>
                      <a:pt x="49" y="15"/>
                    </a:lnTo>
                    <a:lnTo>
                      <a:pt x="64" y="36"/>
                    </a:lnTo>
                    <a:lnTo>
                      <a:pt x="64" y="467"/>
                    </a:lnTo>
                  </a:path>
                </a:pathLst>
              </a:custGeom>
              <a:noFill/>
              <a:ln w="0">
                <a:solidFill>
                  <a:srgbClr val="16161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2" name="Freeform 1399"/>
              <p:cNvSpPr>
                <a:spLocks/>
              </p:cNvSpPr>
              <p:nvPr/>
            </p:nvSpPr>
            <p:spPr bwMode="auto">
              <a:xfrm>
                <a:off x="2896" y="1484"/>
                <a:ext cx="51" cy="25"/>
              </a:xfrm>
              <a:custGeom>
                <a:avLst/>
                <a:gdLst>
                  <a:gd name="T0" fmla="*/ 26 w 51"/>
                  <a:gd name="T1" fmla="*/ 25 h 25"/>
                  <a:gd name="T2" fmla="*/ 51 w 51"/>
                  <a:gd name="T3" fmla="*/ 0 h 25"/>
                  <a:gd name="T4" fmla="*/ 0 w 51"/>
                  <a:gd name="T5" fmla="*/ 0 h 25"/>
                  <a:gd name="T6" fmla="*/ 26 w 51"/>
                  <a:gd name="T7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5">
                    <a:moveTo>
                      <a:pt x="26" y="25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6" y="25"/>
                    </a:lnTo>
                    <a:close/>
                  </a:path>
                </a:pathLst>
              </a:custGeom>
              <a:solidFill>
                <a:srgbClr val="16161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3" name="Freeform 1400"/>
              <p:cNvSpPr>
                <a:spLocks/>
              </p:cNvSpPr>
              <p:nvPr/>
            </p:nvSpPr>
            <p:spPr bwMode="auto">
              <a:xfrm>
                <a:off x="2896" y="1484"/>
                <a:ext cx="51" cy="25"/>
              </a:xfrm>
              <a:custGeom>
                <a:avLst/>
                <a:gdLst>
                  <a:gd name="T0" fmla="*/ 26 w 51"/>
                  <a:gd name="T1" fmla="*/ 25 h 25"/>
                  <a:gd name="T2" fmla="*/ 51 w 51"/>
                  <a:gd name="T3" fmla="*/ 0 h 25"/>
                  <a:gd name="T4" fmla="*/ 0 w 51"/>
                  <a:gd name="T5" fmla="*/ 0 h 25"/>
                  <a:gd name="T6" fmla="*/ 26 w 51"/>
                  <a:gd name="T7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5">
                    <a:moveTo>
                      <a:pt x="26" y="25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6" y="25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16161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4" name="Freeform 1401"/>
              <p:cNvSpPr>
                <a:spLocks/>
              </p:cNvSpPr>
              <p:nvPr/>
            </p:nvSpPr>
            <p:spPr bwMode="auto">
              <a:xfrm>
                <a:off x="2896" y="1323"/>
                <a:ext cx="26" cy="290"/>
              </a:xfrm>
              <a:custGeom>
                <a:avLst/>
                <a:gdLst>
                  <a:gd name="T0" fmla="*/ 0 w 64"/>
                  <a:gd name="T1" fmla="*/ 0 h 728"/>
                  <a:gd name="T2" fmla="*/ 28 w 64"/>
                  <a:gd name="T3" fmla="*/ 0 h 728"/>
                  <a:gd name="T4" fmla="*/ 49 w 64"/>
                  <a:gd name="T5" fmla="*/ 15 h 728"/>
                  <a:gd name="T6" fmla="*/ 64 w 64"/>
                  <a:gd name="T7" fmla="*/ 36 h 728"/>
                  <a:gd name="T8" fmla="*/ 64 w 64"/>
                  <a:gd name="T9" fmla="*/ 728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" h="728">
                    <a:moveTo>
                      <a:pt x="0" y="0"/>
                    </a:moveTo>
                    <a:lnTo>
                      <a:pt x="28" y="0"/>
                    </a:lnTo>
                    <a:lnTo>
                      <a:pt x="49" y="15"/>
                    </a:lnTo>
                    <a:lnTo>
                      <a:pt x="64" y="36"/>
                    </a:lnTo>
                    <a:lnTo>
                      <a:pt x="64" y="728"/>
                    </a:lnTo>
                  </a:path>
                </a:pathLst>
              </a:custGeom>
              <a:noFill/>
              <a:ln w="0">
                <a:solidFill>
                  <a:srgbClr val="16161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5" name="Freeform 1402"/>
              <p:cNvSpPr>
                <a:spLocks/>
              </p:cNvSpPr>
              <p:nvPr/>
            </p:nvSpPr>
            <p:spPr bwMode="auto">
              <a:xfrm>
                <a:off x="2896" y="1588"/>
                <a:ext cx="51" cy="25"/>
              </a:xfrm>
              <a:custGeom>
                <a:avLst/>
                <a:gdLst>
                  <a:gd name="T0" fmla="*/ 26 w 51"/>
                  <a:gd name="T1" fmla="*/ 25 h 25"/>
                  <a:gd name="T2" fmla="*/ 51 w 51"/>
                  <a:gd name="T3" fmla="*/ 0 h 25"/>
                  <a:gd name="T4" fmla="*/ 0 w 51"/>
                  <a:gd name="T5" fmla="*/ 0 h 25"/>
                  <a:gd name="T6" fmla="*/ 26 w 51"/>
                  <a:gd name="T7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5">
                    <a:moveTo>
                      <a:pt x="26" y="25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6" y="25"/>
                    </a:lnTo>
                    <a:close/>
                  </a:path>
                </a:pathLst>
              </a:custGeom>
              <a:solidFill>
                <a:srgbClr val="16161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6" name="Freeform 1403"/>
              <p:cNvSpPr>
                <a:spLocks/>
              </p:cNvSpPr>
              <p:nvPr/>
            </p:nvSpPr>
            <p:spPr bwMode="auto">
              <a:xfrm>
                <a:off x="2896" y="1588"/>
                <a:ext cx="51" cy="25"/>
              </a:xfrm>
              <a:custGeom>
                <a:avLst/>
                <a:gdLst>
                  <a:gd name="T0" fmla="*/ 26 w 51"/>
                  <a:gd name="T1" fmla="*/ 25 h 25"/>
                  <a:gd name="T2" fmla="*/ 51 w 51"/>
                  <a:gd name="T3" fmla="*/ 0 h 25"/>
                  <a:gd name="T4" fmla="*/ 0 w 51"/>
                  <a:gd name="T5" fmla="*/ 0 h 25"/>
                  <a:gd name="T6" fmla="*/ 26 w 51"/>
                  <a:gd name="T7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5">
                    <a:moveTo>
                      <a:pt x="26" y="25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6" y="25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16161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7" name="Freeform 1404"/>
              <p:cNvSpPr>
                <a:spLocks/>
              </p:cNvSpPr>
              <p:nvPr/>
            </p:nvSpPr>
            <p:spPr bwMode="auto">
              <a:xfrm>
                <a:off x="2896" y="1323"/>
                <a:ext cx="26" cy="811"/>
              </a:xfrm>
              <a:custGeom>
                <a:avLst/>
                <a:gdLst>
                  <a:gd name="T0" fmla="*/ 0 w 64"/>
                  <a:gd name="T1" fmla="*/ 0 h 2033"/>
                  <a:gd name="T2" fmla="*/ 28 w 64"/>
                  <a:gd name="T3" fmla="*/ 0 h 2033"/>
                  <a:gd name="T4" fmla="*/ 49 w 64"/>
                  <a:gd name="T5" fmla="*/ 15 h 2033"/>
                  <a:gd name="T6" fmla="*/ 64 w 64"/>
                  <a:gd name="T7" fmla="*/ 36 h 2033"/>
                  <a:gd name="T8" fmla="*/ 64 w 64"/>
                  <a:gd name="T9" fmla="*/ 2033 h 20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" h="2033">
                    <a:moveTo>
                      <a:pt x="0" y="0"/>
                    </a:moveTo>
                    <a:lnTo>
                      <a:pt x="28" y="0"/>
                    </a:lnTo>
                    <a:lnTo>
                      <a:pt x="49" y="15"/>
                    </a:lnTo>
                    <a:lnTo>
                      <a:pt x="64" y="36"/>
                    </a:lnTo>
                    <a:lnTo>
                      <a:pt x="64" y="2033"/>
                    </a:lnTo>
                  </a:path>
                </a:pathLst>
              </a:custGeom>
              <a:noFill/>
              <a:ln w="0">
                <a:solidFill>
                  <a:srgbClr val="16161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" name="Freeform 1405"/>
              <p:cNvSpPr>
                <a:spLocks/>
              </p:cNvSpPr>
              <p:nvPr/>
            </p:nvSpPr>
            <p:spPr bwMode="auto">
              <a:xfrm>
                <a:off x="2896" y="2108"/>
                <a:ext cx="51" cy="26"/>
              </a:xfrm>
              <a:custGeom>
                <a:avLst/>
                <a:gdLst>
                  <a:gd name="T0" fmla="*/ 26 w 51"/>
                  <a:gd name="T1" fmla="*/ 26 h 26"/>
                  <a:gd name="T2" fmla="*/ 51 w 51"/>
                  <a:gd name="T3" fmla="*/ 0 h 26"/>
                  <a:gd name="T4" fmla="*/ 0 w 51"/>
                  <a:gd name="T5" fmla="*/ 0 h 26"/>
                  <a:gd name="T6" fmla="*/ 26 w 51"/>
                  <a:gd name="T7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6">
                    <a:moveTo>
                      <a:pt x="26" y="26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6" y="26"/>
                    </a:lnTo>
                    <a:close/>
                  </a:path>
                </a:pathLst>
              </a:custGeom>
              <a:solidFill>
                <a:srgbClr val="16161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9" name="Freeform 1406"/>
              <p:cNvSpPr>
                <a:spLocks/>
              </p:cNvSpPr>
              <p:nvPr/>
            </p:nvSpPr>
            <p:spPr bwMode="auto">
              <a:xfrm>
                <a:off x="2896" y="2108"/>
                <a:ext cx="51" cy="26"/>
              </a:xfrm>
              <a:custGeom>
                <a:avLst/>
                <a:gdLst>
                  <a:gd name="T0" fmla="*/ 26 w 51"/>
                  <a:gd name="T1" fmla="*/ 26 h 26"/>
                  <a:gd name="T2" fmla="*/ 51 w 51"/>
                  <a:gd name="T3" fmla="*/ 0 h 26"/>
                  <a:gd name="T4" fmla="*/ 0 w 51"/>
                  <a:gd name="T5" fmla="*/ 0 h 26"/>
                  <a:gd name="T6" fmla="*/ 26 w 51"/>
                  <a:gd name="T7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6">
                    <a:moveTo>
                      <a:pt x="26" y="26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6" y="26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16161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0" name="Freeform 1407"/>
              <p:cNvSpPr>
                <a:spLocks/>
              </p:cNvSpPr>
              <p:nvPr/>
            </p:nvSpPr>
            <p:spPr bwMode="auto">
              <a:xfrm>
                <a:off x="3003" y="1427"/>
                <a:ext cx="193" cy="290"/>
              </a:xfrm>
              <a:custGeom>
                <a:avLst/>
                <a:gdLst>
                  <a:gd name="T0" fmla="*/ 0 w 483"/>
                  <a:gd name="T1" fmla="*/ 0 h 728"/>
                  <a:gd name="T2" fmla="*/ 447 w 483"/>
                  <a:gd name="T3" fmla="*/ 0 h 728"/>
                  <a:gd name="T4" fmla="*/ 468 w 483"/>
                  <a:gd name="T5" fmla="*/ 15 h 728"/>
                  <a:gd name="T6" fmla="*/ 483 w 483"/>
                  <a:gd name="T7" fmla="*/ 36 h 728"/>
                  <a:gd name="T8" fmla="*/ 483 w 483"/>
                  <a:gd name="T9" fmla="*/ 728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3" h="728">
                    <a:moveTo>
                      <a:pt x="0" y="0"/>
                    </a:moveTo>
                    <a:lnTo>
                      <a:pt x="447" y="0"/>
                    </a:lnTo>
                    <a:lnTo>
                      <a:pt x="468" y="15"/>
                    </a:lnTo>
                    <a:lnTo>
                      <a:pt x="483" y="36"/>
                    </a:lnTo>
                    <a:lnTo>
                      <a:pt x="483" y="728"/>
                    </a:lnTo>
                  </a:path>
                </a:pathLst>
              </a:custGeom>
              <a:noFill/>
              <a:ln w="0">
                <a:solidFill>
                  <a:srgbClr val="267CD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1" name="Freeform 1408"/>
              <p:cNvSpPr>
                <a:spLocks/>
              </p:cNvSpPr>
              <p:nvPr/>
            </p:nvSpPr>
            <p:spPr bwMode="auto">
              <a:xfrm>
                <a:off x="3170" y="1692"/>
                <a:ext cx="51" cy="25"/>
              </a:xfrm>
              <a:custGeom>
                <a:avLst/>
                <a:gdLst>
                  <a:gd name="T0" fmla="*/ 26 w 51"/>
                  <a:gd name="T1" fmla="*/ 25 h 25"/>
                  <a:gd name="T2" fmla="*/ 51 w 51"/>
                  <a:gd name="T3" fmla="*/ 0 h 25"/>
                  <a:gd name="T4" fmla="*/ 0 w 51"/>
                  <a:gd name="T5" fmla="*/ 0 h 25"/>
                  <a:gd name="T6" fmla="*/ 26 w 51"/>
                  <a:gd name="T7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5">
                    <a:moveTo>
                      <a:pt x="26" y="25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6" y="25"/>
                    </a:lnTo>
                    <a:close/>
                  </a:path>
                </a:pathLst>
              </a:custGeom>
              <a:solidFill>
                <a:srgbClr val="267C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2" name="Freeform 1409"/>
              <p:cNvSpPr>
                <a:spLocks/>
              </p:cNvSpPr>
              <p:nvPr/>
            </p:nvSpPr>
            <p:spPr bwMode="auto">
              <a:xfrm>
                <a:off x="3170" y="1692"/>
                <a:ext cx="51" cy="25"/>
              </a:xfrm>
              <a:custGeom>
                <a:avLst/>
                <a:gdLst>
                  <a:gd name="T0" fmla="*/ 26 w 51"/>
                  <a:gd name="T1" fmla="*/ 25 h 25"/>
                  <a:gd name="T2" fmla="*/ 51 w 51"/>
                  <a:gd name="T3" fmla="*/ 0 h 25"/>
                  <a:gd name="T4" fmla="*/ 0 w 51"/>
                  <a:gd name="T5" fmla="*/ 0 h 25"/>
                  <a:gd name="T6" fmla="*/ 26 w 51"/>
                  <a:gd name="T7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1" h="25">
                    <a:moveTo>
                      <a:pt x="26" y="25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26" y="25"/>
                    </a:lnTo>
                    <a:close/>
                  </a:path>
                </a:pathLst>
              </a:custGeom>
              <a:noFill/>
              <a:ln w="3175" cap="flat">
                <a:solidFill>
                  <a:srgbClr val="267CD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3" name="Freeform 1410"/>
              <p:cNvSpPr>
                <a:spLocks/>
              </p:cNvSpPr>
              <p:nvPr/>
            </p:nvSpPr>
            <p:spPr bwMode="auto">
              <a:xfrm>
                <a:off x="3003" y="1531"/>
                <a:ext cx="193" cy="186"/>
              </a:xfrm>
              <a:custGeom>
                <a:avLst/>
                <a:gdLst>
                  <a:gd name="T0" fmla="*/ 0 w 483"/>
                  <a:gd name="T1" fmla="*/ 0 h 467"/>
                  <a:gd name="T2" fmla="*/ 447 w 483"/>
                  <a:gd name="T3" fmla="*/ 0 h 467"/>
                  <a:gd name="T4" fmla="*/ 468 w 483"/>
                  <a:gd name="T5" fmla="*/ 15 h 467"/>
                  <a:gd name="T6" fmla="*/ 483 w 483"/>
                  <a:gd name="T7" fmla="*/ 36 h 467"/>
                  <a:gd name="T8" fmla="*/ 483 w 483"/>
                  <a:gd name="T9" fmla="*/ 467 h 4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3" h="467">
                    <a:moveTo>
                      <a:pt x="0" y="0"/>
                    </a:moveTo>
                    <a:lnTo>
                      <a:pt x="447" y="0"/>
                    </a:lnTo>
                    <a:lnTo>
                      <a:pt x="468" y="15"/>
                    </a:lnTo>
                    <a:lnTo>
                      <a:pt x="483" y="36"/>
                    </a:lnTo>
                    <a:lnTo>
                      <a:pt x="483" y="467"/>
                    </a:lnTo>
                  </a:path>
                </a:pathLst>
              </a:custGeom>
              <a:noFill/>
              <a:ln w="0">
                <a:solidFill>
                  <a:srgbClr val="267CD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9" name="Freeform 1412"/>
            <p:cNvSpPr>
              <a:spLocks/>
            </p:cNvSpPr>
            <p:nvPr/>
          </p:nvSpPr>
          <p:spPr bwMode="auto">
            <a:xfrm>
              <a:off x="3170" y="1692"/>
              <a:ext cx="51" cy="25"/>
            </a:xfrm>
            <a:custGeom>
              <a:avLst/>
              <a:gdLst>
                <a:gd name="T0" fmla="*/ 26 w 51"/>
                <a:gd name="T1" fmla="*/ 25 h 25"/>
                <a:gd name="T2" fmla="*/ 51 w 51"/>
                <a:gd name="T3" fmla="*/ 0 h 25"/>
                <a:gd name="T4" fmla="*/ 0 w 51"/>
                <a:gd name="T5" fmla="*/ 0 h 25"/>
                <a:gd name="T6" fmla="*/ 26 w 51"/>
                <a:gd name="T7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25">
                  <a:moveTo>
                    <a:pt x="26" y="25"/>
                  </a:moveTo>
                  <a:lnTo>
                    <a:pt x="51" y="0"/>
                  </a:lnTo>
                  <a:lnTo>
                    <a:pt x="0" y="0"/>
                  </a:lnTo>
                  <a:lnTo>
                    <a:pt x="26" y="25"/>
                  </a:lnTo>
                  <a:close/>
                </a:path>
              </a:pathLst>
            </a:custGeom>
            <a:solidFill>
              <a:srgbClr val="267C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413"/>
            <p:cNvSpPr>
              <a:spLocks/>
            </p:cNvSpPr>
            <p:nvPr/>
          </p:nvSpPr>
          <p:spPr bwMode="auto">
            <a:xfrm>
              <a:off x="3170" y="1692"/>
              <a:ext cx="51" cy="25"/>
            </a:xfrm>
            <a:custGeom>
              <a:avLst/>
              <a:gdLst>
                <a:gd name="T0" fmla="*/ 26 w 51"/>
                <a:gd name="T1" fmla="*/ 25 h 25"/>
                <a:gd name="T2" fmla="*/ 51 w 51"/>
                <a:gd name="T3" fmla="*/ 0 h 25"/>
                <a:gd name="T4" fmla="*/ 0 w 51"/>
                <a:gd name="T5" fmla="*/ 0 h 25"/>
                <a:gd name="T6" fmla="*/ 26 w 51"/>
                <a:gd name="T7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25">
                  <a:moveTo>
                    <a:pt x="26" y="25"/>
                  </a:moveTo>
                  <a:lnTo>
                    <a:pt x="51" y="0"/>
                  </a:lnTo>
                  <a:lnTo>
                    <a:pt x="0" y="0"/>
                  </a:lnTo>
                  <a:lnTo>
                    <a:pt x="26" y="25"/>
                  </a:lnTo>
                  <a:close/>
                </a:path>
              </a:pathLst>
            </a:custGeom>
            <a:noFill/>
            <a:ln w="3175" cap="flat">
              <a:solidFill>
                <a:srgbClr val="267C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14"/>
            <p:cNvSpPr>
              <a:spLocks/>
            </p:cNvSpPr>
            <p:nvPr/>
          </p:nvSpPr>
          <p:spPr bwMode="auto">
            <a:xfrm>
              <a:off x="3153" y="1635"/>
              <a:ext cx="43" cy="82"/>
            </a:xfrm>
            <a:custGeom>
              <a:avLst/>
              <a:gdLst>
                <a:gd name="T0" fmla="*/ 0 w 107"/>
                <a:gd name="T1" fmla="*/ 0 h 206"/>
                <a:gd name="T2" fmla="*/ 71 w 107"/>
                <a:gd name="T3" fmla="*/ 0 h 206"/>
                <a:gd name="T4" fmla="*/ 92 w 107"/>
                <a:gd name="T5" fmla="*/ 15 h 206"/>
                <a:gd name="T6" fmla="*/ 107 w 107"/>
                <a:gd name="T7" fmla="*/ 36 h 206"/>
                <a:gd name="T8" fmla="*/ 107 w 107"/>
                <a:gd name="T9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7" h="206">
                  <a:moveTo>
                    <a:pt x="0" y="0"/>
                  </a:moveTo>
                  <a:lnTo>
                    <a:pt x="71" y="0"/>
                  </a:lnTo>
                  <a:lnTo>
                    <a:pt x="92" y="15"/>
                  </a:lnTo>
                  <a:lnTo>
                    <a:pt x="107" y="36"/>
                  </a:lnTo>
                  <a:lnTo>
                    <a:pt x="107" y="206"/>
                  </a:lnTo>
                </a:path>
              </a:pathLst>
            </a:custGeom>
            <a:noFill/>
            <a:ln w="0">
              <a:solidFill>
                <a:srgbClr val="267CD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415"/>
            <p:cNvSpPr>
              <a:spLocks/>
            </p:cNvSpPr>
            <p:nvPr/>
          </p:nvSpPr>
          <p:spPr bwMode="auto">
            <a:xfrm>
              <a:off x="3170" y="1692"/>
              <a:ext cx="51" cy="25"/>
            </a:xfrm>
            <a:custGeom>
              <a:avLst/>
              <a:gdLst>
                <a:gd name="T0" fmla="*/ 26 w 51"/>
                <a:gd name="T1" fmla="*/ 25 h 25"/>
                <a:gd name="T2" fmla="*/ 51 w 51"/>
                <a:gd name="T3" fmla="*/ 0 h 25"/>
                <a:gd name="T4" fmla="*/ 0 w 51"/>
                <a:gd name="T5" fmla="*/ 0 h 25"/>
                <a:gd name="T6" fmla="*/ 26 w 51"/>
                <a:gd name="T7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25">
                  <a:moveTo>
                    <a:pt x="26" y="25"/>
                  </a:moveTo>
                  <a:lnTo>
                    <a:pt x="51" y="0"/>
                  </a:lnTo>
                  <a:lnTo>
                    <a:pt x="0" y="0"/>
                  </a:lnTo>
                  <a:lnTo>
                    <a:pt x="26" y="25"/>
                  </a:lnTo>
                  <a:close/>
                </a:path>
              </a:pathLst>
            </a:custGeom>
            <a:solidFill>
              <a:srgbClr val="267C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416"/>
            <p:cNvSpPr>
              <a:spLocks/>
            </p:cNvSpPr>
            <p:nvPr/>
          </p:nvSpPr>
          <p:spPr bwMode="auto">
            <a:xfrm>
              <a:off x="3170" y="1692"/>
              <a:ext cx="51" cy="25"/>
            </a:xfrm>
            <a:custGeom>
              <a:avLst/>
              <a:gdLst>
                <a:gd name="T0" fmla="*/ 26 w 51"/>
                <a:gd name="T1" fmla="*/ 25 h 25"/>
                <a:gd name="T2" fmla="*/ 51 w 51"/>
                <a:gd name="T3" fmla="*/ 0 h 25"/>
                <a:gd name="T4" fmla="*/ 0 w 51"/>
                <a:gd name="T5" fmla="*/ 0 h 25"/>
                <a:gd name="T6" fmla="*/ 26 w 51"/>
                <a:gd name="T7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25">
                  <a:moveTo>
                    <a:pt x="26" y="25"/>
                  </a:moveTo>
                  <a:lnTo>
                    <a:pt x="51" y="0"/>
                  </a:lnTo>
                  <a:lnTo>
                    <a:pt x="0" y="0"/>
                  </a:lnTo>
                  <a:lnTo>
                    <a:pt x="26" y="25"/>
                  </a:lnTo>
                  <a:close/>
                </a:path>
              </a:pathLst>
            </a:custGeom>
            <a:noFill/>
            <a:ln w="3175" cap="flat">
              <a:solidFill>
                <a:srgbClr val="267C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417"/>
            <p:cNvSpPr>
              <a:spLocks/>
            </p:cNvSpPr>
            <p:nvPr/>
          </p:nvSpPr>
          <p:spPr bwMode="auto">
            <a:xfrm>
              <a:off x="3153" y="1635"/>
              <a:ext cx="43" cy="707"/>
            </a:xfrm>
            <a:custGeom>
              <a:avLst/>
              <a:gdLst>
                <a:gd name="T0" fmla="*/ 0 w 107"/>
                <a:gd name="T1" fmla="*/ 0 h 1772"/>
                <a:gd name="T2" fmla="*/ 71 w 107"/>
                <a:gd name="T3" fmla="*/ 0 h 1772"/>
                <a:gd name="T4" fmla="*/ 92 w 107"/>
                <a:gd name="T5" fmla="*/ 15 h 1772"/>
                <a:gd name="T6" fmla="*/ 107 w 107"/>
                <a:gd name="T7" fmla="*/ 36 h 1772"/>
                <a:gd name="T8" fmla="*/ 107 w 107"/>
                <a:gd name="T9" fmla="*/ 1772 h 17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7" h="1772">
                  <a:moveTo>
                    <a:pt x="0" y="0"/>
                  </a:moveTo>
                  <a:lnTo>
                    <a:pt x="71" y="0"/>
                  </a:lnTo>
                  <a:lnTo>
                    <a:pt x="92" y="15"/>
                  </a:lnTo>
                  <a:lnTo>
                    <a:pt x="107" y="36"/>
                  </a:lnTo>
                  <a:lnTo>
                    <a:pt x="107" y="1772"/>
                  </a:lnTo>
                </a:path>
              </a:pathLst>
            </a:custGeom>
            <a:noFill/>
            <a:ln w="0">
              <a:solidFill>
                <a:srgbClr val="267CD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418"/>
            <p:cNvSpPr>
              <a:spLocks/>
            </p:cNvSpPr>
            <p:nvPr/>
          </p:nvSpPr>
          <p:spPr bwMode="auto">
            <a:xfrm>
              <a:off x="3170" y="2316"/>
              <a:ext cx="51" cy="26"/>
            </a:xfrm>
            <a:custGeom>
              <a:avLst/>
              <a:gdLst>
                <a:gd name="T0" fmla="*/ 26 w 51"/>
                <a:gd name="T1" fmla="*/ 26 h 26"/>
                <a:gd name="T2" fmla="*/ 51 w 51"/>
                <a:gd name="T3" fmla="*/ 0 h 26"/>
                <a:gd name="T4" fmla="*/ 0 w 51"/>
                <a:gd name="T5" fmla="*/ 0 h 26"/>
                <a:gd name="T6" fmla="*/ 26 w 51"/>
                <a:gd name="T7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26">
                  <a:moveTo>
                    <a:pt x="26" y="26"/>
                  </a:moveTo>
                  <a:lnTo>
                    <a:pt x="51" y="0"/>
                  </a:lnTo>
                  <a:lnTo>
                    <a:pt x="0" y="0"/>
                  </a:lnTo>
                  <a:lnTo>
                    <a:pt x="26" y="26"/>
                  </a:lnTo>
                  <a:close/>
                </a:path>
              </a:pathLst>
            </a:custGeom>
            <a:solidFill>
              <a:srgbClr val="267C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419"/>
            <p:cNvSpPr>
              <a:spLocks/>
            </p:cNvSpPr>
            <p:nvPr/>
          </p:nvSpPr>
          <p:spPr bwMode="auto">
            <a:xfrm>
              <a:off x="3170" y="2316"/>
              <a:ext cx="51" cy="26"/>
            </a:xfrm>
            <a:custGeom>
              <a:avLst/>
              <a:gdLst>
                <a:gd name="T0" fmla="*/ 26 w 51"/>
                <a:gd name="T1" fmla="*/ 26 h 26"/>
                <a:gd name="T2" fmla="*/ 51 w 51"/>
                <a:gd name="T3" fmla="*/ 0 h 26"/>
                <a:gd name="T4" fmla="*/ 0 w 51"/>
                <a:gd name="T5" fmla="*/ 0 h 26"/>
                <a:gd name="T6" fmla="*/ 26 w 51"/>
                <a:gd name="T7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26">
                  <a:moveTo>
                    <a:pt x="26" y="26"/>
                  </a:moveTo>
                  <a:lnTo>
                    <a:pt x="51" y="0"/>
                  </a:lnTo>
                  <a:lnTo>
                    <a:pt x="0" y="0"/>
                  </a:lnTo>
                  <a:lnTo>
                    <a:pt x="26" y="26"/>
                  </a:lnTo>
                  <a:close/>
                </a:path>
              </a:pathLst>
            </a:custGeom>
            <a:noFill/>
            <a:ln w="3175" cap="flat">
              <a:solidFill>
                <a:srgbClr val="267C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420"/>
            <p:cNvSpPr>
              <a:spLocks/>
            </p:cNvSpPr>
            <p:nvPr/>
          </p:nvSpPr>
          <p:spPr bwMode="auto">
            <a:xfrm>
              <a:off x="3452" y="1739"/>
              <a:ext cx="43" cy="82"/>
            </a:xfrm>
            <a:custGeom>
              <a:avLst/>
              <a:gdLst>
                <a:gd name="T0" fmla="*/ 0 w 108"/>
                <a:gd name="T1" fmla="*/ 0 h 206"/>
                <a:gd name="T2" fmla="*/ 72 w 108"/>
                <a:gd name="T3" fmla="*/ 0 h 206"/>
                <a:gd name="T4" fmla="*/ 93 w 108"/>
                <a:gd name="T5" fmla="*/ 15 h 206"/>
                <a:gd name="T6" fmla="*/ 108 w 108"/>
                <a:gd name="T7" fmla="*/ 36 h 206"/>
                <a:gd name="T8" fmla="*/ 108 w 108"/>
                <a:gd name="T9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8" h="206">
                  <a:moveTo>
                    <a:pt x="0" y="0"/>
                  </a:moveTo>
                  <a:lnTo>
                    <a:pt x="72" y="0"/>
                  </a:lnTo>
                  <a:lnTo>
                    <a:pt x="93" y="15"/>
                  </a:lnTo>
                  <a:lnTo>
                    <a:pt x="108" y="36"/>
                  </a:lnTo>
                  <a:lnTo>
                    <a:pt x="108" y="206"/>
                  </a:lnTo>
                </a:path>
              </a:pathLst>
            </a:custGeom>
            <a:noFill/>
            <a:ln w="0">
              <a:solidFill>
                <a:srgbClr val="267CD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421"/>
            <p:cNvSpPr>
              <a:spLocks/>
            </p:cNvSpPr>
            <p:nvPr/>
          </p:nvSpPr>
          <p:spPr bwMode="auto">
            <a:xfrm>
              <a:off x="3469" y="1796"/>
              <a:ext cx="51" cy="25"/>
            </a:xfrm>
            <a:custGeom>
              <a:avLst/>
              <a:gdLst>
                <a:gd name="T0" fmla="*/ 26 w 51"/>
                <a:gd name="T1" fmla="*/ 25 h 25"/>
                <a:gd name="T2" fmla="*/ 51 w 51"/>
                <a:gd name="T3" fmla="*/ 0 h 25"/>
                <a:gd name="T4" fmla="*/ 0 w 51"/>
                <a:gd name="T5" fmla="*/ 0 h 25"/>
                <a:gd name="T6" fmla="*/ 26 w 51"/>
                <a:gd name="T7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25">
                  <a:moveTo>
                    <a:pt x="26" y="25"/>
                  </a:moveTo>
                  <a:lnTo>
                    <a:pt x="51" y="0"/>
                  </a:lnTo>
                  <a:lnTo>
                    <a:pt x="0" y="0"/>
                  </a:lnTo>
                  <a:lnTo>
                    <a:pt x="26" y="25"/>
                  </a:lnTo>
                  <a:close/>
                </a:path>
              </a:pathLst>
            </a:custGeom>
            <a:solidFill>
              <a:srgbClr val="267C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422"/>
            <p:cNvSpPr>
              <a:spLocks/>
            </p:cNvSpPr>
            <p:nvPr/>
          </p:nvSpPr>
          <p:spPr bwMode="auto">
            <a:xfrm>
              <a:off x="3469" y="1796"/>
              <a:ext cx="51" cy="25"/>
            </a:xfrm>
            <a:custGeom>
              <a:avLst/>
              <a:gdLst>
                <a:gd name="T0" fmla="*/ 26 w 51"/>
                <a:gd name="T1" fmla="*/ 25 h 25"/>
                <a:gd name="T2" fmla="*/ 51 w 51"/>
                <a:gd name="T3" fmla="*/ 0 h 25"/>
                <a:gd name="T4" fmla="*/ 0 w 51"/>
                <a:gd name="T5" fmla="*/ 0 h 25"/>
                <a:gd name="T6" fmla="*/ 26 w 51"/>
                <a:gd name="T7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25">
                  <a:moveTo>
                    <a:pt x="26" y="25"/>
                  </a:moveTo>
                  <a:lnTo>
                    <a:pt x="51" y="0"/>
                  </a:lnTo>
                  <a:lnTo>
                    <a:pt x="0" y="0"/>
                  </a:lnTo>
                  <a:lnTo>
                    <a:pt x="26" y="25"/>
                  </a:lnTo>
                  <a:close/>
                </a:path>
              </a:pathLst>
            </a:custGeom>
            <a:noFill/>
            <a:ln w="3175" cap="flat">
              <a:solidFill>
                <a:srgbClr val="267C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423"/>
            <p:cNvSpPr>
              <a:spLocks/>
            </p:cNvSpPr>
            <p:nvPr/>
          </p:nvSpPr>
          <p:spPr bwMode="auto">
            <a:xfrm>
              <a:off x="3452" y="1739"/>
              <a:ext cx="43" cy="499"/>
            </a:xfrm>
            <a:custGeom>
              <a:avLst/>
              <a:gdLst>
                <a:gd name="T0" fmla="*/ 0 w 108"/>
                <a:gd name="T1" fmla="*/ 0 h 1250"/>
                <a:gd name="T2" fmla="*/ 72 w 108"/>
                <a:gd name="T3" fmla="*/ 0 h 1250"/>
                <a:gd name="T4" fmla="*/ 93 w 108"/>
                <a:gd name="T5" fmla="*/ 15 h 1250"/>
                <a:gd name="T6" fmla="*/ 108 w 108"/>
                <a:gd name="T7" fmla="*/ 36 h 1250"/>
                <a:gd name="T8" fmla="*/ 108 w 108"/>
                <a:gd name="T9" fmla="*/ 1250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8" h="1250">
                  <a:moveTo>
                    <a:pt x="0" y="0"/>
                  </a:moveTo>
                  <a:lnTo>
                    <a:pt x="72" y="0"/>
                  </a:lnTo>
                  <a:lnTo>
                    <a:pt x="93" y="15"/>
                  </a:lnTo>
                  <a:lnTo>
                    <a:pt x="108" y="36"/>
                  </a:lnTo>
                  <a:lnTo>
                    <a:pt x="108" y="1250"/>
                  </a:lnTo>
                </a:path>
              </a:pathLst>
            </a:custGeom>
            <a:noFill/>
            <a:ln w="0">
              <a:solidFill>
                <a:srgbClr val="267CD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424"/>
            <p:cNvSpPr>
              <a:spLocks/>
            </p:cNvSpPr>
            <p:nvPr/>
          </p:nvSpPr>
          <p:spPr bwMode="auto">
            <a:xfrm>
              <a:off x="3469" y="2212"/>
              <a:ext cx="51" cy="26"/>
            </a:xfrm>
            <a:custGeom>
              <a:avLst/>
              <a:gdLst>
                <a:gd name="T0" fmla="*/ 26 w 51"/>
                <a:gd name="T1" fmla="*/ 26 h 26"/>
                <a:gd name="T2" fmla="*/ 51 w 51"/>
                <a:gd name="T3" fmla="*/ 0 h 26"/>
                <a:gd name="T4" fmla="*/ 0 w 51"/>
                <a:gd name="T5" fmla="*/ 0 h 26"/>
                <a:gd name="T6" fmla="*/ 26 w 51"/>
                <a:gd name="T7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26">
                  <a:moveTo>
                    <a:pt x="26" y="26"/>
                  </a:moveTo>
                  <a:lnTo>
                    <a:pt x="51" y="0"/>
                  </a:lnTo>
                  <a:lnTo>
                    <a:pt x="0" y="0"/>
                  </a:lnTo>
                  <a:lnTo>
                    <a:pt x="26" y="26"/>
                  </a:lnTo>
                  <a:close/>
                </a:path>
              </a:pathLst>
            </a:custGeom>
            <a:solidFill>
              <a:srgbClr val="267C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1425"/>
            <p:cNvSpPr>
              <a:spLocks/>
            </p:cNvSpPr>
            <p:nvPr/>
          </p:nvSpPr>
          <p:spPr bwMode="auto">
            <a:xfrm>
              <a:off x="3469" y="2212"/>
              <a:ext cx="51" cy="26"/>
            </a:xfrm>
            <a:custGeom>
              <a:avLst/>
              <a:gdLst>
                <a:gd name="T0" fmla="*/ 26 w 51"/>
                <a:gd name="T1" fmla="*/ 26 h 26"/>
                <a:gd name="T2" fmla="*/ 51 w 51"/>
                <a:gd name="T3" fmla="*/ 0 h 26"/>
                <a:gd name="T4" fmla="*/ 0 w 51"/>
                <a:gd name="T5" fmla="*/ 0 h 26"/>
                <a:gd name="T6" fmla="*/ 26 w 51"/>
                <a:gd name="T7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26">
                  <a:moveTo>
                    <a:pt x="26" y="26"/>
                  </a:moveTo>
                  <a:lnTo>
                    <a:pt x="51" y="0"/>
                  </a:lnTo>
                  <a:lnTo>
                    <a:pt x="0" y="0"/>
                  </a:lnTo>
                  <a:lnTo>
                    <a:pt x="26" y="26"/>
                  </a:lnTo>
                  <a:close/>
                </a:path>
              </a:pathLst>
            </a:custGeom>
            <a:noFill/>
            <a:ln w="3175" cap="flat">
              <a:solidFill>
                <a:srgbClr val="267C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1426"/>
            <p:cNvSpPr>
              <a:spLocks/>
            </p:cNvSpPr>
            <p:nvPr/>
          </p:nvSpPr>
          <p:spPr bwMode="auto">
            <a:xfrm>
              <a:off x="3751" y="1843"/>
              <a:ext cx="171" cy="83"/>
            </a:xfrm>
            <a:custGeom>
              <a:avLst/>
              <a:gdLst>
                <a:gd name="T0" fmla="*/ 0 w 430"/>
                <a:gd name="T1" fmla="*/ 0 h 207"/>
                <a:gd name="T2" fmla="*/ 394 w 430"/>
                <a:gd name="T3" fmla="*/ 0 h 207"/>
                <a:gd name="T4" fmla="*/ 415 w 430"/>
                <a:gd name="T5" fmla="*/ 15 h 207"/>
                <a:gd name="T6" fmla="*/ 430 w 430"/>
                <a:gd name="T7" fmla="*/ 36 h 207"/>
                <a:gd name="T8" fmla="*/ 430 w 430"/>
                <a:gd name="T9" fmla="*/ 207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0" h="207">
                  <a:moveTo>
                    <a:pt x="0" y="0"/>
                  </a:moveTo>
                  <a:lnTo>
                    <a:pt x="394" y="0"/>
                  </a:lnTo>
                  <a:lnTo>
                    <a:pt x="415" y="15"/>
                  </a:lnTo>
                  <a:lnTo>
                    <a:pt x="430" y="36"/>
                  </a:lnTo>
                  <a:lnTo>
                    <a:pt x="430" y="207"/>
                  </a:lnTo>
                </a:path>
              </a:pathLst>
            </a:custGeom>
            <a:noFill/>
            <a:ln w="0">
              <a:solidFill>
                <a:srgbClr val="267CD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1427"/>
            <p:cNvSpPr>
              <a:spLocks/>
            </p:cNvSpPr>
            <p:nvPr/>
          </p:nvSpPr>
          <p:spPr bwMode="auto">
            <a:xfrm>
              <a:off x="3897" y="1900"/>
              <a:ext cx="51" cy="26"/>
            </a:xfrm>
            <a:custGeom>
              <a:avLst/>
              <a:gdLst>
                <a:gd name="T0" fmla="*/ 25 w 51"/>
                <a:gd name="T1" fmla="*/ 26 h 26"/>
                <a:gd name="T2" fmla="*/ 51 w 51"/>
                <a:gd name="T3" fmla="*/ 0 h 26"/>
                <a:gd name="T4" fmla="*/ 0 w 51"/>
                <a:gd name="T5" fmla="*/ 0 h 26"/>
                <a:gd name="T6" fmla="*/ 25 w 51"/>
                <a:gd name="T7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26">
                  <a:moveTo>
                    <a:pt x="25" y="26"/>
                  </a:moveTo>
                  <a:lnTo>
                    <a:pt x="51" y="0"/>
                  </a:lnTo>
                  <a:lnTo>
                    <a:pt x="0" y="0"/>
                  </a:lnTo>
                  <a:lnTo>
                    <a:pt x="25" y="26"/>
                  </a:lnTo>
                  <a:close/>
                </a:path>
              </a:pathLst>
            </a:custGeom>
            <a:solidFill>
              <a:srgbClr val="267C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1428"/>
            <p:cNvSpPr>
              <a:spLocks/>
            </p:cNvSpPr>
            <p:nvPr/>
          </p:nvSpPr>
          <p:spPr bwMode="auto">
            <a:xfrm>
              <a:off x="3897" y="1900"/>
              <a:ext cx="51" cy="26"/>
            </a:xfrm>
            <a:custGeom>
              <a:avLst/>
              <a:gdLst>
                <a:gd name="T0" fmla="*/ 25 w 51"/>
                <a:gd name="T1" fmla="*/ 26 h 26"/>
                <a:gd name="T2" fmla="*/ 51 w 51"/>
                <a:gd name="T3" fmla="*/ 0 h 26"/>
                <a:gd name="T4" fmla="*/ 0 w 51"/>
                <a:gd name="T5" fmla="*/ 0 h 26"/>
                <a:gd name="T6" fmla="*/ 25 w 51"/>
                <a:gd name="T7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26">
                  <a:moveTo>
                    <a:pt x="25" y="26"/>
                  </a:moveTo>
                  <a:lnTo>
                    <a:pt x="51" y="0"/>
                  </a:lnTo>
                  <a:lnTo>
                    <a:pt x="0" y="0"/>
                  </a:lnTo>
                  <a:lnTo>
                    <a:pt x="25" y="26"/>
                  </a:lnTo>
                  <a:close/>
                </a:path>
              </a:pathLst>
            </a:custGeom>
            <a:noFill/>
            <a:ln w="3175" cap="flat">
              <a:solidFill>
                <a:srgbClr val="267C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1429"/>
            <p:cNvSpPr>
              <a:spLocks/>
            </p:cNvSpPr>
            <p:nvPr/>
          </p:nvSpPr>
          <p:spPr bwMode="auto">
            <a:xfrm>
              <a:off x="4927" y="2468"/>
              <a:ext cx="25" cy="186"/>
            </a:xfrm>
            <a:custGeom>
              <a:avLst/>
              <a:gdLst>
                <a:gd name="T0" fmla="*/ 0 w 64"/>
                <a:gd name="T1" fmla="*/ 0 h 467"/>
                <a:gd name="T2" fmla="*/ 28 w 64"/>
                <a:gd name="T3" fmla="*/ 0 h 467"/>
                <a:gd name="T4" fmla="*/ 49 w 64"/>
                <a:gd name="T5" fmla="*/ 15 h 467"/>
                <a:gd name="T6" fmla="*/ 64 w 64"/>
                <a:gd name="T7" fmla="*/ 36 h 467"/>
                <a:gd name="T8" fmla="*/ 64 w 64"/>
                <a:gd name="T9" fmla="*/ 467 h 4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467">
                  <a:moveTo>
                    <a:pt x="0" y="0"/>
                  </a:moveTo>
                  <a:lnTo>
                    <a:pt x="28" y="0"/>
                  </a:lnTo>
                  <a:lnTo>
                    <a:pt x="49" y="15"/>
                  </a:lnTo>
                  <a:lnTo>
                    <a:pt x="64" y="36"/>
                  </a:lnTo>
                  <a:lnTo>
                    <a:pt x="64" y="467"/>
                  </a:lnTo>
                </a:path>
              </a:pathLst>
            </a:custGeom>
            <a:noFill/>
            <a:ln w="0">
              <a:solidFill>
                <a:srgbClr val="16161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1430"/>
            <p:cNvSpPr>
              <a:spLocks/>
            </p:cNvSpPr>
            <p:nvPr/>
          </p:nvSpPr>
          <p:spPr bwMode="auto">
            <a:xfrm>
              <a:off x="4927" y="2629"/>
              <a:ext cx="51" cy="25"/>
            </a:xfrm>
            <a:custGeom>
              <a:avLst/>
              <a:gdLst>
                <a:gd name="T0" fmla="*/ 25 w 51"/>
                <a:gd name="T1" fmla="*/ 25 h 25"/>
                <a:gd name="T2" fmla="*/ 51 w 51"/>
                <a:gd name="T3" fmla="*/ 0 h 25"/>
                <a:gd name="T4" fmla="*/ 0 w 51"/>
                <a:gd name="T5" fmla="*/ 0 h 25"/>
                <a:gd name="T6" fmla="*/ 25 w 51"/>
                <a:gd name="T7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25">
                  <a:moveTo>
                    <a:pt x="25" y="25"/>
                  </a:moveTo>
                  <a:lnTo>
                    <a:pt x="51" y="0"/>
                  </a:lnTo>
                  <a:lnTo>
                    <a:pt x="0" y="0"/>
                  </a:lnTo>
                  <a:lnTo>
                    <a:pt x="25" y="25"/>
                  </a:lnTo>
                  <a:close/>
                </a:path>
              </a:pathLst>
            </a:custGeom>
            <a:solidFill>
              <a:srgbClr val="1616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431"/>
            <p:cNvSpPr>
              <a:spLocks/>
            </p:cNvSpPr>
            <p:nvPr/>
          </p:nvSpPr>
          <p:spPr bwMode="auto">
            <a:xfrm>
              <a:off x="4927" y="2629"/>
              <a:ext cx="51" cy="25"/>
            </a:xfrm>
            <a:custGeom>
              <a:avLst/>
              <a:gdLst>
                <a:gd name="T0" fmla="*/ 25 w 51"/>
                <a:gd name="T1" fmla="*/ 25 h 25"/>
                <a:gd name="T2" fmla="*/ 51 w 51"/>
                <a:gd name="T3" fmla="*/ 0 h 25"/>
                <a:gd name="T4" fmla="*/ 0 w 51"/>
                <a:gd name="T5" fmla="*/ 0 h 25"/>
                <a:gd name="T6" fmla="*/ 25 w 51"/>
                <a:gd name="T7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25">
                  <a:moveTo>
                    <a:pt x="25" y="25"/>
                  </a:moveTo>
                  <a:lnTo>
                    <a:pt x="51" y="0"/>
                  </a:lnTo>
                  <a:lnTo>
                    <a:pt x="0" y="0"/>
                  </a:lnTo>
                  <a:lnTo>
                    <a:pt x="25" y="25"/>
                  </a:lnTo>
                  <a:close/>
                </a:path>
              </a:pathLst>
            </a:custGeom>
            <a:noFill/>
            <a:ln w="3175" cap="flat">
              <a:solidFill>
                <a:srgbClr val="16161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432"/>
            <p:cNvSpPr>
              <a:spLocks/>
            </p:cNvSpPr>
            <p:nvPr/>
          </p:nvSpPr>
          <p:spPr bwMode="auto">
            <a:xfrm>
              <a:off x="4927" y="2468"/>
              <a:ext cx="25" cy="290"/>
            </a:xfrm>
            <a:custGeom>
              <a:avLst/>
              <a:gdLst>
                <a:gd name="T0" fmla="*/ 0 w 64"/>
                <a:gd name="T1" fmla="*/ 0 h 728"/>
                <a:gd name="T2" fmla="*/ 28 w 64"/>
                <a:gd name="T3" fmla="*/ 0 h 728"/>
                <a:gd name="T4" fmla="*/ 49 w 64"/>
                <a:gd name="T5" fmla="*/ 15 h 728"/>
                <a:gd name="T6" fmla="*/ 64 w 64"/>
                <a:gd name="T7" fmla="*/ 36 h 728"/>
                <a:gd name="T8" fmla="*/ 64 w 64"/>
                <a:gd name="T9" fmla="*/ 728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728">
                  <a:moveTo>
                    <a:pt x="0" y="0"/>
                  </a:moveTo>
                  <a:lnTo>
                    <a:pt x="28" y="0"/>
                  </a:lnTo>
                  <a:lnTo>
                    <a:pt x="49" y="15"/>
                  </a:lnTo>
                  <a:lnTo>
                    <a:pt x="64" y="36"/>
                  </a:lnTo>
                  <a:lnTo>
                    <a:pt x="64" y="728"/>
                  </a:lnTo>
                </a:path>
              </a:pathLst>
            </a:custGeom>
            <a:noFill/>
            <a:ln w="0">
              <a:solidFill>
                <a:srgbClr val="16161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433"/>
            <p:cNvSpPr>
              <a:spLocks/>
            </p:cNvSpPr>
            <p:nvPr/>
          </p:nvSpPr>
          <p:spPr bwMode="auto">
            <a:xfrm>
              <a:off x="4927" y="2733"/>
              <a:ext cx="51" cy="25"/>
            </a:xfrm>
            <a:custGeom>
              <a:avLst/>
              <a:gdLst>
                <a:gd name="T0" fmla="*/ 25 w 51"/>
                <a:gd name="T1" fmla="*/ 25 h 25"/>
                <a:gd name="T2" fmla="*/ 51 w 51"/>
                <a:gd name="T3" fmla="*/ 0 h 25"/>
                <a:gd name="T4" fmla="*/ 0 w 51"/>
                <a:gd name="T5" fmla="*/ 0 h 25"/>
                <a:gd name="T6" fmla="*/ 25 w 51"/>
                <a:gd name="T7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25">
                  <a:moveTo>
                    <a:pt x="25" y="25"/>
                  </a:moveTo>
                  <a:lnTo>
                    <a:pt x="51" y="0"/>
                  </a:lnTo>
                  <a:lnTo>
                    <a:pt x="0" y="0"/>
                  </a:lnTo>
                  <a:lnTo>
                    <a:pt x="25" y="25"/>
                  </a:lnTo>
                  <a:close/>
                </a:path>
              </a:pathLst>
            </a:custGeom>
            <a:solidFill>
              <a:srgbClr val="1616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434"/>
            <p:cNvSpPr>
              <a:spLocks/>
            </p:cNvSpPr>
            <p:nvPr/>
          </p:nvSpPr>
          <p:spPr bwMode="auto">
            <a:xfrm>
              <a:off x="4927" y="2733"/>
              <a:ext cx="51" cy="25"/>
            </a:xfrm>
            <a:custGeom>
              <a:avLst/>
              <a:gdLst>
                <a:gd name="T0" fmla="*/ 25 w 51"/>
                <a:gd name="T1" fmla="*/ 25 h 25"/>
                <a:gd name="T2" fmla="*/ 51 w 51"/>
                <a:gd name="T3" fmla="*/ 0 h 25"/>
                <a:gd name="T4" fmla="*/ 0 w 51"/>
                <a:gd name="T5" fmla="*/ 0 h 25"/>
                <a:gd name="T6" fmla="*/ 25 w 51"/>
                <a:gd name="T7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25">
                  <a:moveTo>
                    <a:pt x="25" y="25"/>
                  </a:moveTo>
                  <a:lnTo>
                    <a:pt x="51" y="0"/>
                  </a:lnTo>
                  <a:lnTo>
                    <a:pt x="0" y="0"/>
                  </a:lnTo>
                  <a:lnTo>
                    <a:pt x="25" y="25"/>
                  </a:lnTo>
                  <a:close/>
                </a:path>
              </a:pathLst>
            </a:custGeom>
            <a:noFill/>
            <a:ln w="3175" cap="flat">
              <a:solidFill>
                <a:srgbClr val="16161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435"/>
            <p:cNvSpPr>
              <a:spLocks/>
            </p:cNvSpPr>
            <p:nvPr/>
          </p:nvSpPr>
          <p:spPr bwMode="auto">
            <a:xfrm>
              <a:off x="4927" y="2468"/>
              <a:ext cx="428" cy="395"/>
            </a:xfrm>
            <a:custGeom>
              <a:avLst/>
              <a:gdLst>
                <a:gd name="T0" fmla="*/ 0 w 1075"/>
                <a:gd name="T1" fmla="*/ 0 h 990"/>
                <a:gd name="T2" fmla="*/ 1039 w 1075"/>
                <a:gd name="T3" fmla="*/ 0 h 990"/>
                <a:gd name="T4" fmla="*/ 1060 w 1075"/>
                <a:gd name="T5" fmla="*/ 15 h 990"/>
                <a:gd name="T6" fmla="*/ 1075 w 1075"/>
                <a:gd name="T7" fmla="*/ 36 h 990"/>
                <a:gd name="T8" fmla="*/ 1075 w 1075"/>
                <a:gd name="T9" fmla="*/ 990 h 9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75" h="990">
                  <a:moveTo>
                    <a:pt x="0" y="0"/>
                  </a:moveTo>
                  <a:lnTo>
                    <a:pt x="1039" y="0"/>
                  </a:lnTo>
                  <a:lnTo>
                    <a:pt x="1060" y="15"/>
                  </a:lnTo>
                  <a:lnTo>
                    <a:pt x="1075" y="36"/>
                  </a:lnTo>
                  <a:lnTo>
                    <a:pt x="1075" y="990"/>
                  </a:lnTo>
                </a:path>
              </a:pathLst>
            </a:custGeom>
            <a:noFill/>
            <a:ln w="0">
              <a:solidFill>
                <a:srgbClr val="16161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436"/>
            <p:cNvSpPr>
              <a:spLocks/>
            </p:cNvSpPr>
            <p:nvPr/>
          </p:nvSpPr>
          <p:spPr bwMode="auto">
            <a:xfrm>
              <a:off x="5329" y="2837"/>
              <a:ext cx="51" cy="26"/>
            </a:xfrm>
            <a:custGeom>
              <a:avLst/>
              <a:gdLst>
                <a:gd name="T0" fmla="*/ 26 w 51"/>
                <a:gd name="T1" fmla="*/ 26 h 26"/>
                <a:gd name="T2" fmla="*/ 51 w 51"/>
                <a:gd name="T3" fmla="*/ 0 h 26"/>
                <a:gd name="T4" fmla="*/ 0 w 51"/>
                <a:gd name="T5" fmla="*/ 0 h 26"/>
                <a:gd name="T6" fmla="*/ 26 w 51"/>
                <a:gd name="T7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26">
                  <a:moveTo>
                    <a:pt x="26" y="26"/>
                  </a:moveTo>
                  <a:lnTo>
                    <a:pt x="51" y="0"/>
                  </a:lnTo>
                  <a:lnTo>
                    <a:pt x="0" y="0"/>
                  </a:lnTo>
                  <a:lnTo>
                    <a:pt x="26" y="26"/>
                  </a:lnTo>
                  <a:close/>
                </a:path>
              </a:pathLst>
            </a:custGeom>
            <a:solidFill>
              <a:srgbClr val="1616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437"/>
            <p:cNvSpPr>
              <a:spLocks/>
            </p:cNvSpPr>
            <p:nvPr/>
          </p:nvSpPr>
          <p:spPr bwMode="auto">
            <a:xfrm>
              <a:off x="5329" y="2837"/>
              <a:ext cx="51" cy="26"/>
            </a:xfrm>
            <a:custGeom>
              <a:avLst/>
              <a:gdLst>
                <a:gd name="T0" fmla="*/ 26 w 51"/>
                <a:gd name="T1" fmla="*/ 26 h 26"/>
                <a:gd name="T2" fmla="*/ 51 w 51"/>
                <a:gd name="T3" fmla="*/ 0 h 26"/>
                <a:gd name="T4" fmla="*/ 0 w 51"/>
                <a:gd name="T5" fmla="*/ 0 h 26"/>
                <a:gd name="T6" fmla="*/ 26 w 51"/>
                <a:gd name="T7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26">
                  <a:moveTo>
                    <a:pt x="26" y="26"/>
                  </a:moveTo>
                  <a:lnTo>
                    <a:pt x="51" y="0"/>
                  </a:lnTo>
                  <a:lnTo>
                    <a:pt x="0" y="0"/>
                  </a:lnTo>
                  <a:lnTo>
                    <a:pt x="26" y="26"/>
                  </a:lnTo>
                  <a:close/>
                </a:path>
              </a:pathLst>
            </a:custGeom>
            <a:noFill/>
            <a:ln w="3175" cap="flat">
              <a:solidFill>
                <a:srgbClr val="16161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438"/>
            <p:cNvSpPr>
              <a:spLocks/>
            </p:cNvSpPr>
            <p:nvPr/>
          </p:nvSpPr>
          <p:spPr bwMode="auto">
            <a:xfrm>
              <a:off x="5076" y="2676"/>
              <a:ext cx="279" cy="187"/>
            </a:xfrm>
            <a:custGeom>
              <a:avLst/>
              <a:gdLst>
                <a:gd name="T0" fmla="*/ 0 w 699"/>
                <a:gd name="T1" fmla="*/ 0 h 468"/>
                <a:gd name="T2" fmla="*/ 663 w 699"/>
                <a:gd name="T3" fmla="*/ 0 h 468"/>
                <a:gd name="T4" fmla="*/ 684 w 699"/>
                <a:gd name="T5" fmla="*/ 15 h 468"/>
                <a:gd name="T6" fmla="*/ 699 w 699"/>
                <a:gd name="T7" fmla="*/ 36 h 468"/>
                <a:gd name="T8" fmla="*/ 699 w 699"/>
                <a:gd name="T9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9" h="468">
                  <a:moveTo>
                    <a:pt x="0" y="0"/>
                  </a:moveTo>
                  <a:lnTo>
                    <a:pt x="663" y="0"/>
                  </a:lnTo>
                  <a:lnTo>
                    <a:pt x="684" y="15"/>
                  </a:lnTo>
                  <a:lnTo>
                    <a:pt x="699" y="36"/>
                  </a:lnTo>
                  <a:lnTo>
                    <a:pt x="699" y="468"/>
                  </a:lnTo>
                </a:path>
              </a:pathLst>
            </a:custGeom>
            <a:noFill/>
            <a:ln w="0">
              <a:solidFill>
                <a:srgbClr val="267CD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439"/>
            <p:cNvSpPr>
              <a:spLocks/>
            </p:cNvSpPr>
            <p:nvPr/>
          </p:nvSpPr>
          <p:spPr bwMode="auto">
            <a:xfrm>
              <a:off x="5329" y="2837"/>
              <a:ext cx="51" cy="26"/>
            </a:xfrm>
            <a:custGeom>
              <a:avLst/>
              <a:gdLst>
                <a:gd name="T0" fmla="*/ 26 w 51"/>
                <a:gd name="T1" fmla="*/ 26 h 26"/>
                <a:gd name="T2" fmla="*/ 51 w 51"/>
                <a:gd name="T3" fmla="*/ 0 h 26"/>
                <a:gd name="T4" fmla="*/ 0 w 51"/>
                <a:gd name="T5" fmla="*/ 0 h 26"/>
                <a:gd name="T6" fmla="*/ 26 w 51"/>
                <a:gd name="T7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26">
                  <a:moveTo>
                    <a:pt x="26" y="26"/>
                  </a:moveTo>
                  <a:lnTo>
                    <a:pt x="51" y="0"/>
                  </a:lnTo>
                  <a:lnTo>
                    <a:pt x="0" y="0"/>
                  </a:lnTo>
                  <a:lnTo>
                    <a:pt x="26" y="26"/>
                  </a:lnTo>
                  <a:close/>
                </a:path>
              </a:pathLst>
            </a:custGeom>
            <a:solidFill>
              <a:srgbClr val="267C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440"/>
            <p:cNvSpPr>
              <a:spLocks/>
            </p:cNvSpPr>
            <p:nvPr/>
          </p:nvSpPr>
          <p:spPr bwMode="auto">
            <a:xfrm>
              <a:off x="5329" y="2837"/>
              <a:ext cx="51" cy="26"/>
            </a:xfrm>
            <a:custGeom>
              <a:avLst/>
              <a:gdLst>
                <a:gd name="T0" fmla="*/ 26 w 51"/>
                <a:gd name="T1" fmla="*/ 26 h 26"/>
                <a:gd name="T2" fmla="*/ 51 w 51"/>
                <a:gd name="T3" fmla="*/ 0 h 26"/>
                <a:gd name="T4" fmla="*/ 0 w 51"/>
                <a:gd name="T5" fmla="*/ 0 h 26"/>
                <a:gd name="T6" fmla="*/ 26 w 51"/>
                <a:gd name="T7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26">
                  <a:moveTo>
                    <a:pt x="26" y="26"/>
                  </a:moveTo>
                  <a:lnTo>
                    <a:pt x="51" y="0"/>
                  </a:lnTo>
                  <a:lnTo>
                    <a:pt x="0" y="0"/>
                  </a:lnTo>
                  <a:lnTo>
                    <a:pt x="26" y="26"/>
                  </a:lnTo>
                  <a:close/>
                </a:path>
              </a:pathLst>
            </a:custGeom>
            <a:noFill/>
            <a:ln w="3175" cap="flat">
              <a:solidFill>
                <a:srgbClr val="267C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441"/>
            <p:cNvSpPr>
              <a:spLocks/>
            </p:cNvSpPr>
            <p:nvPr/>
          </p:nvSpPr>
          <p:spPr bwMode="auto">
            <a:xfrm>
              <a:off x="5076" y="2780"/>
              <a:ext cx="279" cy="83"/>
            </a:xfrm>
            <a:custGeom>
              <a:avLst/>
              <a:gdLst>
                <a:gd name="T0" fmla="*/ 0 w 699"/>
                <a:gd name="T1" fmla="*/ 0 h 207"/>
                <a:gd name="T2" fmla="*/ 663 w 699"/>
                <a:gd name="T3" fmla="*/ 0 h 207"/>
                <a:gd name="T4" fmla="*/ 684 w 699"/>
                <a:gd name="T5" fmla="*/ 15 h 207"/>
                <a:gd name="T6" fmla="*/ 699 w 699"/>
                <a:gd name="T7" fmla="*/ 36 h 207"/>
                <a:gd name="T8" fmla="*/ 699 w 699"/>
                <a:gd name="T9" fmla="*/ 207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9" h="207">
                  <a:moveTo>
                    <a:pt x="0" y="0"/>
                  </a:moveTo>
                  <a:lnTo>
                    <a:pt x="663" y="0"/>
                  </a:lnTo>
                  <a:lnTo>
                    <a:pt x="684" y="15"/>
                  </a:lnTo>
                  <a:lnTo>
                    <a:pt x="699" y="36"/>
                  </a:lnTo>
                  <a:lnTo>
                    <a:pt x="699" y="207"/>
                  </a:lnTo>
                </a:path>
              </a:pathLst>
            </a:custGeom>
            <a:noFill/>
            <a:ln w="0">
              <a:solidFill>
                <a:srgbClr val="267CD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442"/>
            <p:cNvSpPr>
              <a:spLocks/>
            </p:cNvSpPr>
            <p:nvPr/>
          </p:nvSpPr>
          <p:spPr bwMode="auto">
            <a:xfrm>
              <a:off x="5329" y="2837"/>
              <a:ext cx="51" cy="26"/>
            </a:xfrm>
            <a:custGeom>
              <a:avLst/>
              <a:gdLst>
                <a:gd name="T0" fmla="*/ 26 w 51"/>
                <a:gd name="T1" fmla="*/ 26 h 26"/>
                <a:gd name="T2" fmla="*/ 51 w 51"/>
                <a:gd name="T3" fmla="*/ 0 h 26"/>
                <a:gd name="T4" fmla="*/ 0 w 51"/>
                <a:gd name="T5" fmla="*/ 0 h 26"/>
                <a:gd name="T6" fmla="*/ 26 w 51"/>
                <a:gd name="T7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26">
                  <a:moveTo>
                    <a:pt x="26" y="26"/>
                  </a:moveTo>
                  <a:lnTo>
                    <a:pt x="51" y="0"/>
                  </a:lnTo>
                  <a:lnTo>
                    <a:pt x="0" y="0"/>
                  </a:lnTo>
                  <a:lnTo>
                    <a:pt x="26" y="26"/>
                  </a:lnTo>
                  <a:close/>
                </a:path>
              </a:pathLst>
            </a:custGeom>
            <a:solidFill>
              <a:srgbClr val="267C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443"/>
            <p:cNvSpPr>
              <a:spLocks/>
            </p:cNvSpPr>
            <p:nvPr/>
          </p:nvSpPr>
          <p:spPr bwMode="auto">
            <a:xfrm>
              <a:off x="5329" y="2837"/>
              <a:ext cx="51" cy="26"/>
            </a:xfrm>
            <a:custGeom>
              <a:avLst/>
              <a:gdLst>
                <a:gd name="T0" fmla="*/ 26 w 51"/>
                <a:gd name="T1" fmla="*/ 26 h 26"/>
                <a:gd name="T2" fmla="*/ 51 w 51"/>
                <a:gd name="T3" fmla="*/ 0 h 26"/>
                <a:gd name="T4" fmla="*/ 0 w 51"/>
                <a:gd name="T5" fmla="*/ 0 h 26"/>
                <a:gd name="T6" fmla="*/ 26 w 51"/>
                <a:gd name="T7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26">
                  <a:moveTo>
                    <a:pt x="26" y="26"/>
                  </a:moveTo>
                  <a:lnTo>
                    <a:pt x="51" y="0"/>
                  </a:lnTo>
                  <a:lnTo>
                    <a:pt x="0" y="0"/>
                  </a:lnTo>
                  <a:lnTo>
                    <a:pt x="26" y="26"/>
                  </a:lnTo>
                  <a:close/>
                </a:path>
              </a:pathLst>
            </a:custGeom>
            <a:noFill/>
            <a:ln w="3175" cap="flat">
              <a:solidFill>
                <a:srgbClr val="267C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Line 1444"/>
            <p:cNvSpPr>
              <a:spLocks noChangeShapeType="1"/>
            </p:cNvSpPr>
            <p:nvPr/>
          </p:nvSpPr>
          <p:spPr bwMode="auto">
            <a:xfrm>
              <a:off x="1678" y="333"/>
              <a:ext cx="0" cy="2602"/>
            </a:xfrm>
            <a:prstGeom prst="line">
              <a:avLst/>
            </a:prstGeom>
            <a:noFill/>
            <a:ln w="9525">
              <a:solidFill>
                <a:srgbClr val="8BBF8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Line 1445"/>
            <p:cNvSpPr>
              <a:spLocks noChangeShapeType="1"/>
            </p:cNvSpPr>
            <p:nvPr/>
          </p:nvSpPr>
          <p:spPr bwMode="auto">
            <a:xfrm>
              <a:off x="1678" y="333"/>
              <a:ext cx="0" cy="2602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Line 1446"/>
            <p:cNvSpPr>
              <a:spLocks noChangeShapeType="1"/>
            </p:cNvSpPr>
            <p:nvPr/>
          </p:nvSpPr>
          <p:spPr bwMode="auto">
            <a:xfrm>
              <a:off x="1678" y="333"/>
              <a:ext cx="0" cy="2602"/>
            </a:xfrm>
            <a:prstGeom prst="line">
              <a:avLst/>
            </a:prstGeom>
            <a:noFill/>
            <a:ln w="0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1447"/>
            <p:cNvSpPr>
              <a:spLocks noChangeShapeType="1"/>
            </p:cNvSpPr>
            <p:nvPr/>
          </p:nvSpPr>
          <p:spPr bwMode="auto">
            <a:xfrm>
              <a:off x="5397" y="333"/>
              <a:ext cx="0" cy="2602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Line 1448"/>
            <p:cNvSpPr>
              <a:spLocks noChangeShapeType="1"/>
            </p:cNvSpPr>
            <p:nvPr/>
          </p:nvSpPr>
          <p:spPr bwMode="auto">
            <a:xfrm>
              <a:off x="5397" y="333"/>
              <a:ext cx="0" cy="2602"/>
            </a:xfrm>
            <a:prstGeom prst="line">
              <a:avLst/>
            </a:prstGeom>
            <a:noFill/>
            <a:ln w="0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Rectangle 1449"/>
            <p:cNvSpPr>
              <a:spLocks noChangeArrowheads="1"/>
            </p:cNvSpPr>
            <p:nvPr/>
          </p:nvSpPr>
          <p:spPr bwMode="auto">
            <a:xfrm>
              <a:off x="1386" y="269"/>
              <a:ext cx="5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Line 1450"/>
            <p:cNvSpPr>
              <a:spLocks noChangeShapeType="1"/>
            </p:cNvSpPr>
            <p:nvPr/>
          </p:nvSpPr>
          <p:spPr bwMode="auto">
            <a:xfrm>
              <a:off x="1486" y="269"/>
              <a:ext cx="1" cy="64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1451"/>
            <p:cNvSpPr>
              <a:spLocks noChangeArrowheads="1"/>
            </p:cNvSpPr>
            <p:nvPr/>
          </p:nvSpPr>
          <p:spPr bwMode="auto">
            <a:xfrm>
              <a:off x="1558" y="269"/>
              <a:ext cx="5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Line 1452"/>
            <p:cNvSpPr>
              <a:spLocks noChangeShapeType="1"/>
            </p:cNvSpPr>
            <p:nvPr/>
          </p:nvSpPr>
          <p:spPr bwMode="auto">
            <a:xfrm>
              <a:off x="1657" y="263"/>
              <a:ext cx="0" cy="7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Rectangle 1453"/>
            <p:cNvSpPr>
              <a:spLocks noChangeArrowheads="1"/>
            </p:cNvSpPr>
            <p:nvPr/>
          </p:nvSpPr>
          <p:spPr bwMode="auto">
            <a:xfrm>
              <a:off x="1728" y="269"/>
              <a:ext cx="60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Line 1454"/>
            <p:cNvSpPr>
              <a:spLocks noChangeShapeType="1"/>
            </p:cNvSpPr>
            <p:nvPr/>
          </p:nvSpPr>
          <p:spPr bwMode="auto">
            <a:xfrm>
              <a:off x="1828" y="269"/>
              <a:ext cx="1" cy="64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Rectangle 1455"/>
            <p:cNvSpPr>
              <a:spLocks noChangeArrowheads="1"/>
            </p:cNvSpPr>
            <p:nvPr/>
          </p:nvSpPr>
          <p:spPr bwMode="auto">
            <a:xfrm>
              <a:off x="1899" y="269"/>
              <a:ext cx="60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Line 1456"/>
            <p:cNvSpPr>
              <a:spLocks noChangeShapeType="1"/>
            </p:cNvSpPr>
            <p:nvPr/>
          </p:nvSpPr>
          <p:spPr bwMode="auto">
            <a:xfrm>
              <a:off x="1999" y="263"/>
              <a:ext cx="0" cy="7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Rectangle 1457"/>
            <p:cNvSpPr>
              <a:spLocks noChangeArrowheads="1"/>
            </p:cNvSpPr>
            <p:nvPr/>
          </p:nvSpPr>
          <p:spPr bwMode="auto">
            <a:xfrm>
              <a:off x="2061" y="269"/>
              <a:ext cx="80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" name="Line 1458"/>
            <p:cNvSpPr>
              <a:spLocks noChangeShapeType="1"/>
            </p:cNvSpPr>
            <p:nvPr/>
          </p:nvSpPr>
          <p:spPr bwMode="auto">
            <a:xfrm>
              <a:off x="2170" y="269"/>
              <a:ext cx="1" cy="64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Rectangle 1459"/>
            <p:cNvSpPr>
              <a:spLocks noChangeArrowheads="1"/>
            </p:cNvSpPr>
            <p:nvPr/>
          </p:nvSpPr>
          <p:spPr bwMode="auto">
            <a:xfrm>
              <a:off x="2241" y="269"/>
              <a:ext cx="5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7" name="Line 1460"/>
            <p:cNvSpPr>
              <a:spLocks noChangeShapeType="1"/>
            </p:cNvSpPr>
            <p:nvPr/>
          </p:nvSpPr>
          <p:spPr bwMode="auto">
            <a:xfrm>
              <a:off x="2341" y="263"/>
              <a:ext cx="0" cy="7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Rectangle 1461"/>
            <p:cNvSpPr>
              <a:spLocks noChangeArrowheads="1"/>
            </p:cNvSpPr>
            <p:nvPr/>
          </p:nvSpPr>
          <p:spPr bwMode="auto">
            <a:xfrm>
              <a:off x="2401" y="269"/>
              <a:ext cx="82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9" name="Line 1462"/>
            <p:cNvSpPr>
              <a:spLocks noChangeShapeType="1"/>
            </p:cNvSpPr>
            <p:nvPr/>
          </p:nvSpPr>
          <p:spPr bwMode="auto">
            <a:xfrm>
              <a:off x="2512" y="269"/>
              <a:ext cx="1" cy="64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Rectangle 1463"/>
            <p:cNvSpPr>
              <a:spLocks noChangeArrowheads="1"/>
            </p:cNvSpPr>
            <p:nvPr/>
          </p:nvSpPr>
          <p:spPr bwMode="auto">
            <a:xfrm>
              <a:off x="2583" y="269"/>
              <a:ext cx="5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1" name="Line 1464"/>
            <p:cNvSpPr>
              <a:spLocks noChangeShapeType="1"/>
            </p:cNvSpPr>
            <p:nvPr/>
          </p:nvSpPr>
          <p:spPr bwMode="auto">
            <a:xfrm>
              <a:off x="2683" y="263"/>
              <a:ext cx="0" cy="7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Rectangle 1465"/>
            <p:cNvSpPr>
              <a:spLocks noChangeArrowheads="1"/>
            </p:cNvSpPr>
            <p:nvPr/>
          </p:nvSpPr>
          <p:spPr bwMode="auto">
            <a:xfrm>
              <a:off x="2755" y="269"/>
              <a:ext cx="5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Line 1466"/>
            <p:cNvSpPr>
              <a:spLocks noChangeShapeType="1"/>
            </p:cNvSpPr>
            <p:nvPr/>
          </p:nvSpPr>
          <p:spPr bwMode="auto">
            <a:xfrm>
              <a:off x="2854" y="269"/>
              <a:ext cx="1" cy="64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Rectangle 1467"/>
            <p:cNvSpPr>
              <a:spLocks noChangeArrowheads="1"/>
            </p:cNvSpPr>
            <p:nvPr/>
          </p:nvSpPr>
          <p:spPr bwMode="auto">
            <a:xfrm>
              <a:off x="2925" y="269"/>
              <a:ext cx="60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5" name="Line 1468"/>
            <p:cNvSpPr>
              <a:spLocks noChangeShapeType="1"/>
            </p:cNvSpPr>
            <p:nvPr/>
          </p:nvSpPr>
          <p:spPr bwMode="auto">
            <a:xfrm>
              <a:off x="3025" y="263"/>
              <a:ext cx="0" cy="7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Rectangle 1469"/>
            <p:cNvSpPr>
              <a:spLocks noChangeArrowheads="1"/>
            </p:cNvSpPr>
            <p:nvPr/>
          </p:nvSpPr>
          <p:spPr bwMode="auto">
            <a:xfrm>
              <a:off x="3096" y="269"/>
              <a:ext cx="60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" name="Line 1470"/>
            <p:cNvSpPr>
              <a:spLocks noChangeShapeType="1"/>
            </p:cNvSpPr>
            <p:nvPr/>
          </p:nvSpPr>
          <p:spPr bwMode="auto">
            <a:xfrm>
              <a:off x="3196" y="269"/>
              <a:ext cx="1" cy="64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Rectangle 1471"/>
            <p:cNvSpPr>
              <a:spLocks noChangeArrowheads="1"/>
            </p:cNvSpPr>
            <p:nvPr/>
          </p:nvSpPr>
          <p:spPr bwMode="auto">
            <a:xfrm>
              <a:off x="3257" y="269"/>
              <a:ext cx="80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Line 1472"/>
            <p:cNvSpPr>
              <a:spLocks noChangeShapeType="1"/>
            </p:cNvSpPr>
            <p:nvPr/>
          </p:nvSpPr>
          <p:spPr bwMode="auto">
            <a:xfrm>
              <a:off x="3367" y="263"/>
              <a:ext cx="0" cy="7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Rectangle 1473"/>
            <p:cNvSpPr>
              <a:spLocks noChangeArrowheads="1"/>
            </p:cNvSpPr>
            <p:nvPr/>
          </p:nvSpPr>
          <p:spPr bwMode="auto">
            <a:xfrm>
              <a:off x="3438" y="269"/>
              <a:ext cx="5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" name="Line 1474"/>
            <p:cNvSpPr>
              <a:spLocks noChangeShapeType="1"/>
            </p:cNvSpPr>
            <p:nvPr/>
          </p:nvSpPr>
          <p:spPr bwMode="auto">
            <a:xfrm>
              <a:off x="3538" y="269"/>
              <a:ext cx="1" cy="64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Rectangle 1475"/>
            <p:cNvSpPr>
              <a:spLocks noChangeArrowheads="1"/>
            </p:cNvSpPr>
            <p:nvPr/>
          </p:nvSpPr>
          <p:spPr bwMode="auto">
            <a:xfrm>
              <a:off x="3598" y="269"/>
              <a:ext cx="82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" name="Line 1476"/>
            <p:cNvSpPr>
              <a:spLocks noChangeShapeType="1"/>
            </p:cNvSpPr>
            <p:nvPr/>
          </p:nvSpPr>
          <p:spPr bwMode="auto">
            <a:xfrm>
              <a:off x="3709" y="263"/>
              <a:ext cx="0" cy="7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Rectangle 1477"/>
            <p:cNvSpPr>
              <a:spLocks noChangeArrowheads="1"/>
            </p:cNvSpPr>
            <p:nvPr/>
          </p:nvSpPr>
          <p:spPr bwMode="auto">
            <a:xfrm>
              <a:off x="3780" y="269"/>
              <a:ext cx="5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5" name="Line 1478"/>
            <p:cNvSpPr>
              <a:spLocks noChangeShapeType="1"/>
            </p:cNvSpPr>
            <p:nvPr/>
          </p:nvSpPr>
          <p:spPr bwMode="auto">
            <a:xfrm>
              <a:off x="3879" y="269"/>
              <a:ext cx="1" cy="64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Rectangle 1479"/>
            <p:cNvSpPr>
              <a:spLocks noChangeArrowheads="1"/>
            </p:cNvSpPr>
            <p:nvPr/>
          </p:nvSpPr>
          <p:spPr bwMode="auto">
            <a:xfrm>
              <a:off x="3952" y="269"/>
              <a:ext cx="5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7" name="Line 1480"/>
            <p:cNvSpPr>
              <a:spLocks noChangeShapeType="1"/>
            </p:cNvSpPr>
            <p:nvPr/>
          </p:nvSpPr>
          <p:spPr bwMode="auto">
            <a:xfrm>
              <a:off x="4051" y="263"/>
              <a:ext cx="0" cy="7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Rectangle 1481"/>
            <p:cNvSpPr>
              <a:spLocks noChangeArrowheads="1"/>
            </p:cNvSpPr>
            <p:nvPr/>
          </p:nvSpPr>
          <p:spPr bwMode="auto">
            <a:xfrm>
              <a:off x="4122" y="269"/>
              <a:ext cx="60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9" name="Line 1482"/>
            <p:cNvSpPr>
              <a:spLocks noChangeShapeType="1"/>
            </p:cNvSpPr>
            <p:nvPr/>
          </p:nvSpPr>
          <p:spPr bwMode="auto">
            <a:xfrm>
              <a:off x="4221" y="269"/>
              <a:ext cx="1" cy="64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Rectangle 1483"/>
            <p:cNvSpPr>
              <a:spLocks noChangeArrowheads="1"/>
            </p:cNvSpPr>
            <p:nvPr/>
          </p:nvSpPr>
          <p:spPr bwMode="auto">
            <a:xfrm>
              <a:off x="4293" y="269"/>
              <a:ext cx="60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1" name="Line 1484"/>
            <p:cNvSpPr>
              <a:spLocks noChangeShapeType="1"/>
            </p:cNvSpPr>
            <p:nvPr/>
          </p:nvSpPr>
          <p:spPr bwMode="auto">
            <a:xfrm>
              <a:off x="4393" y="263"/>
              <a:ext cx="0" cy="7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Rectangle 1485"/>
            <p:cNvSpPr>
              <a:spLocks noChangeArrowheads="1"/>
            </p:cNvSpPr>
            <p:nvPr/>
          </p:nvSpPr>
          <p:spPr bwMode="auto">
            <a:xfrm>
              <a:off x="4454" y="269"/>
              <a:ext cx="80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" name="Line 1486"/>
            <p:cNvSpPr>
              <a:spLocks noChangeShapeType="1"/>
            </p:cNvSpPr>
            <p:nvPr/>
          </p:nvSpPr>
          <p:spPr bwMode="auto">
            <a:xfrm>
              <a:off x="4563" y="269"/>
              <a:ext cx="1" cy="64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Rectangle 1487"/>
            <p:cNvSpPr>
              <a:spLocks noChangeArrowheads="1"/>
            </p:cNvSpPr>
            <p:nvPr/>
          </p:nvSpPr>
          <p:spPr bwMode="auto">
            <a:xfrm>
              <a:off x="4635" y="269"/>
              <a:ext cx="5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5" name="Line 1488"/>
            <p:cNvSpPr>
              <a:spLocks noChangeShapeType="1"/>
            </p:cNvSpPr>
            <p:nvPr/>
          </p:nvSpPr>
          <p:spPr bwMode="auto">
            <a:xfrm>
              <a:off x="4735" y="263"/>
              <a:ext cx="0" cy="7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Rectangle 1489"/>
            <p:cNvSpPr>
              <a:spLocks noChangeArrowheads="1"/>
            </p:cNvSpPr>
            <p:nvPr/>
          </p:nvSpPr>
          <p:spPr bwMode="auto">
            <a:xfrm>
              <a:off x="4795" y="269"/>
              <a:ext cx="82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7" name="Line 1490"/>
            <p:cNvSpPr>
              <a:spLocks noChangeShapeType="1"/>
            </p:cNvSpPr>
            <p:nvPr/>
          </p:nvSpPr>
          <p:spPr bwMode="auto">
            <a:xfrm>
              <a:off x="4905" y="269"/>
              <a:ext cx="1" cy="64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Rectangle 1491"/>
            <p:cNvSpPr>
              <a:spLocks noChangeArrowheads="1"/>
            </p:cNvSpPr>
            <p:nvPr/>
          </p:nvSpPr>
          <p:spPr bwMode="auto">
            <a:xfrm>
              <a:off x="4977" y="269"/>
              <a:ext cx="5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9" name="Line 1492"/>
            <p:cNvSpPr>
              <a:spLocks noChangeShapeType="1"/>
            </p:cNvSpPr>
            <p:nvPr/>
          </p:nvSpPr>
          <p:spPr bwMode="auto">
            <a:xfrm>
              <a:off x="5076" y="263"/>
              <a:ext cx="0" cy="7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Rectangle 1493"/>
            <p:cNvSpPr>
              <a:spLocks noChangeArrowheads="1"/>
            </p:cNvSpPr>
            <p:nvPr/>
          </p:nvSpPr>
          <p:spPr bwMode="auto">
            <a:xfrm>
              <a:off x="5149" y="269"/>
              <a:ext cx="5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1" name="Line 1494"/>
            <p:cNvSpPr>
              <a:spLocks noChangeShapeType="1"/>
            </p:cNvSpPr>
            <p:nvPr/>
          </p:nvSpPr>
          <p:spPr bwMode="auto">
            <a:xfrm>
              <a:off x="5247" y="269"/>
              <a:ext cx="1" cy="64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Rectangle 1495"/>
            <p:cNvSpPr>
              <a:spLocks noChangeArrowheads="1"/>
            </p:cNvSpPr>
            <p:nvPr/>
          </p:nvSpPr>
          <p:spPr bwMode="auto">
            <a:xfrm>
              <a:off x="5319" y="269"/>
              <a:ext cx="60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" name="Line 1496"/>
            <p:cNvSpPr>
              <a:spLocks noChangeShapeType="1"/>
            </p:cNvSpPr>
            <p:nvPr/>
          </p:nvSpPr>
          <p:spPr bwMode="auto">
            <a:xfrm>
              <a:off x="5418" y="263"/>
              <a:ext cx="0" cy="7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Rectangle 1497"/>
            <p:cNvSpPr>
              <a:spLocks noChangeArrowheads="1"/>
            </p:cNvSpPr>
            <p:nvPr/>
          </p:nvSpPr>
          <p:spPr bwMode="auto">
            <a:xfrm>
              <a:off x="5490" y="269"/>
              <a:ext cx="60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" name="Line 1498"/>
            <p:cNvSpPr>
              <a:spLocks noChangeShapeType="1"/>
            </p:cNvSpPr>
            <p:nvPr/>
          </p:nvSpPr>
          <p:spPr bwMode="auto">
            <a:xfrm>
              <a:off x="5589" y="269"/>
              <a:ext cx="1" cy="64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Rectangle 1499"/>
            <p:cNvSpPr>
              <a:spLocks noChangeArrowheads="1"/>
            </p:cNvSpPr>
            <p:nvPr/>
          </p:nvSpPr>
          <p:spPr bwMode="auto">
            <a:xfrm>
              <a:off x="5651" y="269"/>
              <a:ext cx="80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7" name="Rectangle 1500"/>
            <p:cNvSpPr>
              <a:spLocks noChangeArrowheads="1"/>
            </p:cNvSpPr>
            <p:nvPr/>
          </p:nvSpPr>
          <p:spPr bwMode="auto">
            <a:xfrm>
              <a:off x="949" y="199"/>
              <a:ext cx="292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Oct 13, '13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8" name="Line 1501"/>
            <p:cNvSpPr>
              <a:spLocks noChangeShapeType="1"/>
            </p:cNvSpPr>
            <p:nvPr/>
          </p:nvSpPr>
          <p:spPr bwMode="auto">
            <a:xfrm>
              <a:off x="1379" y="199"/>
              <a:ext cx="1" cy="64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Rectangle 1502"/>
            <p:cNvSpPr>
              <a:spLocks noChangeArrowheads="1"/>
            </p:cNvSpPr>
            <p:nvPr/>
          </p:nvSpPr>
          <p:spPr bwMode="auto">
            <a:xfrm>
              <a:off x="1398" y="199"/>
              <a:ext cx="27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Nov 3, '13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0" name="Line 1503"/>
            <p:cNvSpPr>
              <a:spLocks noChangeShapeType="1"/>
            </p:cNvSpPr>
            <p:nvPr/>
          </p:nvSpPr>
          <p:spPr bwMode="auto">
            <a:xfrm>
              <a:off x="1828" y="193"/>
              <a:ext cx="0" cy="7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Rectangle 1504"/>
            <p:cNvSpPr>
              <a:spLocks noChangeArrowheads="1"/>
            </p:cNvSpPr>
            <p:nvPr/>
          </p:nvSpPr>
          <p:spPr bwMode="auto">
            <a:xfrm>
              <a:off x="1847" y="199"/>
              <a:ext cx="3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Nov 24, '13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" name="Line 1505"/>
            <p:cNvSpPr>
              <a:spLocks noChangeShapeType="1"/>
            </p:cNvSpPr>
            <p:nvPr/>
          </p:nvSpPr>
          <p:spPr bwMode="auto">
            <a:xfrm>
              <a:off x="2276" y="199"/>
              <a:ext cx="1" cy="64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Rectangle 1506"/>
            <p:cNvSpPr>
              <a:spLocks noChangeArrowheads="1"/>
            </p:cNvSpPr>
            <p:nvPr/>
          </p:nvSpPr>
          <p:spPr bwMode="auto">
            <a:xfrm>
              <a:off x="2296" y="199"/>
              <a:ext cx="29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Dec 15, '13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4" name="Line 1507"/>
            <p:cNvSpPr>
              <a:spLocks noChangeShapeType="1"/>
            </p:cNvSpPr>
            <p:nvPr/>
          </p:nvSpPr>
          <p:spPr bwMode="auto">
            <a:xfrm>
              <a:off x="2725" y="193"/>
              <a:ext cx="0" cy="7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Rectangle 1508"/>
            <p:cNvSpPr>
              <a:spLocks noChangeArrowheads="1"/>
            </p:cNvSpPr>
            <p:nvPr/>
          </p:nvSpPr>
          <p:spPr bwMode="auto">
            <a:xfrm>
              <a:off x="2745" y="199"/>
              <a:ext cx="255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Jan 5, '14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6" name="Line 1509"/>
            <p:cNvSpPr>
              <a:spLocks noChangeShapeType="1"/>
            </p:cNvSpPr>
            <p:nvPr/>
          </p:nvSpPr>
          <p:spPr bwMode="auto">
            <a:xfrm>
              <a:off x="3174" y="199"/>
              <a:ext cx="1" cy="64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Rectangle 1510"/>
            <p:cNvSpPr>
              <a:spLocks noChangeArrowheads="1"/>
            </p:cNvSpPr>
            <p:nvPr/>
          </p:nvSpPr>
          <p:spPr bwMode="auto">
            <a:xfrm>
              <a:off x="3193" y="199"/>
              <a:ext cx="285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Jan 26, '14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8" name="Line 1511"/>
            <p:cNvSpPr>
              <a:spLocks noChangeShapeType="1"/>
            </p:cNvSpPr>
            <p:nvPr/>
          </p:nvSpPr>
          <p:spPr bwMode="auto">
            <a:xfrm>
              <a:off x="3623" y="193"/>
              <a:ext cx="0" cy="7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Rectangle 1512"/>
            <p:cNvSpPr>
              <a:spLocks noChangeArrowheads="1"/>
            </p:cNvSpPr>
            <p:nvPr/>
          </p:nvSpPr>
          <p:spPr bwMode="auto">
            <a:xfrm>
              <a:off x="3642" y="199"/>
              <a:ext cx="294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Feb 16, '14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0" name="Line 1513"/>
            <p:cNvSpPr>
              <a:spLocks noChangeShapeType="1"/>
            </p:cNvSpPr>
            <p:nvPr/>
          </p:nvSpPr>
          <p:spPr bwMode="auto">
            <a:xfrm>
              <a:off x="4072" y="199"/>
              <a:ext cx="1" cy="64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Rectangle 1514"/>
            <p:cNvSpPr>
              <a:spLocks noChangeArrowheads="1"/>
            </p:cNvSpPr>
            <p:nvPr/>
          </p:nvSpPr>
          <p:spPr bwMode="auto">
            <a:xfrm>
              <a:off x="4091" y="199"/>
              <a:ext cx="272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Mar 9, '14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2" name="Line 1515"/>
            <p:cNvSpPr>
              <a:spLocks noChangeShapeType="1"/>
            </p:cNvSpPr>
            <p:nvPr/>
          </p:nvSpPr>
          <p:spPr bwMode="auto">
            <a:xfrm>
              <a:off x="4521" y="193"/>
              <a:ext cx="0" cy="7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Rectangle 1516"/>
            <p:cNvSpPr>
              <a:spLocks noChangeArrowheads="1"/>
            </p:cNvSpPr>
            <p:nvPr/>
          </p:nvSpPr>
          <p:spPr bwMode="auto">
            <a:xfrm>
              <a:off x="4540" y="199"/>
              <a:ext cx="302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Mar 30, '14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4" name="Line 1517"/>
            <p:cNvSpPr>
              <a:spLocks noChangeShapeType="1"/>
            </p:cNvSpPr>
            <p:nvPr/>
          </p:nvSpPr>
          <p:spPr bwMode="auto">
            <a:xfrm>
              <a:off x="4969" y="199"/>
              <a:ext cx="1" cy="64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Rectangle 1518"/>
            <p:cNvSpPr>
              <a:spLocks noChangeArrowheads="1"/>
            </p:cNvSpPr>
            <p:nvPr/>
          </p:nvSpPr>
          <p:spPr bwMode="auto">
            <a:xfrm>
              <a:off x="4989" y="199"/>
              <a:ext cx="293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Apr 20, '14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6" name="Line 1519"/>
            <p:cNvSpPr>
              <a:spLocks noChangeShapeType="1"/>
            </p:cNvSpPr>
            <p:nvPr/>
          </p:nvSpPr>
          <p:spPr bwMode="auto">
            <a:xfrm>
              <a:off x="5418" y="193"/>
              <a:ext cx="0" cy="7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Rectangle 1520"/>
            <p:cNvSpPr>
              <a:spLocks noChangeArrowheads="1"/>
            </p:cNvSpPr>
            <p:nvPr/>
          </p:nvSpPr>
          <p:spPr bwMode="auto">
            <a:xfrm>
              <a:off x="5438" y="199"/>
              <a:ext cx="310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egoe UI" panose="020B0502040204020203" pitchFamily="34" charset="0"/>
                </a:rPr>
                <a:t>May 11, '14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" name="Line 1521"/>
            <p:cNvSpPr>
              <a:spLocks noChangeShapeType="1"/>
            </p:cNvSpPr>
            <p:nvPr/>
          </p:nvSpPr>
          <p:spPr bwMode="auto">
            <a:xfrm>
              <a:off x="1315" y="333"/>
              <a:ext cx="4445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Line 1522"/>
            <p:cNvSpPr>
              <a:spLocks noChangeShapeType="1"/>
            </p:cNvSpPr>
            <p:nvPr/>
          </p:nvSpPr>
          <p:spPr bwMode="auto">
            <a:xfrm>
              <a:off x="1315" y="333"/>
              <a:ext cx="4445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Line 1523"/>
            <p:cNvSpPr>
              <a:spLocks noChangeShapeType="1"/>
            </p:cNvSpPr>
            <p:nvPr/>
          </p:nvSpPr>
          <p:spPr bwMode="auto">
            <a:xfrm>
              <a:off x="1315" y="171"/>
              <a:ext cx="4445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Line 1524"/>
            <p:cNvSpPr>
              <a:spLocks noChangeShapeType="1"/>
            </p:cNvSpPr>
            <p:nvPr/>
          </p:nvSpPr>
          <p:spPr bwMode="auto">
            <a:xfrm>
              <a:off x="1315" y="2935"/>
              <a:ext cx="4445" cy="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Line 1525"/>
            <p:cNvSpPr>
              <a:spLocks noChangeShapeType="1"/>
            </p:cNvSpPr>
            <p:nvPr/>
          </p:nvSpPr>
          <p:spPr bwMode="auto">
            <a:xfrm>
              <a:off x="1315" y="171"/>
              <a:ext cx="0" cy="2764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Line 1526"/>
            <p:cNvSpPr>
              <a:spLocks noChangeShapeType="1"/>
            </p:cNvSpPr>
            <p:nvPr/>
          </p:nvSpPr>
          <p:spPr bwMode="auto">
            <a:xfrm>
              <a:off x="5760" y="199"/>
              <a:ext cx="1" cy="70"/>
            </a:xfrm>
            <a:prstGeom prst="line">
              <a:avLst/>
            </a:prstGeom>
            <a:noFill/>
            <a:ln w="4763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3436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Desktop application inefficient, inflexible</a:t>
            </a:r>
          </a:p>
          <a:p>
            <a:pPr lvl="1"/>
            <a:r>
              <a:rPr lang="en-US" dirty="0" smtClean="0"/>
              <a:t>Suitable for one user, not entire practice</a:t>
            </a:r>
          </a:p>
          <a:p>
            <a:r>
              <a:rPr lang="en-US" dirty="0" smtClean="0"/>
              <a:t>Solution</a:t>
            </a:r>
          </a:p>
          <a:p>
            <a:pPr lvl="1"/>
            <a:r>
              <a:rPr lang="en-US" dirty="0" smtClean="0"/>
              <a:t>Web-based system offers scalability, flexibility</a:t>
            </a:r>
          </a:p>
          <a:p>
            <a:pPr lvl="1"/>
            <a:r>
              <a:rPr lang="en-US" dirty="0" smtClean="0"/>
              <a:t>Multiple users can access reliably</a:t>
            </a:r>
          </a:p>
          <a:p>
            <a:pPr lvl="1"/>
            <a:r>
              <a:rPr lang="en-US" dirty="0" smtClean="0"/>
              <a:t>Composed of three aspects</a:t>
            </a:r>
          </a:p>
          <a:p>
            <a:pPr lvl="2"/>
            <a:r>
              <a:rPr lang="en-US" dirty="0" smtClean="0"/>
              <a:t>Client</a:t>
            </a:r>
          </a:p>
          <a:p>
            <a:pPr lvl="2"/>
            <a:r>
              <a:rPr lang="en-US" dirty="0" smtClean="0"/>
              <a:t>Server</a:t>
            </a:r>
          </a:p>
          <a:p>
            <a:pPr lvl="2"/>
            <a:r>
              <a:rPr lang="en-US" dirty="0" smtClean="0"/>
              <a:t>Database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27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File-Mate 1500</a:t>
            </a:r>
            <a:br>
              <a:rPr lang="en-US" sz="3600" dirty="0" smtClean="0"/>
            </a:br>
            <a:r>
              <a:rPr lang="en-US" sz="3600" dirty="0" smtClean="0"/>
              <a:t>Design Review 1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1722" cy="2026099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000" b="1" dirty="0" smtClean="0">
                <a:latin typeface="+mn-lt"/>
              </a:rPr>
              <a:t>Questions?</a:t>
            </a:r>
            <a:endParaRPr lang="en-US" sz="2000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024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Sponsor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 Magic, Inc.</a:t>
            </a:r>
          </a:p>
          <a:p>
            <a:pPr lvl="1"/>
            <a:r>
              <a:rPr lang="en-US" dirty="0" smtClean="0"/>
              <a:t>Located in Flagstaff, Arizona</a:t>
            </a:r>
          </a:p>
          <a:p>
            <a:pPr lvl="1"/>
            <a:r>
              <a:rPr lang="en-US" dirty="0" smtClean="0"/>
              <a:t>Producer of software for automated filing of forms</a:t>
            </a:r>
          </a:p>
          <a:p>
            <a:pPr lvl="1"/>
            <a:r>
              <a:rPr lang="en-US" dirty="0" smtClean="0"/>
              <a:t>Project Sponsor is Dave Schurz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460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File-Mate 1500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714930" y="1846263"/>
            <a:ext cx="3811033" cy="4022725"/>
          </a:xfrm>
        </p:spPr>
        <p:txBody>
          <a:bodyPr/>
          <a:lstStyle/>
          <a:p>
            <a:r>
              <a:rPr lang="en-US">
                <a:solidFill>
                  <a:srgbClr val="404040"/>
                </a:solidFill>
                <a:latin typeface="Calibri"/>
              </a:rPr>
              <a:t>File-Mate 1500</a:t>
            </a:r>
          </a:p>
          <a:p>
            <a:pPr lvl="1"/>
            <a:r>
              <a:rPr lang="en-US">
                <a:solidFill>
                  <a:srgbClr val="404040"/>
                </a:solidFill>
                <a:latin typeface="Calibri"/>
              </a:rPr>
              <a:t>Desktop application created to assist doctors and physicians assistants fill out the CMS 1500 Health Insurance Claim Form</a:t>
            </a:r>
          </a:p>
          <a:p>
            <a:pPr lvl="1"/>
            <a:r>
              <a:rPr lang="en-US">
                <a:solidFill>
                  <a:srgbClr val="404040"/>
                </a:solidFill>
                <a:latin typeface="Calibri"/>
              </a:rPr>
              <a:t>CMS 1500 is an industry standard form for making claims against patients’ insurance plans</a:t>
            </a:r>
          </a:p>
        </p:txBody>
      </p:sp>
      <p:pic>
        <p:nvPicPr>
          <p:cNvPr id="8" name="Content Placeholder 7" descr="iLoveCMSforms.PN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11688" y="1751013"/>
            <a:ext cx="5043429" cy="4150672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12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While the existing software is useful, the desktop client lacks:</a:t>
            </a:r>
          </a:p>
          <a:p>
            <a:pPr lvl="1"/>
            <a:r>
              <a:rPr lang="en-US" dirty="0"/>
              <a:t>Scalability</a:t>
            </a:r>
          </a:p>
          <a:p>
            <a:pPr lvl="1"/>
            <a:r>
              <a:rPr lang="en-US" dirty="0"/>
              <a:t>Portability</a:t>
            </a:r>
          </a:p>
          <a:p>
            <a:pPr lvl="1"/>
            <a:r>
              <a:rPr lang="en-US" dirty="0"/>
              <a:t>Accessibility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4</a:t>
            </a:fld>
            <a:endParaRPr lang="en-US" dirty="0"/>
          </a:p>
        </p:txBody>
      </p:sp>
      <p:pic>
        <p:nvPicPr>
          <p:cNvPr id="5" name="Picture 4" descr="Drawing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656" y="3167859"/>
            <a:ext cx="6760455" cy="3205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492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Application Interface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5</a:t>
            </a:fld>
            <a:endParaRPr lang="en-US" dirty="0"/>
          </a:p>
        </p:txBody>
      </p:sp>
      <p:pic>
        <p:nvPicPr>
          <p:cNvPr id="5" name="Picture 4" descr="filemate150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5163" y="150681"/>
            <a:ext cx="5905114" cy="4525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590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web-based version of the File-Mate 1500 application, accessible from </a:t>
            </a:r>
            <a:r>
              <a:rPr lang="en-US" dirty="0" smtClean="0"/>
              <a:t>any computer with a modern web browser.</a:t>
            </a:r>
            <a:endParaRPr lang="en-US" dirty="0" smtClean="0"/>
          </a:p>
          <a:p>
            <a:r>
              <a:rPr lang="en-US" dirty="0" smtClean="0"/>
              <a:t>The web-based system will:</a:t>
            </a:r>
          </a:p>
          <a:p>
            <a:pPr lvl="1"/>
            <a:r>
              <a:rPr lang="en-US" dirty="0" smtClean="0"/>
              <a:t>Allow concurrent access to a shared data set</a:t>
            </a:r>
          </a:p>
          <a:p>
            <a:pPr lvl="1"/>
            <a:r>
              <a:rPr lang="en-US" dirty="0" smtClean="0"/>
              <a:t>Enable access to the system without needing to install software</a:t>
            </a:r>
          </a:p>
          <a:p>
            <a:pPr lvl="1"/>
            <a:r>
              <a:rPr lang="en-US" dirty="0" smtClean="0"/>
              <a:t>Scale to support the needs of an </a:t>
            </a:r>
            <a:r>
              <a:rPr lang="en-US" dirty="0" smtClean="0"/>
              <a:t>entire practice, or even multiple practices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465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Overview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  <p:pic>
        <p:nvPicPr>
          <p:cNvPr id="6" name="Picture 5" descr="Drawing1 (1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439" y="232650"/>
            <a:ext cx="7852080" cy="4437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989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517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Functional Requirements: Client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solidFill>
                  <a:srgbClr val="404040"/>
                </a:solidFill>
                <a:latin typeface="Calibri"/>
              </a:rPr>
              <a:t>Page Types</a:t>
            </a:r>
          </a:p>
          <a:p>
            <a:pPr lvl="1"/>
            <a:r>
              <a:rPr lang="en-US" sz="1600" dirty="0" smtClean="0">
                <a:solidFill>
                  <a:srgbClr val="404040"/>
                </a:solidFill>
                <a:latin typeface="Calibri"/>
              </a:rPr>
              <a:t>Welcome Page</a:t>
            </a:r>
          </a:p>
          <a:p>
            <a:pPr lvl="1"/>
            <a:r>
              <a:rPr lang="en-US" sz="1600" dirty="0" smtClean="0">
                <a:solidFill>
                  <a:srgbClr val="404040"/>
                </a:solidFill>
                <a:latin typeface="Calibri"/>
              </a:rPr>
              <a:t>Registration Pages</a:t>
            </a:r>
          </a:p>
          <a:p>
            <a:pPr lvl="1"/>
            <a:r>
              <a:rPr lang="en-US" sz="1600" dirty="0" smtClean="0">
                <a:solidFill>
                  <a:srgbClr val="404040"/>
                </a:solidFill>
                <a:latin typeface="Calibri"/>
              </a:rPr>
              <a:t>Trial Pages</a:t>
            </a:r>
          </a:p>
          <a:p>
            <a:pPr lvl="1"/>
            <a:r>
              <a:rPr lang="en-US" sz="1600" dirty="0" smtClean="0">
                <a:solidFill>
                  <a:srgbClr val="404040"/>
                </a:solidFill>
                <a:latin typeface="Calibri"/>
              </a:rPr>
              <a:t>Patient Information Pages</a:t>
            </a:r>
          </a:p>
          <a:p>
            <a:pPr lvl="1"/>
            <a:r>
              <a:rPr lang="en-US" sz="1600" dirty="0" smtClean="0">
                <a:solidFill>
                  <a:srgbClr val="404040"/>
                </a:solidFill>
                <a:latin typeface="Calibri"/>
              </a:rPr>
              <a:t>User Account and Settings Pages</a:t>
            </a:r>
            <a:endParaRPr lang="en-US" sz="1600" dirty="0" smtClean="0">
              <a:solidFill>
                <a:srgbClr val="404040"/>
              </a:solidFill>
              <a:latin typeface="Calibri"/>
            </a:endParaRPr>
          </a:p>
          <a:p>
            <a:pPr lvl="1"/>
            <a:r>
              <a:rPr lang="en-US" sz="1600" dirty="0" smtClean="0">
                <a:solidFill>
                  <a:srgbClr val="404040"/>
                </a:solidFill>
                <a:latin typeface="Calibri"/>
              </a:rPr>
              <a:t>Contact Page</a:t>
            </a:r>
            <a:endParaRPr lang="en-US" sz="1600" dirty="0">
              <a:solidFill>
                <a:srgbClr val="404040"/>
              </a:solidFill>
              <a:latin typeface="Calibri"/>
            </a:endParaRPr>
          </a:p>
          <a:p>
            <a:r>
              <a:rPr lang="en-US" sz="1800" dirty="0">
                <a:solidFill>
                  <a:srgbClr val="404040"/>
                </a:solidFill>
                <a:latin typeface="Calibri"/>
              </a:rPr>
              <a:t>Compatibility</a:t>
            </a:r>
          </a:p>
          <a:p>
            <a:pPr lvl="1"/>
            <a:r>
              <a:rPr lang="en-US" sz="1600" dirty="0">
                <a:solidFill>
                  <a:srgbClr val="404040"/>
                </a:solidFill>
                <a:latin typeface="Calibri"/>
              </a:rPr>
              <a:t>Browser support </a:t>
            </a:r>
            <a:r>
              <a:rPr lang="en-US" sz="1600" dirty="0" smtClean="0">
                <a:solidFill>
                  <a:srgbClr val="404040"/>
                </a:solidFill>
                <a:latin typeface="Calibri"/>
              </a:rPr>
              <a:t>for leading </a:t>
            </a:r>
            <a:r>
              <a:rPr lang="en-US" sz="1600" dirty="0">
                <a:solidFill>
                  <a:srgbClr val="404040"/>
                </a:solidFill>
                <a:latin typeface="Calibri"/>
              </a:rPr>
              <a:t>desktop and mobile devices </a:t>
            </a:r>
          </a:p>
          <a:p>
            <a:pPr marL="0" indent="0">
              <a:buNone/>
            </a:pPr>
            <a:endParaRPr lang="en-US" sz="1800" dirty="0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92858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793</TotalTime>
  <Words>832</Words>
  <Application>Microsoft Office PowerPoint</Application>
  <PresentationFormat>On-screen Show (4:3)</PresentationFormat>
  <Paragraphs>239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Helvetica</vt:lpstr>
      <vt:lpstr>Segoe UI</vt:lpstr>
      <vt:lpstr>Retrospect</vt:lpstr>
      <vt:lpstr>File-Mate 1500 Design Review 1  November 19, 2013</vt:lpstr>
      <vt:lpstr>Sponsor</vt:lpstr>
      <vt:lpstr>File-Mate 1500</vt:lpstr>
      <vt:lpstr>Problem</vt:lpstr>
      <vt:lpstr>Current Application Interface</vt:lpstr>
      <vt:lpstr>Solution</vt:lpstr>
      <vt:lpstr>System Overview</vt:lpstr>
      <vt:lpstr>Requirements</vt:lpstr>
      <vt:lpstr>Functional Requirements: Client</vt:lpstr>
      <vt:lpstr>Functional Requirements: Server</vt:lpstr>
      <vt:lpstr>Non-Functional Requirements</vt:lpstr>
      <vt:lpstr>Environmental Requirements</vt:lpstr>
      <vt:lpstr>Architecture</vt:lpstr>
      <vt:lpstr>Current Application Interface</vt:lpstr>
      <vt:lpstr>Risks</vt:lpstr>
      <vt:lpstr>Graphical Schedule</vt:lpstr>
      <vt:lpstr>Conclusion</vt:lpstr>
      <vt:lpstr>File-Mate 1500 Design Review 1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File-Mate 1500 Requirements  November 12, 2013</dc:title>
  <dc:creator>Liam Westby</dc:creator>
  <cp:lastModifiedBy>Liam Westby</cp:lastModifiedBy>
  <cp:revision>21</cp:revision>
  <dcterms:created xsi:type="dcterms:W3CDTF">2013-11-12T20:12:05Z</dcterms:created>
  <dcterms:modified xsi:type="dcterms:W3CDTF">2013-11-19T20:48:45Z</dcterms:modified>
</cp:coreProperties>
</file>