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22"/>
  </p:notesMasterIdLst>
  <p:sldIdLst>
    <p:sldId id="256" r:id="rId5"/>
    <p:sldId id="257" r:id="rId6"/>
    <p:sldId id="271" r:id="rId7"/>
    <p:sldId id="270" r:id="rId8"/>
    <p:sldId id="274" r:id="rId9"/>
    <p:sldId id="283" r:id="rId10"/>
    <p:sldId id="284" r:id="rId11"/>
    <p:sldId id="286" r:id="rId12"/>
    <p:sldId id="289" r:id="rId13"/>
    <p:sldId id="287" r:id="rId14"/>
    <p:sldId id="288" r:id="rId15"/>
    <p:sldId id="260" r:id="rId16"/>
    <p:sldId id="285" r:id="rId17"/>
    <p:sldId id="290" r:id="rId18"/>
    <p:sldId id="291" r:id="rId19"/>
    <p:sldId id="282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gjevan Gill" userId="40d43e29-d183-46ac-907e-13582518ae7f" providerId="ADAL" clId="{BE8B76AA-F010-4FA0-812F-681A18B6A74D}"/>
    <pc:docChg chg="undo redo custSel addSld delSld modSld">
      <pc:chgData name="Jagjevan Gill" userId="40d43e29-d183-46ac-907e-13582518ae7f" providerId="ADAL" clId="{BE8B76AA-F010-4FA0-812F-681A18B6A74D}" dt="2024-12-05T22:33:56.336" v="85" actId="1076"/>
      <pc:docMkLst>
        <pc:docMk/>
      </pc:docMkLst>
      <pc:sldChg chg="addSp delSp modSp mod">
        <pc:chgData name="Jagjevan Gill" userId="40d43e29-d183-46ac-907e-13582518ae7f" providerId="ADAL" clId="{BE8B76AA-F010-4FA0-812F-681A18B6A74D}" dt="2024-12-05T22:33:56.336" v="85" actId="1076"/>
        <pc:sldMkLst>
          <pc:docMk/>
          <pc:sldMk cId="3555186102" sldId="285"/>
        </pc:sldMkLst>
        <pc:graphicFrameChg chg="add del mod">
          <ac:chgData name="Jagjevan Gill" userId="40d43e29-d183-46ac-907e-13582518ae7f" providerId="ADAL" clId="{BE8B76AA-F010-4FA0-812F-681A18B6A74D}" dt="2024-12-05T22:24:57.533" v="62"/>
          <ac:graphicFrameMkLst>
            <pc:docMk/>
            <pc:sldMk cId="3555186102" sldId="285"/>
            <ac:graphicFrameMk id="9" creationId="{93CBEEB3-280B-45EC-A00C-89A645F55927}"/>
          </ac:graphicFrameMkLst>
        </pc:graphicFrameChg>
        <pc:graphicFrameChg chg="add del mod">
          <ac:chgData name="Jagjevan Gill" userId="40d43e29-d183-46ac-907e-13582518ae7f" providerId="ADAL" clId="{BE8B76AA-F010-4FA0-812F-681A18B6A74D}" dt="2024-12-05T22:26:10.751" v="66"/>
          <ac:graphicFrameMkLst>
            <pc:docMk/>
            <pc:sldMk cId="3555186102" sldId="285"/>
            <ac:graphicFrameMk id="10" creationId="{C021920C-A167-4F4F-8771-6145C0350A5C}"/>
          </ac:graphicFrameMkLst>
        </pc:graphicFrameChg>
        <pc:picChg chg="add del mod">
          <ac:chgData name="Jagjevan Gill" userId="40d43e29-d183-46ac-907e-13582518ae7f" providerId="ADAL" clId="{BE8B76AA-F010-4FA0-812F-681A18B6A74D}" dt="2024-12-05T22:11:17.381" v="6" actId="21"/>
          <ac:picMkLst>
            <pc:docMk/>
            <pc:sldMk cId="3555186102" sldId="285"/>
            <ac:picMk id="3" creationId="{8D0E4CA6-330F-4F26-958F-B2789BDB846E}"/>
          </ac:picMkLst>
        </pc:picChg>
        <pc:picChg chg="add del mod modCrop">
          <ac:chgData name="Jagjevan Gill" userId="40d43e29-d183-46ac-907e-13582518ae7f" providerId="ADAL" clId="{BE8B76AA-F010-4FA0-812F-681A18B6A74D}" dt="2024-12-05T22:13:15.215" v="18" actId="21"/>
          <ac:picMkLst>
            <pc:docMk/>
            <pc:sldMk cId="3555186102" sldId="285"/>
            <ac:picMk id="6" creationId="{39CFE140-FE58-407E-97BF-7A1B822EB5AE}"/>
          </ac:picMkLst>
        </pc:picChg>
        <pc:picChg chg="add del mod">
          <ac:chgData name="Jagjevan Gill" userId="40d43e29-d183-46ac-907e-13582518ae7f" providerId="ADAL" clId="{BE8B76AA-F010-4FA0-812F-681A18B6A74D}" dt="2024-12-05T22:24:25.765" v="59" actId="21"/>
          <ac:picMkLst>
            <pc:docMk/>
            <pc:sldMk cId="3555186102" sldId="285"/>
            <ac:picMk id="8" creationId="{601275AB-9C5F-4C43-8253-DAEB8F91FA39}"/>
          </ac:picMkLst>
        </pc:picChg>
        <pc:picChg chg="add del mod">
          <ac:chgData name="Jagjevan Gill" userId="40d43e29-d183-46ac-907e-13582518ae7f" providerId="ADAL" clId="{BE8B76AA-F010-4FA0-812F-681A18B6A74D}" dt="2024-12-05T22:26:27.633" v="68" actId="21"/>
          <ac:picMkLst>
            <pc:docMk/>
            <pc:sldMk cId="3555186102" sldId="285"/>
            <ac:picMk id="12" creationId="{40210FDD-CF9D-4A24-9EED-E9C7A182BF49}"/>
          </ac:picMkLst>
        </pc:picChg>
        <pc:picChg chg="add mod modCrop">
          <ac:chgData name="Jagjevan Gill" userId="40d43e29-d183-46ac-907e-13582518ae7f" providerId="ADAL" clId="{BE8B76AA-F010-4FA0-812F-681A18B6A74D}" dt="2024-12-05T22:33:56.336" v="85" actId="1076"/>
          <ac:picMkLst>
            <pc:docMk/>
            <pc:sldMk cId="3555186102" sldId="285"/>
            <ac:picMk id="14" creationId="{14BB1388-1454-44F9-9743-E7277A8AD435}"/>
          </ac:picMkLst>
        </pc:picChg>
      </pc:sldChg>
      <pc:sldChg chg="addSp delSp modSp new del mod">
        <pc:chgData name="Jagjevan Gill" userId="40d43e29-d183-46ac-907e-13582518ae7f" providerId="ADAL" clId="{BE8B76AA-F010-4FA0-812F-681A18B6A74D}" dt="2024-12-05T22:24:28.076" v="60" actId="2696"/>
        <pc:sldMkLst>
          <pc:docMk/>
          <pc:sldMk cId="3953596866" sldId="292"/>
        </pc:sldMkLst>
        <pc:spChg chg="del">
          <ac:chgData name="Jagjevan Gill" userId="40d43e29-d183-46ac-907e-13582518ae7f" providerId="ADAL" clId="{BE8B76AA-F010-4FA0-812F-681A18B6A74D}" dt="2024-12-05T22:18:00.529" v="33" actId="21"/>
          <ac:spMkLst>
            <pc:docMk/>
            <pc:sldMk cId="3953596866" sldId="292"/>
            <ac:spMk id="2" creationId="{B0347260-69EC-44E7-A363-C172F9824B3F}"/>
          </ac:spMkLst>
        </pc:spChg>
        <pc:spChg chg="del">
          <ac:chgData name="Jagjevan Gill" userId="40d43e29-d183-46ac-907e-13582518ae7f" providerId="ADAL" clId="{BE8B76AA-F010-4FA0-812F-681A18B6A74D}" dt="2024-12-05T22:18:02.748" v="34" actId="21"/>
          <ac:spMkLst>
            <pc:docMk/>
            <pc:sldMk cId="3953596866" sldId="292"/>
            <ac:spMk id="3" creationId="{8041DD16-679C-4854-A886-E5A4B488D753}"/>
          </ac:spMkLst>
        </pc:spChg>
        <pc:graphicFrameChg chg="add del mod">
          <ac:chgData name="Jagjevan Gill" userId="40d43e29-d183-46ac-907e-13582518ae7f" providerId="ADAL" clId="{BE8B76AA-F010-4FA0-812F-681A18B6A74D}" dt="2024-12-05T22:19:16.079" v="52"/>
          <ac:graphicFrameMkLst>
            <pc:docMk/>
            <pc:sldMk cId="3953596866" sldId="292"/>
            <ac:graphicFrameMk id="5" creationId="{75D31711-FFD6-4CC5-A08D-ADFC4ECC1D57}"/>
          </ac:graphicFrameMkLst>
        </pc:graphicFrameChg>
        <pc:graphicFrameChg chg="add del mod">
          <ac:chgData name="Jagjevan Gill" userId="40d43e29-d183-46ac-907e-13582518ae7f" providerId="ADAL" clId="{BE8B76AA-F010-4FA0-812F-681A18B6A74D}" dt="2024-12-05T22:20:29.094" v="58" actId="21"/>
          <ac:graphicFrameMkLst>
            <pc:docMk/>
            <pc:sldMk cId="3953596866" sldId="292"/>
            <ac:graphicFrameMk id="6" creationId="{3544A75B-CC2E-4AD8-8A24-16F476E9B4B4}"/>
          </ac:graphicFrameMkLst>
        </pc:graphicFrameChg>
      </pc:sldChg>
    </pc:docChg>
  </pc:docChgLst>
  <pc:docChgLst>
    <pc:chgData name="Jagjevan Gill" userId="S::jg3495@nau.edu::40d43e29-d183-46ac-907e-13582518ae7f" providerId="AD" clId="Web-{14ACC912-E152-8728-7604-6B81C5B33611}"/>
    <pc:docChg chg="addSld delSld modSld modMainMaster">
      <pc:chgData name="Jagjevan Gill" userId="S::jg3495@nau.edu::40d43e29-d183-46ac-907e-13582518ae7f" providerId="AD" clId="Web-{14ACC912-E152-8728-7604-6B81C5B33611}" dt="2024-10-14T04:31:44.100" v="212"/>
      <pc:docMkLst>
        <pc:docMk/>
      </pc:docMkLst>
      <pc:sldChg chg="addSp delSp modSp">
        <pc:chgData name="Jagjevan Gill" userId="S::jg3495@nau.edu::40d43e29-d183-46ac-907e-13582518ae7f" providerId="AD" clId="Web-{14ACC912-E152-8728-7604-6B81C5B33611}" dt="2024-10-14T04:31:39.475" v="210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14ACC912-E152-8728-7604-6B81C5B33611}" dt="2024-10-14T04:30:46.002" v="199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gjevan Gill" userId="S::jg3495@nau.edu::40d43e29-d183-46ac-907e-13582518ae7f" providerId="AD" clId="Web-{14ACC912-E152-8728-7604-6B81C5B33611}" dt="2024-10-14T04:31:39.475" v="210"/>
          <ac:spMkLst>
            <pc:docMk/>
            <pc:sldMk cId="109857222" sldId="256"/>
            <ac:spMk id="9" creationId="{07561919-6BF0-986A-9F88-0BC37C1B7A22}"/>
          </ac:spMkLst>
        </pc:spChg>
      </pc:sldChg>
      <pc:sldChg chg="addSp modSp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585246680" sldId="257"/>
        </pc:sldMkLst>
        <pc:spChg chg="add mod">
          <ac:chgData name="Jagjevan Gill" userId="S::jg3495@nau.edu::40d43e29-d183-46ac-907e-13582518ae7f" providerId="AD" clId="Web-{14ACC912-E152-8728-7604-6B81C5B33611}" dt="2024-10-14T04:31:43.022" v="211"/>
          <ac:spMkLst>
            <pc:docMk/>
            <pc:sldMk cId="3585246680" sldId="257"/>
            <ac:spMk id="4" creationId="{4E540108-FC63-A459-079E-BF3AE37B112E}"/>
          </ac:spMkLst>
        </pc:spChg>
      </pc:sldChg>
      <pc:sldChg chg="addSp modSp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613618504" sldId="258"/>
        </pc:sldMkLst>
      </pc:sldChg>
      <pc:sldChg chg="addSp delSp modSp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579787250" sldId="259"/>
        </pc:sldMkLst>
        <pc:spChg chg="add mod">
          <ac:chgData name="Jagjevan Gill" userId="S::jg3495@nau.edu::40d43e29-d183-46ac-907e-13582518ae7f" providerId="AD" clId="Web-{14ACC912-E152-8728-7604-6B81C5B33611}" dt="2024-10-14T04:31:43.022" v="211"/>
          <ac:spMkLst>
            <pc:docMk/>
            <pc:sldMk cId="579787250" sldId="259"/>
            <ac:spMk id="14" creationId="{1808407D-CF23-2C84-9198-3221A0B1EE93}"/>
          </ac:spMkLst>
        </pc:spChg>
        <pc:graphicFrameChg chg="add mod ord modGraphic">
          <ac:chgData name="Jagjevan Gill" userId="S::jg3495@nau.edu::40d43e29-d183-46ac-907e-13582518ae7f" providerId="AD" clId="Web-{14ACC912-E152-8728-7604-6B81C5B33611}" dt="2024-10-14T04:26:50.204" v="176"/>
          <ac:graphicFrameMkLst>
            <pc:docMk/>
            <pc:sldMk cId="579787250" sldId="259"/>
            <ac:graphicFrameMk id="13" creationId="{F785FFF4-D13D-342F-0376-2B84FB8DD71B}"/>
          </ac:graphicFrameMkLst>
        </pc:graphicFrameChg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14ACC912-E152-8728-7604-6B81C5B33611}" dt="2024-10-14T04:00:23.389" v="2" actId="20577"/>
          <ac:spMkLst>
            <pc:docMk/>
            <pc:sldMk cId="3771213051" sldId="260"/>
            <ac:spMk id="2" creationId="{E15E2837-FA13-FECE-8D72-C5F9A9D80775}"/>
          </ac:spMkLst>
        </pc:spChg>
        <pc:spChg chg="add mod">
          <ac:chgData name="Jagjevan Gill" userId="S::jg3495@nau.edu::40d43e29-d183-46ac-907e-13582518ae7f" providerId="AD" clId="Web-{14ACC912-E152-8728-7604-6B81C5B33611}" dt="2024-10-14T04:31:43.022" v="211"/>
          <ac:spMkLst>
            <pc:docMk/>
            <pc:sldMk cId="3771213051" sldId="260"/>
            <ac:spMk id="4" creationId="{CFF95AEE-DF0D-0A2D-FD39-71FADCE7D6BF}"/>
          </ac:spMkLst>
        </pc:spChg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985672853" sldId="261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3369495148" sldId="262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2056476346" sldId="263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352157365" sldId="264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235835592" sldId="265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941395535" sldId="266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706889610" sldId="267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2753630439" sldId="268"/>
        </pc:sldMkLst>
      </pc:sldChg>
      <pc:sldChg chg="addSp modSp new">
        <pc:chgData name="Jagjevan Gill" userId="S::jg3495@nau.edu::40d43e29-d183-46ac-907e-13582518ae7f" providerId="AD" clId="Web-{14ACC912-E152-8728-7604-6B81C5B33611}" dt="2024-10-14T04:31:43.022" v="211"/>
        <pc:sldMkLst>
          <pc:docMk/>
          <pc:sldMk cId="1878594807" sldId="269"/>
        </pc:sldMkLst>
      </pc:sldChg>
      <pc:sldChg chg="modSp new del">
        <pc:chgData name="Jagjevan Gill" userId="S::jg3495@nau.edu::40d43e29-d183-46ac-907e-13582518ae7f" providerId="AD" clId="Web-{14ACC912-E152-8728-7604-6B81C5B33611}" dt="2024-10-14T04:14:57.487" v="165"/>
        <pc:sldMkLst>
          <pc:docMk/>
          <pc:sldMk cId="2026766725" sldId="270"/>
        </pc:sldMkLst>
      </pc:sldChg>
      <pc:sldMasterChg chg="mod modSldLayout">
        <pc:chgData name="Jagjevan Gill" userId="S::jg3495@nau.edu::40d43e29-d183-46ac-907e-13582518ae7f" providerId="AD" clId="Web-{14ACC912-E152-8728-7604-6B81C5B33611}" dt="2024-10-14T04:31:44.100" v="212"/>
        <pc:sldMasterMkLst>
          <pc:docMk/>
          <pc:sldMasterMk cId="4025766905" sldId="2147483762"/>
        </pc:sldMasterMkLst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884748749" sldId="2147483751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23634533" sldId="2147483752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137893651" sldId="2147483753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4139644456" sldId="2147483754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139379679" sldId="2147483755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754043339" sldId="2147483756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2552429371" sldId="2147483757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3650917692" sldId="2147483758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1511468998" sldId="2147483759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2136215242" sldId="2147483760"/>
          </pc:sldLayoutMkLst>
        </pc:sldLayoutChg>
        <pc:sldLayoutChg chg="mod">
          <pc:chgData name="Jagjevan Gill" userId="S::jg3495@nau.edu::40d43e29-d183-46ac-907e-13582518ae7f" providerId="AD" clId="Web-{14ACC912-E152-8728-7604-6B81C5B33611}" dt="2024-10-14T04:31:44.100" v="212"/>
          <pc:sldLayoutMkLst>
            <pc:docMk/>
            <pc:sldMasterMk cId="4025766905" sldId="2147483762"/>
            <pc:sldLayoutMk cId="1087520024" sldId="2147483761"/>
          </pc:sldLayoutMkLst>
        </pc:sldLayoutChg>
      </pc:sldMasterChg>
    </pc:docChg>
  </pc:docChgLst>
  <pc:docChgLst>
    <pc:chgData name="Nicholas H Wakefield" userId="S::nhw9@iris.nau.edu::b3491e2d-2778-4732-a010-09ef26a00d51" providerId="AD" clId="Web-{E66DB79F-2669-4BAF-A061-796CD5992FC5}"/>
    <pc:docChg chg="modSld">
      <pc:chgData name="Nicholas H Wakefield" userId="S::nhw9@iris.nau.edu::b3491e2d-2778-4732-a010-09ef26a00d51" providerId="AD" clId="Web-{E66DB79F-2669-4BAF-A061-796CD5992FC5}" dt="2024-12-05T20:11:14.743" v="45" actId="20577"/>
      <pc:docMkLst>
        <pc:docMk/>
      </pc:docMkLst>
      <pc:sldChg chg="modSp">
        <pc:chgData name="Nicholas H Wakefield" userId="S::nhw9@iris.nau.edu::b3491e2d-2778-4732-a010-09ef26a00d51" providerId="AD" clId="Web-{E66DB79F-2669-4BAF-A061-796CD5992FC5}" dt="2024-12-05T20:09:34.193" v="13" actId="20577"/>
        <pc:sldMkLst>
          <pc:docMk/>
          <pc:sldMk cId="1979907080" sldId="283"/>
        </pc:sldMkLst>
        <pc:spChg chg="mod">
          <ac:chgData name="Nicholas H Wakefield" userId="S::nhw9@iris.nau.edu::b3491e2d-2778-4732-a010-09ef26a00d51" providerId="AD" clId="Web-{E66DB79F-2669-4BAF-A061-796CD5992FC5}" dt="2024-12-05T20:09:34.193" v="13" actId="20577"/>
          <ac:spMkLst>
            <pc:docMk/>
            <pc:sldMk cId="1979907080" sldId="283"/>
            <ac:spMk id="3" creationId="{599DFA31-B85C-E3E1-14CC-1FB064465A7D}"/>
          </ac:spMkLst>
        </pc:spChg>
      </pc:sldChg>
      <pc:sldChg chg="modSp">
        <pc:chgData name="Nicholas H Wakefield" userId="S::nhw9@iris.nau.edu::b3491e2d-2778-4732-a010-09ef26a00d51" providerId="AD" clId="Web-{E66DB79F-2669-4BAF-A061-796CD5992FC5}" dt="2024-12-05T20:09:49.006" v="20" actId="20577"/>
        <pc:sldMkLst>
          <pc:docMk/>
          <pc:sldMk cId="2205756897" sldId="286"/>
        </pc:sldMkLst>
        <pc:spChg chg="mod">
          <ac:chgData name="Nicholas H Wakefield" userId="S::nhw9@iris.nau.edu::b3491e2d-2778-4732-a010-09ef26a00d51" providerId="AD" clId="Web-{E66DB79F-2669-4BAF-A061-796CD5992FC5}" dt="2024-12-05T20:09:49.006" v="20" actId="20577"/>
          <ac:spMkLst>
            <pc:docMk/>
            <pc:sldMk cId="2205756897" sldId="286"/>
            <ac:spMk id="3" creationId="{402DA11D-6387-A258-D61F-2368695B27FD}"/>
          </ac:spMkLst>
        </pc:spChg>
      </pc:sldChg>
      <pc:sldChg chg="modSp">
        <pc:chgData name="Nicholas H Wakefield" userId="S::nhw9@iris.nau.edu::b3491e2d-2778-4732-a010-09ef26a00d51" providerId="AD" clId="Web-{E66DB79F-2669-4BAF-A061-796CD5992FC5}" dt="2024-12-05T20:11:14.743" v="45" actId="20577"/>
        <pc:sldMkLst>
          <pc:docMk/>
          <pc:sldMk cId="477884221" sldId="287"/>
        </pc:sldMkLst>
        <pc:spChg chg="mod">
          <ac:chgData name="Nicholas H Wakefield" userId="S::nhw9@iris.nau.edu::b3491e2d-2778-4732-a010-09ef26a00d51" providerId="AD" clId="Web-{E66DB79F-2669-4BAF-A061-796CD5992FC5}" dt="2024-12-05T20:11:14.743" v="45" actId="20577"/>
          <ac:spMkLst>
            <pc:docMk/>
            <pc:sldMk cId="477884221" sldId="287"/>
            <ac:spMk id="3" creationId="{86770F3C-25A9-3A6A-93FC-89978C2F9C6B}"/>
          </ac:spMkLst>
        </pc:spChg>
      </pc:sldChg>
      <pc:sldChg chg="modSp">
        <pc:chgData name="Nicholas H Wakefield" userId="S::nhw9@iris.nau.edu::b3491e2d-2778-4732-a010-09ef26a00d51" providerId="AD" clId="Web-{E66DB79F-2669-4BAF-A061-796CD5992FC5}" dt="2024-12-05T20:11:08.837" v="41" actId="20577"/>
        <pc:sldMkLst>
          <pc:docMk/>
          <pc:sldMk cId="1324173869" sldId="288"/>
        </pc:sldMkLst>
        <pc:spChg chg="mod">
          <ac:chgData name="Nicholas H Wakefield" userId="S::nhw9@iris.nau.edu::b3491e2d-2778-4732-a010-09ef26a00d51" providerId="AD" clId="Web-{E66DB79F-2669-4BAF-A061-796CD5992FC5}" dt="2024-12-05T20:11:08.837" v="41" actId="20577"/>
          <ac:spMkLst>
            <pc:docMk/>
            <pc:sldMk cId="1324173869" sldId="288"/>
            <ac:spMk id="3" creationId="{B40FC2C3-7DEC-D4C0-3855-B690E50D1348}"/>
          </ac:spMkLst>
        </pc:spChg>
      </pc:sldChg>
      <pc:sldChg chg="modSp">
        <pc:chgData name="Nicholas H Wakefield" userId="S::nhw9@iris.nau.edu::b3491e2d-2778-4732-a010-09ef26a00d51" providerId="AD" clId="Web-{E66DB79F-2669-4BAF-A061-796CD5992FC5}" dt="2024-12-05T20:10:51.492" v="34" actId="20577"/>
        <pc:sldMkLst>
          <pc:docMk/>
          <pc:sldMk cId="835247215" sldId="289"/>
        </pc:sldMkLst>
        <pc:spChg chg="mod">
          <ac:chgData name="Nicholas H Wakefield" userId="S::nhw9@iris.nau.edu::b3491e2d-2778-4732-a010-09ef26a00d51" providerId="AD" clId="Web-{E66DB79F-2669-4BAF-A061-796CD5992FC5}" dt="2024-12-05T20:10:51.492" v="34" actId="20577"/>
          <ac:spMkLst>
            <pc:docMk/>
            <pc:sldMk cId="835247215" sldId="289"/>
            <ac:spMk id="3" creationId="{402DA11D-6387-A258-D61F-2368695B27FD}"/>
          </ac:spMkLst>
        </pc:spChg>
      </pc:sldChg>
    </pc:docChg>
  </pc:docChgLst>
  <pc:docChgLst>
    <pc:chgData name="Jagjevan Gill" userId="S::jg3495@nau.edu::40d43e29-d183-46ac-907e-13582518ae7f" providerId="AD" clId="Web-{8101A998-C8B2-9110-88D4-0C5D21BB22A0}"/>
    <pc:docChg chg="modSld">
      <pc:chgData name="Jagjevan Gill" userId="S::jg3495@nau.edu::40d43e29-d183-46ac-907e-13582518ae7f" providerId="AD" clId="Web-{8101A998-C8B2-9110-88D4-0C5D21BB22A0}" dt="2024-10-14T06:16:22.883" v="423"/>
      <pc:docMkLst>
        <pc:docMk/>
      </pc:docMkLst>
      <pc:sldChg chg="addSp delSp modSp">
        <pc:chgData name="Jagjevan Gill" userId="S::jg3495@nau.edu::40d43e29-d183-46ac-907e-13582518ae7f" providerId="AD" clId="Web-{8101A998-C8B2-9110-88D4-0C5D21BB22A0}" dt="2024-10-14T06:16:22.883" v="423"/>
        <pc:sldMkLst>
          <pc:docMk/>
          <pc:sldMk cId="3985672853" sldId="261"/>
        </pc:sldMkLst>
      </pc:sldChg>
      <pc:sldChg chg="modSp">
        <pc:chgData name="Jagjevan Gill" userId="S::jg3495@nau.edu::40d43e29-d183-46ac-907e-13582518ae7f" providerId="AD" clId="Web-{8101A998-C8B2-9110-88D4-0C5D21BB22A0}" dt="2024-10-14T05:47:08.939" v="126" actId="20577"/>
        <pc:sldMkLst>
          <pc:docMk/>
          <pc:sldMk cId="3369495148" sldId="262"/>
        </pc:sldMkLst>
      </pc:sldChg>
      <pc:sldChg chg="modSp">
        <pc:chgData name="Jagjevan Gill" userId="S::jg3495@nau.edu::40d43e29-d183-46ac-907e-13582518ae7f" providerId="AD" clId="Web-{8101A998-C8B2-9110-88D4-0C5D21BB22A0}" dt="2024-10-14T05:48:37.910" v="167" actId="20577"/>
        <pc:sldMkLst>
          <pc:docMk/>
          <pc:sldMk cId="2056476346" sldId="263"/>
        </pc:sldMkLst>
      </pc:sldChg>
      <pc:sldChg chg="modSp">
        <pc:chgData name="Jagjevan Gill" userId="S::jg3495@nau.edu::40d43e29-d183-46ac-907e-13582518ae7f" providerId="AD" clId="Web-{8101A998-C8B2-9110-88D4-0C5D21BB22A0}" dt="2024-10-14T05:49:53.240" v="176" actId="20577"/>
        <pc:sldMkLst>
          <pc:docMk/>
          <pc:sldMk cId="1352157365" sldId="264"/>
        </pc:sldMkLst>
      </pc:sldChg>
      <pc:sldChg chg="modSp">
        <pc:chgData name="Jagjevan Gill" userId="S::jg3495@nau.edu::40d43e29-d183-46ac-907e-13582518ae7f" providerId="AD" clId="Web-{8101A998-C8B2-9110-88D4-0C5D21BB22A0}" dt="2024-10-14T05:53:25.339" v="259" actId="20577"/>
        <pc:sldMkLst>
          <pc:docMk/>
          <pc:sldMk cId="1235835592" sldId="265"/>
        </pc:sldMkLst>
      </pc:sldChg>
      <pc:sldChg chg="modSp">
        <pc:chgData name="Jagjevan Gill" userId="S::jg3495@nau.edu::40d43e29-d183-46ac-907e-13582518ae7f" providerId="AD" clId="Web-{8101A998-C8B2-9110-88D4-0C5D21BB22A0}" dt="2024-10-14T05:53:33.230" v="263" actId="20577"/>
        <pc:sldMkLst>
          <pc:docMk/>
          <pc:sldMk cId="1941395535" sldId="266"/>
        </pc:sldMkLst>
      </pc:sldChg>
      <pc:sldChg chg="addSp delSp modSp mod setBg">
        <pc:chgData name="Jagjevan Gill" userId="S::jg3495@nau.edu::40d43e29-d183-46ac-907e-13582518ae7f" providerId="AD" clId="Web-{8101A998-C8B2-9110-88D4-0C5D21BB22A0}" dt="2024-10-14T06:13:25.550" v="357"/>
        <pc:sldMkLst>
          <pc:docMk/>
          <pc:sldMk cId="706889610" sldId="267"/>
        </pc:sldMkLst>
      </pc:sldChg>
    </pc:docChg>
  </pc:docChgLst>
  <pc:docChgLst>
    <pc:chgData name="Nicholas H Wakefield" userId="S::nhw9@iris.nau.edu::b3491e2d-2778-4732-a010-09ef26a00d51" providerId="AD" clId="Web-{40DD7ECE-5FA6-4B20-894F-603E4CB66B3E}"/>
    <pc:docChg chg="modSld">
      <pc:chgData name="Nicholas H Wakefield" userId="S::nhw9@iris.nau.edu::b3491e2d-2778-4732-a010-09ef26a00d51" providerId="AD" clId="Web-{40DD7ECE-5FA6-4B20-894F-603E4CB66B3E}" dt="2024-12-01T20:54:42.108" v="24" actId="1076"/>
      <pc:docMkLst>
        <pc:docMk/>
      </pc:docMkLst>
      <pc:sldChg chg="addSp delSp modSp">
        <pc:chgData name="Nicholas H Wakefield" userId="S::nhw9@iris.nau.edu::b3491e2d-2778-4732-a010-09ef26a00d51" providerId="AD" clId="Web-{40DD7ECE-5FA6-4B20-894F-603E4CB66B3E}" dt="2024-12-01T20:54:42.108" v="24" actId="1076"/>
        <pc:sldMkLst>
          <pc:docMk/>
          <pc:sldMk cId="2527720628" sldId="270"/>
        </pc:sldMkLst>
        <pc:spChg chg="mod">
          <ac:chgData name="Nicholas H Wakefield" userId="S::nhw9@iris.nau.edu::b3491e2d-2778-4732-a010-09ef26a00d51" providerId="AD" clId="Web-{40DD7ECE-5FA6-4B20-894F-603E4CB66B3E}" dt="2024-12-01T20:48:00.029" v="0" actId="20577"/>
          <ac:spMkLst>
            <pc:docMk/>
            <pc:sldMk cId="2527720628" sldId="270"/>
            <ac:spMk id="3" creationId="{3364B822-8D56-7F7C-3F71-A05733BE9343}"/>
          </ac:spMkLst>
        </pc:spChg>
        <pc:spChg chg="mod">
          <ac:chgData name="Nicholas H Wakefield" userId="S::nhw9@iris.nau.edu::b3491e2d-2778-4732-a010-09ef26a00d51" providerId="AD" clId="Web-{40DD7ECE-5FA6-4B20-894F-603E4CB66B3E}" dt="2024-12-01T20:54:25.420" v="19" actId="20577"/>
          <ac:spMkLst>
            <pc:docMk/>
            <pc:sldMk cId="2527720628" sldId="270"/>
            <ac:spMk id="5" creationId="{5D141AAC-8F36-8C78-2E97-3B301E6B0EE6}"/>
          </ac:spMkLst>
        </pc:spChg>
        <pc:picChg chg="add mod">
          <ac:chgData name="Nicholas H Wakefield" userId="S::nhw9@iris.nau.edu::b3491e2d-2778-4732-a010-09ef26a00d51" providerId="AD" clId="Web-{40DD7ECE-5FA6-4B20-894F-603E4CB66B3E}" dt="2024-12-01T20:54:06.857" v="13" actId="1076"/>
          <ac:picMkLst>
            <pc:docMk/>
            <pc:sldMk cId="2527720628" sldId="270"/>
            <ac:picMk id="6" creationId="{1510461F-C69E-5804-B2B4-9BD13B5FD956}"/>
          </ac:picMkLst>
        </pc:picChg>
      </pc:sldChg>
    </pc:docChg>
  </pc:docChgLst>
  <pc:docChgLst>
    <pc:chgData name="Nicholas H Wakefield" userId="S::nhw9@iris.nau.edu::b3491e2d-2778-4732-a010-09ef26a00d51" providerId="AD" clId="Web-{59E62E4D-2F65-46EC-85BD-879D4F3026EF}"/>
    <pc:docChg chg="delSld modSld">
      <pc:chgData name="Nicholas H Wakefield" userId="S::nhw9@iris.nau.edu::b3491e2d-2778-4732-a010-09ef26a00d51" providerId="AD" clId="Web-{59E62E4D-2F65-46EC-85BD-879D4F3026EF}" dt="2024-10-14T18:54:51.292" v="67" actId="20577"/>
      <pc:docMkLst>
        <pc:docMk/>
      </pc:docMkLst>
      <pc:sldChg chg="modSp">
        <pc:chgData name="Nicholas H Wakefield" userId="S::nhw9@iris.nau.edu::b3491e2d-2778-4732-a010-09ef26a00d51" providerId="AD" clId="Web-{59E62E4D-2F65-46EC-85BD-879D4F3026EF}" dt="2024-10-14T18:54:51.292" v="67" actId="20577"/>
        <pc:sldMkLst>
          <pc:docMk/>
          <pc:sldMk cId="1352157365" sldId="264"/>
        </pc:sldMkLst>
      </pc:sldChg>
      <pc:sldChg chg="del">
        <pc:chgData name="Nicholas H Wakefield" userId="S::nhw9@iris.nau.edu::b3491e2d-2778-4732-a010-09ef26a00d51" providerId="AD" clId="Web-{59E62E4D-2F65-46EC-85BD-879D4F3026EF}" dt="2024-10-14T18:41:58.241" v="0"/>
        <pc:sldMkLst>
          <pc:docMk/>
          <pc:sldMk cId="1941395535" sldId="266"/>
        </pc:sldMkLst>
      </pc:sldChg>
      <pc:sldChg chg="modSp">
        <pc:chgData name="Nicholas H Wakefield" userId="S::nhw9@iris.nau.edu::b3491e2d-2778-4732-a010-09ef26a00d51" providerId="AD" clId="Web-{59E62E4D-2F65-46EC-85BD-879D4F3026EF}" dt="2024-10-14T18:42:13.304" v="15" actId="20577"/>
        <pc:sldMkLst>
          <pc:docMk/>
          <pc:sldMk cId="706889610" sldId="267"/>
        </pc:sldMkLst>
      </pc:sldChg>
      <pc:sldChg chg="modSp">
        <pc:chgData name="Nicholas H Wakefield" userId="S::nhw9@iris.nau.edu::b3491e2d-2778-4732-a010-09ef26a00d51" providerId="AD" clId="Web-{59E62E4D-2F65-46EC-85BD-879D4F3026EF}" dt="2024-10-14T18:42:15.617" v="16" actId="20577"/>
        <pc:sldMkLst>
          <pc:docMk/>
          <pc:sldMk cId="2753630439" sldId="268"/>
        </pc:sldMkLst>
      </pc:sldChg>
      <pc:sldChg chg="modSp">
        <pc:chgData name="Nicholas H Wakefield" userId="S::nhw9@iris.nau.edu::b3491e2d-2778-4732-a010-09ef26a00d51" providerId="AD" clId="Web-{59E62E4D-2F65-46EC-85BD-879D4F3026EF}" dt="2024-10-14T18:42:24.633" v="22" actId="20577"/>
        <pc:sldMkLst>
          <pc:docMk/>
          <pc:sldMk cId="1878594807" sldId="269"/>
        </pc:sldMkLst>
      </pc:sldChg>
    </pc:docChg>
  </pc:docChgLst>
  <pc:docChgLst>
    <pc:chgData name="Beizhe Shen" userId="S::bs2284@nau.edu::ca6262fb-d8b9-44d0-b053-41c592317563" providerId="AD" clId="Web-{F42F15C3-622F-C9A0-67ED-E209C70AF5A6}"/>
    <pc:docChg chg="modSld">
      <pc:chgData name="Beizhe Shen" userId="S::bs2284@nau.edu::ca6262fb-d8b9-44d0-b053-41c592317563" providerId="AD" clId="Web-{F42F15C3-622F-C9A0-67ED-E209C70AF5A6}" dt="2024-12-03T17:28:21.416" v="38" actId="20577"/>
      <pc:docMkLst>
        <pc:docMk/>
      </pc:docMkLst>
      <pc:sldChg chg="modSp">
        <pc:chgData name="Beizhe Shen" userId="S::bs2284@nau.edu::ca6262fb-d8b9-44d0-b053-41c592317563" providerId="AD" clId="Web-{F42F15C3-622F-C9A0-67ED-E209C70AF5A6}" dt="2024-12-03T17:28:21.416" v="38" actId="20577"/>
        <pc:sldMkLst>
          <pc:docMk/>
          <pc:sldMk cId="1773000128" sldId="278"/>
        </pc:sldMkLst>
      </pc:sldChg>
      <pc:sldChg chg="modSp">
        <pc:chgData name="Beizhe Shen" userId="S::bs2284@nau.edu::ca6262fb-d8b9-44d0-b053-41c592317563" providerId="AD" clId="Web-{F42F15C3-622F-C9A0-67ED-E209C70AF5A6}" dt="2024-12-03T17:21:54.937" v="5"/>
        <pc:sldMkLst>
          <pc:docMk/>
          <pc:sldMk cId="1946204248" sldId="282"/>
        </pc:sldMkLst>
        <pc:graphicFrameChg chg="mod modGraphic">
          <ac:chgData name="Beizhe Shen" userId="S::bs2284@nau.edu::ca6262fb-d8b9-44d0-b053-41c592317563" providerId="AD" clId="Web-{F42F15C3-622F-C9A0-67ED-E209C70AF5A6}" dt="2024-12-03T17:21:54.937" v="5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  <pc:docChgLst>
    <pc:chgData name="Nicholas H Wakefield" userId="S::nhw9@iris.nau.edu::b3491e2d-2778-4732-a010-09ef26a00d51" providerId="AD" clId="Web-{7B8B2DAF-62B6-4300-BB57-C8B620782D6E}"/>
    <pc:docChg chg="modSld">
      <pc:chgData name="Nicholas H Wakefield" userId="S::nhw9@iris.nau.edu::b3491e2d-2778-4732-a010-09ef26a00d51" providerId="AD" clId="Web-{7B8B2DAF-62B6-4300-BB57-C8B620782D6E}" dt="2024-12-05T21:00:06.828" v="33" actId="20577"/>
      <pc:docMkLst>
        <pc:docMk/>
      </pc:docMkLst>
      <pc:sldChg chg="modSp">
        <pc:chgData name="Nicholas H Wakefield" userId="S::nhw9@iris.nau.edu::b3491e2d-2778-4732-a010-09ef26a00d51" providerId="AD" clId="Web-{7B8B2DAF-62B6-4300-BB57-C8B620782D6E}" dt="2024-12-05T21:00:06.828" v="33" actId="20577"/>
        <pc:sldMkLst>
          <pc:docMk/>
          <pc:sldMk cId="3555186102" sldId="285"/>
        </pc:sldMkLst>
        <pc:spChg chg="mod">
          <ac:chgData name="Nicholas H Wakefield" userId="S::nhw9@iris.nau.edu::b3491e2d-2778-4732-a010-09ef26a00d51" providerId="AD" clId="Web-{7B8B2DAF-62B6-4300-BB57-C8B620782D6E}" dt="2024-12-05T21:00:06.828" v="33" actId="20577"/>
          <ac:spMkLst>
            <pc:docMk/>
            <pc:sldMk cId="3555186102" sldId="285"/>
            <ac:spMk id="2" creationId="{8A1EF26F-F0F4-A3CB-A11D-3AC5993940E5}"/>
          </ac:spMkLst>
        </pc:spChg>
      </pc:sldChg>
      <pc:sldChg chg="addSp delSp modSp">
        <pc:chgData name="Nicholas H Wakefield" userId="S::nhw9@iris.nau.edu::b3491e2d-2778-4732-a010-09ef26a00d51" providerId="AD" clId="Web-{7B8B2DAF-62B6-4300-BB57-C8B620782D6E}" dt="2024-12-05T20:49:53.980" v="31" actId="1076"/>
        <pc:sldMkLst>
          <pc:docMk/>
          <pc:sldMk cId="3180429103" sldId="291"/>
        </pc:sldMkLst>
        <pc:spChg chg="add del mod">
          <ac:chgData name="Nicholas H Wakefield" userId="S::nhw9@iris.nau.edu::b3491e2d-2778-4732-a010-09ef26a00d51" providerId="AD" clId="Web-{7B8B2DAF-62B6-4300-BB57-C8B620782D6E}" dt="2024-12-05T20:48:42.822" v="5"/>
          <ac:spMkLst>
            <pc:docMk/>
            <pc:sldMk cId="3180429103" sldId="291"/>
            <ac:spMk id="5" creationId="{42BA0595-937B-9B14-7277-4788853981E9}"/>
          </ac:spMkLst>
        </pc:spChg>
        <pc:spChg chg="add del mod">
          <ac:chgData name="Nicholas H Wakefield" userId="S::nhw9@iris.nau.edu::b3491e2d-2778-4732-a010-09ef26a00d51" providerId="AD" clId="Web-{7B8B2DAF-62B6-4300-BB57-C8B620782D6E}" dt="2024-12-05T20:48:59.479" v="12"/>
          <ac:spMkLst>
            <pc:docMk/>
            <pc:sldMk cId="3180429103" sldId="291"/>
            <ac:spMk id="10" creationId="{47B3F114-2393-16AE-07CC-4B3E220C652B}"/>
          </ac:spMkLst>
        </pc:spChg>
        <pc:graphicFrameChg chg="add del mod ord modGraphic">
          <ac:chgData name="Nicholas H Wakefield" userId="S::nhw9@iris.nau.edu::b3491e2d-2778-4732-a010-09ef26a00d51" providerId="AD" clId="Web-{7B8B2DAF-62B6-4300-BB57-C8B620782D6E}" dt="2024-12-05T20:48:44.525" v="6"/>
          <ac:graphicFrameMkLst>
            <pc:docMk/>
            <pc:sldMk cId="3180429103" sldId="291"/>
            <ac:graphicFrameMk id="7" creationId="{06DE8DEE-B518-DD52-0288-4E4C60DA1496}"/>
          </ac:graphicFrameMkLst>
        </pc:graphicFrameChg>
        <pc:graphicFrameChg chg="del mod modGraphic">
          <ac:chgData name="Nicholas H Wakefield" userId="S::nhw9@iris.nau.edu::b3491e2d-2778-4732-a010-09ef26a00d51" providerId="AD" clId="Web-{7B8B2DAF-62B6-4300-BB57-C8B620782D6E}" dt="2024-12-05T20:48:40.915" v="4"/>
          <ac:graphicFrameMkLst>
            <pc:docMk/>
            <pc:sldMk cId="3180429103" sldId="291"/>
            <ac:graphicFrameMk id="8" creationId="{56949253-5B1C-E170-10D9-BF8CD8FD5BF0}"/>
          </ac:graphicFrameMkLst>
        </pc:graphicFrameChg>
        <pc:graphicFrameChg chg="add del mod ord modGraphic">
          <ac:chgData name="Nicholas H Wakefield" userId="S::nhw9@iris.nau.edu::b3491e2d-2778-4732-a010-09ef26a00d51" providerId="AD" clId="Web-{7B8B2DAF-62B6-4300-BB57-C8B620782D6E}" dt="2024-12-05T20:48:48.056" v="8"/>
          <ac:graphicFrameMkLst>
            <pc:docMk/>
            <pc:sldMk cId="3180429103" sldId="291"/>
            <ac:graphicFrameMk id="12" creationId="{90227B97-AE32-80BF-1A7D-93A1311588E9}"/>
          </ac:graphicFrameMkLst>
        </pc:graphicFrameChg>
        <pc:graphicFrameChg chg="add del mod ord modGraphic">
          <ac:chgData name="Nicholas H Wakefield" userId="S::nhw9@iris.nau.edu::b3491e2d-2778-4732-a010-09ef26a00d51" providerId="AD" clId="Web-{7B8B2DAF-62B6-4300-BB57-C8B620782D6E}" dt="2024-12-05T20:48:56.432" v="11"/>
          <ac:graphicFrameMkLst>
            <pc:docMk/>
            <pc:sldMk cId="3180429103" sldId="291"/>
            <ac:graphicFrameMk id="14" creationId="{036F725D-43AC-6B6A-1603-895BEF2240C2}"/>
          </ac:graphicFrameMkLst>
        </pc:graphicFrameChg>
        <pc:graphicFrameChg chg="add mod ord modGraphic">
          <ac:chgData name="Nicholas H Wakefield" userId="S::nhw9@iris.nau.edu::b3491e2d-2778-4732-a010-09ef26a00d51" providerId="AD" clId="Web-{7B8B2DAF-62B6-4300-BB57-C8B620782D6E}" dt="2024-12-05T20:49:53.980" v="31" actId="1076"/>
          <ac:graphicFrameMkLst>
            <pc:docMk/>
            <pc:sldMk cId="3180429103" sldId="291"/>
            <ac:graphicFrameMk id="16" creationId="{2349BC5D-FA30-BB33-3758-ED4D9B3C2BA0}"/>
          </ac:graphicFrameMkLst>
        </pc:graphicFrameChg>
      </pc:sldChg>
    </pc:docChg>
  </pc:docChgLst>
  <pc:docChgLst>
    <pc:chgData name="Jagjevan Gill" userId="S::jg3495@nau.edu::40d43e29-d183-46ac-907e-13582518ae7f" providerId="AD" clId="Web-{6F0237AC-2719-8461-597D-683709EB1345}"/>
    <pc:docChg chg="modSld">
      <pc:chgData name="Jagjevan Gill" userId="S::jg3495@nau.edu::40d43e29-d183-46ac-907e-13582518ae7f" providerId="AD" clId="Web-{6F0237AC-2719-8461-597D-683709EB1345}" dt="2024-10-15T04:32:34.255" v="0" actId="14100"/>
      <pc:docMkLst>
        <pc:docMk/>
      </pc:docMkLst>
      <pc:sldChg chg="modSp">
        <pc:chgData name="Jagjevan Gill" userId="S::jg3495@nau.edu::40d43e29-d183-46ac-907e-13582518ae7f" providerId="AD" clId="Web-{6F0237AC-2719-8461-597D-683709EB1345}" dt="2024-10-15T04:32:34.255" v="0" actId="14100"/>
        <pc:sldMkLst>
          <pc:docMk/>
          <pc:sldMk cId="3985672853" sldId="261"/>
        </pc:sldMkLst>
      </pc:sldChg>
    </pc:docChg>
  </pc:docChgLst>
  <pc:docChgLst>
    <pc:chgData name="Jagjevan Gill" userId="S::jg3495@nau.edu::40d43e29-d183-46ac-907e-13582518ae7f" providerId="AD" clId="Web-{27DBD53B-3DFC-5EB5-6D44-009E9C44525C}"/>
    <pc:docChg chg="modSld">
      <pc:chgData name="Jagjevan Gill" userId="S::jg3495@nau.edu::40d43e29-d183-46ac-907e-13582518ae7f" providerId="AD" clId="Web-{27DBD53B-3DFC-5EB5-6D44-009E9C44525C}" dt="2024-10-15T18:19:58.256" v="125" actId="20577"/>
      <pc:docMkLst>
        <pc:docMk/>
      </pc:docMkLst>
      <pc:sldChg chg="addSp delSp modSp">
        <pc:chgData name="Jagjevan Gill" userId="S::jg3495@nau.edu::40d43e29-d183-46ac-907e-13582518ae7f" providerId="AD" clId="Web-{27DBD53B-3DFC-5EB5-6D44-009E9C44525C}" dt="2024-10-15T18:19:15.207" v="104"/>
        <pc:sldMkLst>
          <pc:docMk/>
          <pc:sldMk cId="579787250" sldId="259"/>
        </pc:sldMkLst>
        <pc:graphicFrameChg chg="add mod modGraphic">
          <ac:chgData name="Jagjevan Gill" userId="S::jg3495@nau.edu::40d43e29-d183-46ac-907e-13582518ae7f" providerId="AD" clId="Web-{27DBD53B-3DFC-5EB5-6D44-009E9C44525C}" dt="2024-10-15T18:19:15.207" v="104"/>
          <ac:graphicFrameMkLst>
            <pc:docMk/>
            <pc:sldMk cId="579787250" sldId="259"/>
            <ac:graphicFrameMk id="8" creationId="{1CD09443-6DCA-B00E-9DB8-25C21587E595}"/>
          </ac:graphicFrameMkLst>
        </pc:graphicFrameChg>
      </pc:sldChg>
      <pc:sldChg chg="modSp">
        <pc:chgData name="Jagjevan Gill" userId="S::jg3495@nau.edu::40d43e29-d183-46ac-907e-13582518ae7f" providerId="AD" clId="Web-{27DBD53B-3DFC-5EB5-6D44-009E9C44525C}" dt="2024-10-15T18:19:58.256" v="125" actId="20577"/>
        <pc:sldMkLst>
          <pc:docMk/>
          <pc:sldMk cId="3771213051" sldId="260"/>
        </pc:sldMkLst>
      </pc:sldChg>
      <pc:sldChg chg="addSp modSp">
        <pc:chgData name="Jagjevan Gill" userId="S::jg3495@nau.edu::40d43e29-d183-46ac-907e-13582518ae7f" providerId="AD" clId="Web-{27DBD53B-3DFC-5EB5-6D44-009E9C44525C}" dt="2024-10-15T18:19:47.177" v="122" actId="20577"/>
        <pc:sldMkLst>
          <pc:docMk/>
          <pc:sldMk cId="3985672853" sldId="261"/>
        </pc:sldMkLst>
      </pc:sldChg>
      <pc:sldChg chg="modSp">
        <pc:chgData name="Jagjevan Gill" userId="S::jg3495@nau.edu::40d43e29-d183-46ac-907e-13582518ae7f" providerId="AD" clId="Web-{27DBD53B-3DFC-5EB5-6D44-009E9C44525C}" dt="2024-10-15T18:19:50.662" v="123" actId="20577"/>
        <pc:sldMkLst>
          <pc:docMk/>
          <pc:sldMk cId="3369495148" sldId="262"/>
        </pc:sldMkLst>
      </pc:sldChg>
      <pc:sldChg chg="modSp">
        <pc:chgData name="Jagjevan Gill" userId="S::jg3495@nau.edu::40d43e29-d183-46ac-907e-13582518ae7f" providerId="AD" clId="Web-{27DBD53B-3DFC-5EB5-6D44-009E9C44525C}" dt="2024-10-15T18:19:54.537" v="124" actId="20577"/>
        <pc:sldMkLst>
          <pc:docMk/>
          <pc:sldMk cId="1235835592" sldId="265"/>
        </pc:sldMkLst>
      </pc:sldChg>
      <pc:sldChg chg="modSp">
        <pc:chgData name="Jagjevan Gill" userId="S::jg3495@nau.edu::40d43e29-d183-46ac-907e-13582518ae7f" providerId="AD" clId="Web-{27DBD53B-3DFC-5EB5-6D44-009E9C44525C}" dt="2024-10-15T18:19:42.364" v="118" actId="20577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27DBD53B-3DFC-5EB5-6D44-009E9C44525C}" dt="2024-10-15T18:19:42.364" v="118" actId="20577"/>
          <ac:spMkLst>
            <pc:docMk/>
            <pc:sldMk cId="1500006113" sldId="274"/>
            <ac:spMk id="3" creationId="{330508F0-1A53-EA1E-BF74-EDF5E3070F00}"/>
          </ac:spMkLst>
        </pc:spChg>
      </pc:sldChg>
    </pc:docChg>
  </pc:docChgLst>
  <pc:docChgLst>
    <pc:chgData name="Beizhe Shen" userId="S::bs2284@nau.edu::ca6262fb-d8b9-44d0-b053-41c592317563" providerId="AD" clId="Web-{9C7070AD-2143-B56F-EDB9-138F623385B8}"/>
    <pc:docChg chg="addSld delSld modSld sldOrd">
      <pc:chgData name="Beizhe Shen" userId="S::bs2284@nau.edu::ca6262fb-d8b9-44d0-b053-41c592317563" providerId="AD" clId="Web-{9C7070AD-2143-B56F-EDB9-138F623385B8}" dt="2024-10-14T18:48:42.365" v="116" actId="20577"/>
      <pc:docMkLst>
        <pc:docMk/>
      </pc:docMkLst>
      <pc:sldChg chg="modSp">
        <pc:chgData name="Beizhe Shen" userId="S::bs2284@nau.edu::ca6262fb-d8b9-44d0-b053-41c592317563" providerId="AD" clId="Web-{9C7070AD-2143-B56F-EDB9-138F623385B8}" dt="2024-10-14T18:48:42.365" v="116" actId="20577"/>
        <pc:sldMkLst>
          <pc:docMk/>
          <pc:sldMk cId="1878594807" sldId="269"/>
        </pc:sldMkLst>
      </pc:sldChg>
      <pc:sldChg chg="addSp delSp modSp">
        <pc:chgData name="Beizhe Shen" userId="S::bs2284@nau.edu::ca6262fb-d8b9-44d0-b053-41c592317563" providerId="AD" clId="Web-{9C7070AD-2143-B56F-EDB9-138F623385B8}" dt="2024-10-14T18:34:29.569" v="47" actId="20577"/>
        <pc:sldMkLst>
          <pc:docMk/>
          <pc:sldMk cId="2527720628" sldId="270"/>
        </pc:sldMkLst>
        <pc:spChg chg="add mod">
          <ac:chgData name="Beizhe Shen" userId="S::bs2284@nau.edu::ca6262fb-d8b9-44d0-b053-41c592317563" providerId="AD" clId="Web-{9C7070AD-2143-B56F-EDB9-138F623385B8}" dt="2024-10-14T18:33:54.849" v="23" actId="20577"/>
          <ac:spMkLst>
            <pc:docMk/>
            <pc:sldMk cId="2527720628" sldId="270"/>
            <ac:spMk id="10" creationId="{952F6146-98DF-2526-1230-917CA5A4CF52}"/>
          </ac:spMkLst>
        </pc:spChg>
        <pc:spChg chg="add mod">
          <ac:chgData name="Beizhe Shen" userId="S::bs2284@nau.edu::ca6262fb-d8b9-44d0-b053-41c592317563" providerId="AD" clId="Web-{9C7070AD-2143-B56F-EDB9-138F623385B8}" dt="2024-10-14T18:34:29.569" v="47" actId="20577"/>
          <ac:spMkLst>
            <pc:docMk/>
            <pc:sldMk cId="2527720628" sldId="270"/>
            <ac:spMk id="12" creationId="{E642143D-3AA6-32AE-3D7D-2ED240696E9A}"/>
          </ac:spMkLst>
        </pc:spChg>
      </pc:sldChg>
      <pc:sldChg chg="addSp modSp del">
        <pc:chgData name="Beizhe Shen" userId="S::bs2284@nau.edu::ca6262fb-d8b9-44d0-b053-41c592317563" providerId="AD" clId="Web-{9C7070AD-2143-B56F-EDB9-138F623385B8}" dt="2024-10-14T18:42:19.211" v="80"/>
        <pc:sldMkLst>
          <pc:docMk/>
          <pc:sldMk cId="1628999913" sldId="272"/>
        </pc:sldMkLst>
      </pc:sldChg>
      <pc:sldChg chg="new del">
        <pc:chgData name="Beizhe Shen" userId="S::bs2284@nau.edu::ca6262fb-d8b9-44d0-b053-41c592317563" providerId="AD" clId="Web-{9C7070AD-2143-B56F-EDB9-138F623385B8}" dt="2024-10-14T18:42:16.445" v="79"/>
        <pc:sldMkLst>
          <pc:docMk/>
          <pc:sldMk cId="4029186800" sldId="273"/>
        </pc:sldMkLst>
      </pc:sldChg>
      <pc:sldChg chg="add ord replId">
        <pc:chgData name="Beizhe Shen" userId="S::bs2284@nau.edu::ca6262fb-d8b9-44d0-b053-41c592317563" providerId="AD" clId="Web-{9C7070AD-2143-B56F-EDB9-138F623385B8}" dt="2024-10-14T18:42:14.773" v="78"/>
        <pc:sldMkLst>
          <pc:docMk/>
          <pc:sldMk cId="1500006113" sldId="274"/>
        </pc:sldMkLst>
      </pc:sldChg>
    </pc:docChg>
  </pc:docChgLst>
  <pc:docChgLst>
    <pc:chgData name="Jagjevan Gill" userId="S::jg3495@nau.edu::40d43e29-d183-46ac-907e-13582518ae7f" providerId="AD" clId="Web-{9BE916F8-9756-D90D-4AA7-119916DE2D0E}"/>
    <pc:docChg chg="modSld">
      <pc:chgData name="Jagjevan Gill" userId="S::jg3495@nau.edu::40d43e29-d183-46ac-907e-13582518ae7f" providerId="AD" clId="Web-{9BE916F8-9756-D90D-4AA7-119916DE2D0E}" dt="2024-12-05T22:41:23.548" v="14" actId="1076"/>
      <pc:docMkLst>
        <pc:docMk/>
      </pc:docMkLst>
      <pc:sldChg chg="modSp">
        <pc:chgData name="Jagjevan Gill" userId="S::jg3495@nau.edu::40d43e29-d183-46ac-907e-13582518ae7f" providerId="AD" clId="Web-{9BE916F8-9756-D90D-4AA7-119916DE2D0E}" dt="2024-12-05T22:41:23.548" v="14" actId="1076"/>
        <pc:sldMkLst>
          <pc:docMk/>
          <pc:sldMk cId="1500006113" sldId="274"/>
        </pc:sldMkLst>
        <pc:picChg chg="mod">
          <ac:chgData name="Jagjevan Gill" userId="S::jg3495@nau.edu::40d43e29-d183-46ac-907e-13582518ae7f" providerId="AD" clId="Web-{9BE916F8-9756-D90D-4AA7-119916DE2D0E}" dt="2024-12-05T22:41:23.548" v="14" actId="1076"/>
          <ac:picMkLst>
            <pc:docMk/>
            <pc:sldMk cId="1500006113" sldId="274"/>
            <ac:picMk id="5" creationId="{4FB99272-E3CC-A7C6-6DAF-157316F6FFE8}"/>
          </ac:picMkLst>
        </pc:picChg>
      </pc:sldChg>
      <pc:sldChg chg="addSp delSp modSp">
        <pc:chgData name="Jagjevan Gill" userId="S::jg3495@nau.edu::40d43e29-d183-46ac-907e-13582518ae7f" providerId="AD" clId="Web-{9BE916F8-9756-D90D-4AA7-119916DE2D0E}" dt="2024-12-05T22:39:39.339" v="13" actId="1076"/>
        <pc:sldMkLst>
          <pc:docMk/>
          <pc:sldMk cId="3555186102" sldId="285"/>
        </pc:sldMkLst>
        <pc:picChg chg="add mod modCrop">
          <ac:chgData name="Jagjevan Gill" userId="S::jg3495@nau.edu::40d43e29-d183-46ac-907e-13582518ae7f" providerId="AD" clId="Web-{9BE916F8-9756-D90D-4AA7-119916DE2D0E}" dt="2024-12-05T22:39:39.339" v="13" actId="1076"/>
          <ac:picMkLst>
            <pc:docMk/>
            <pc:sldMk cId="3555186102" sldId="285"/>
            <ac:picMk id="2" creationId="{61377E44-18C5-BFEF-3212-C2FECEEBD287}"/>
          </ac:picMkLst>
        </pc:picChg>
        <pc:picChg chg="del">
          <ac:chgData name="Jagjevan Gill" userId="S::jg3495@nau.edu::40d43e29-d183-46ac-907e-13582518ae7f" providerId="AD" clId="Web-{9BE916F8-9756-D90D-4AA7-119916DE2D0E}" dt="2024-12-05T22:38:47.398" v="0"/>
          <ac:picMkLst>
            <pc:docMk/>
            <pc:sldMk cId="3555186102" sldId="285"/>
            <ac:picMk id="14" creationId="{14BB1388-1454-44F9-9743-E7277A8AD435}"/>
          </ac:picMkLst>
        </pc:picChg>
      </pc:sldChg>
    </pc:docChg>
  </pc:docChgLst>
  <pc:docChgLst>
    <pc:chgData name="Beizhe Shen" userId="S::bs2284@nau.edu::ca6262fb-d8b9-44d0-b053-41c592317563" providerId="AD" clId="Web-{D074C232-96EE-9BCA-7B17-2480C8DB5A54}"/>
    <pc:docChg chg="modSld">
      <pc:chgData name="Beizhe Shen" userId="S::bs2284@nau.edu::ca6262fb-d8b9-44d0-b053-41c592317563" providerId="AD" clId="Web-{D074C232-96EE-9BCA-7B17-2480C8DB5A54}" dt="2024-12-05T20:11:04.113" v="55" actId="20577"/>
      <pc:docMkLst>
        <pc:docMk/>
      </pc:docMkLst>
      <pc:sldChg chg="modSp">
        <pc:chgData name="Beizhe Shen" userId="S::bs2284@nau.edu::ca6262fb-d8b9-44d0-b053-41c592317563" providerId="AD" clId="Web-{D074C232-96EE-9BCA-7B17-2480C8DB5A54}" dt="2024-12-05T20:01:00.021" v="7"/>
        <pc:sldMkLst>
          <pc:docMk/>
          <pc:sldMk cId="1946204248" sldId="282"/>
        </pc:sldMkLst>
        <pc:graphicFrameChg chg="mod modGraphic">
          <ac:chgData name="Beizhe Shen" userId="S::bs2284@nau.edu::ca6262fb-d8b9-44d0-b053-41c592317563" providerId="AD" clId="Web-{D074C232-96EE-9BCA-7B17-2480C8DB5A54}" dt="2024-12-05T20:01:00.021" v="7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  <pc:sldChg chg="modSp">
        <pc:chgData name="Beizhe Shen" userId="S::bs2284@nau.edu::ca6262fb-d8b9-44d0-b053-41c592317563" providerId="AD" clId="Web-{D074C232-96EE-9BCA-7B17-2480C8DB5A54}" dt="2024-12-05T20:10:38.876" v="40" actId="20577"/>
        <pc:sldMkLst>
          <pc:docMk/>
          <pc:sldMk cId="189703729" sldId="284"/>
        </pc:sldMkLst>
        <pc:spChg chg="mod">
          <ac:chgData name="Beizhe Shen" userId="S::bs2284@nau.edu::ca6262fb-d8b9-44d0-b053-41c592317563" providerId="AD" clId="Web-{D074C232-96EE-9BCA-7B17-2480C8DB5A54}" dt="2024-12-05T20:10:38.876" v="40" actId="20577"/>
          <ac:spMkLst>
            <pc:docMk/>
            <pc:sldMk cId="189703729" sldId="284"/>
            <ac:spMk id="3" creationId="{848D8C19-4AFB-CC4F-25CF-CFADEA4B333F}"/>
          </ac:spMkLst>
        </pc:spChg>
      </pc:sldChg>
      <pc:sldChg chg="modSp">
        <pc:chgData name="Beizhe Shen" userId="S::bs2284@nau.edu::ca6262fb-d8b9-44d0-b053-41c592317563" providerId="AD" clId="Web-{D074C232-96EE-9BCA-7B17-2480C8DB5A54}" dt="2024-12-05T20:11:04.113" v="55" actId="20577"/>
        <pc:sldMkLst>
          <pc:docMk/>
          <pc:sldMk cId="477884221" sldId="287"/>
        </pc:sldMkLst>
        <pc:spChg chg="mod">
          <ac:chgData name="Beizhe Shen" userId="S::bs2284@nau.edu::ca6262fb-d8b9-44d0-b053-41c592317563" providerId="AD" clId="Web-{D074C232-96EE-9BCA-7B17-2480C8DB5A54}" dt="2024-12-05T20:11:04.113" v="55" actId="20577"/>
          <ac:spMkLst>
            <pc:docMk/>
            <pc:sldMk cId="477884221" sldId="287"/>
            <ac:spMk id="3" creationId="{86770F3C-25A9-3A6A-93FC-89978C2F9C6B}"/>
          </ac:spMkLst>
        </pc:spChg>
      </pc:sldChg>
    </pc:docChg>
  </pc:docChgLst>
  <pc:docChgLst>
    <pc:chgData name="Jagjevan Gill" userId="S::jg3495@nau.edu::40d43e29-d183-46ac-907e-13582518ae7f" providerId="AD" clId="Web-{2523AF33-28B1-E747-CEFE-1EB7AAEE9F2F}"/>
    <pc:docChg chg="modSld">
      <pc:chgData name="Jagjevan Gill" userId="S::jg3495@nau.edu::40d43e29-d183-46ac-907e-13582518ae7f" providerId="AD" clId="Web-{2523AF33-28B1-E747-CEFE-1EB7AAEE9F2F}" dt="2024-10-15T00:33:33.753" v="152"/>
      <pc:docMkLst>
        <pc:docMk/>
      </pc:docMkLst>
      <pc:sldChg chg="modSp">
        <pc:chgData name="Jagjevan Gill" userId="S::jg3495@nau.edu::40d43e29-d183-46ac-907e-13582518ae7f" providerId="AD" clId="Web-{2523AF33-28B1-E747-CEFE-1EB7AAEE9F2F}" dt="2024-10-15T00:33:33.753" v="152"/>
        <pc:sldMkLst>
          <pc:docMk/>
          <pc:sldMk cId="579787250" sldId="259"/>
        </pc:sldMkLst>
        <pc:graphicFrameChg chg="mod modGraphic">
          <ac:chgData name="Jagjevan Gill" userId="S::jg3495@nau.edu::40d43e29-d183-46ac-907e-13582518ae7f" providerId="AD" clId="Web-{2523AF33-28B1-E747-CEFE-1EB7AAEE9F2F}" dt="2024-10-15T00:33:33.753" v="152"/>
          <ac:graphicFrameMkLst>
            <pc:docMk/>
            <pc:sldMk cId="579787250" sldId="259"/>
            <ac:graphicFrameMk id="13" creationId="{F785FFF4-D13D-342F-0376-2B84FB8DD71B}"/>
          </ac:graphicFrameMkLst>
        </pc:graphicFrameChg>
      </pc:sldChg>
      <pc:sldChg chg="addSp delSp modSp mod setBg">
        <pc:chgData name="Jagjevan Gill" userId="S::jg3495@nau.edu::40d43e29-d183-46ac-907e-13582518ae7f" providerId="AD" clId="Web-{2523AF33-28B1-E747-CEFE-1EB7AAEE9F2F}" dt="2024-10-15T00:32:17.295" v="22" actId="1076"/>
        <pc:sldMkLst>
          <pc:docMk/>
          <pc:sldMk cId="1235835592" sldId="265"/>
        </pc:sldMkLst>
      </pc:sldChg>
    </pc:docChg>
  </pc:docChgLst>
  <pc:docChgLst>
    <pc:chgData name="Jagjevan Gill" userId="S::jg3495@nau.edu::40d43e29-d183-46ac-907e-13582518ae7f" providerId="AD" clId="Web-{ECB6E961-FA56-71ED-231A-52E0B346736E}"/>
    <pc:docChg chg="modSld">
      <pc:chgData name="Jagjevan Gill" userId="S::jg3495@nau.edu::40d43e29-d183-46ac-907e-13582518ae7f" providerId="AD" clId="Web-{ECB6E961-FA56-71ED-231A-52E0B346736E}" dt="2024-10-14T06:19:50.289" v="0"/>
      <pc:docMkLst>
        <pc:docMk/>
      </pc:docMkLst>
      <pc:sldChg chg="delSp">
        <pc:chgData name="Jagjevan Gill" userId="S::jg3495@nau.edu::40d43e29-d183-46ac-907e-13582518ae7f" providerId="AD" clId="Web-{ECB6E961-FA56-71ED-231A-52E0B346736E}" dt="2024-10-14T06:19:50.289" v="0"/>
        <pc:sldMkLst>
          <pc:docMk/>
          <pc:sldMk cId="706889610" sldId="267"/>
        </pc:sldMkLst>
      </pc:sldChg>
    </pc:docChg>
  </pc:docChgLst>
  <pc:docChgLst>
    <pc:chgData name="Jagjevan Gill" userId="S::jg3495@nau.edu::40d43e29-d183-46ac-907e-13582518ae7f" providerId="AD" clId="Web-{AC429F97-6C76-4B15-16BE-FA14D3B8F528}"/>
    <pc:docChg chg="modSld">
      <pc:chgData name="Jagjevan Gill" userId="S::jg3495@nau.edu::40d43e29-d183-46ac-907e-13582518ae7f" providerId="AD" clId="Web-{AC429F97-6C76-4B15-16BE-FA14D3B8F528}" dt="2024-12-04T19:30:01.812" v="65" actId="20577"/>
      <pc:docMkLst>
        <pc:docMk/>
      </pc:docMkLst>
      <pc:sldChg chg="modSp">
        <pc:chgData name="Jagjevan Gill" userId="S::jg3495@nau.edu::40d43e29-d183-46ac-907e-13582518ae7f" providerId="AD" clId="Web-{AC429F97-6C76-4B15-16BE-FA14D3B8F528}" dt="2024-12-04T19:30:01.812" v="65" actId="20577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AC429F97-6C76-4B15-16BE-FA14D3B8F528}" dt="2024-12-04T19:30:01.812" v="6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Jagjevan Gill" userId="S::jg3495@nau.edu::40d43e29-d183-46ac-907e-13582518ae7f" providerId="AD" clId="Web-{AC429F97-6C76-4B15-16BE-FA14D3B8F528}" dt="2024-12-04T19:21:43.339" v="13" actId="20577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AC429F97-6C76-4B15-16BE-FA14D3B8F528}" dt="2024-12-04T19:21:43.339" v="13" actId="20577"/>
          <ac:spMkLst>
            <pc:docMk/>
            <pc:sldMk cId="1500006113" sldId="274"/>
            <ac:spMk id="3" creationId="{330508F0-1A53-EA1E-BF74-EDF5E3070F00}"/>
          </ac:spMkLst>
        </pc:spChg>
      </pc:sldChg>
      <pc:sldChg chg="modSp">
        <pc:chgData name="Jagjevan Gill" userId="S::jg3495@nau.edu::40d43e29-d183-46ac-907e-13582518ae7f" providerId="AD" clId="Web-{AC429F97-6C76-4B15-16BE-FA14D3B8F528}" dt="2024-12-04T19:25:22.464" v="49" actId="20577"/>
        <pc:sldMkLst>
          <pc:docMk/>
          <pc:sldMk cId="1979907080" sldId="283"/>
        </pc:sldMkLst>
        <pc:spChg chg="mod">
          <ac:chgData name="Jagjevan Gill" userId="S::jg3495@nau.edu::40d43e29-d183-46ac-907e-13582518ae7f" providerId="AD" clId="Web-{AC429F97-6C76-4B15-16BE-FA14D3B8F528}" dt="2024-12-04T19:25:22.464" v="49" actId="20577"/>
          <ac:spMkLst>
            <pc:docMk/>
            <pc:sldMk cId="1979907080" sldId="283"/>
            <ac:spMk id="2" creationId="{64BA701A-2E30-51FB-20F2-DF77EB12694B}"/>
          </ac:spMkLst>
        </pc:spChg>
        <pc:spChg chg="mod">
          <ac:chgData name="Jagjevan Gill" userId="S::jg3495@nau.edu::40d43e29-d183-46ac-907e-13582518ae7f" providerId="AD" clId="Web-{AC429F97-6C76-4B15-16BE-FA14D3B8F528}" dt="2024-12-04T19:20:15.911" v="12" actId="14100"/>
          <ac:spMkLst>
            <pc:docMk/>
            <pc:sldMk cId="1979907080" sldId="283"/>
            <ac:spMk id="3" creationId="{599DFA31-B85C-E3E1-14CC-1FB064465A7D}"/>
          </ac:spMkLst>
        </pc:spChg>
        <pc:spChg chg="mod">
          <ac:chgData name="Jagjevan Gill" userId="S::jg3495@nau.edu::40d43e29-d183-46ac-907e-13582518ae7f" providerId="AD" clId="Web-{AC429F97-6C76-4B15-16BE-FA14D3B8F528}" dt="2024-12-04T19:21:47.058" v="14" actId="20577"/>
          <ac:spMkLst>
            <pc:docMk/>
            <pc:sldMk cId="1979907080" sldId="283"/>
            <ac:spMk id="6" creationId="{827E0214-3E9F-1F23-EF76-34A77A40EF49}"/>
          </ac:spMkLst>
        </pc:spChg>
      </pc:sldChg>
      <pc:sldChg chg="modSp">
        <pc:chgData name="Jagjevan Gill" userId="S::jg3495@nau.edu::40d43e29-d183-46ac-907e-13582518ae7f" providerId="AD" clId="Web-{AC429F97-6C76-4B15-16BE-FA14D3B8F528}" dt="2024-12-04T19:25:16.229" v="46" actId="20577"/>
        <pc:sldMkLst>
          <pc:docMk/>
          <pc:sldMk cId="189703729" sldId="284"/>
        </pc:sldMkLst>
        <pc:spChg chg="mod">
          <ac:chgData name="Jagjevan Gill" userId="S::jg3495@nau.edu::40d43e29-d183-46ac-907e-13582518ae7f" providerId="AD" clId="Web-{AC429F97-6C76-4B15-16BE-FA14D3B8F528}" dt="2024-12-04T19:25:16.229" v="46" actId="20577"/>
          <ac:spMkLst>
            <pc:docMk/>
            <pc:sldMk cId="189703729" sldId="284"/>
            <ac:spMk id="2" creationId="{4AE34C88-D13D-5D32-E306-219AF548010D}"/>
          </ac:spMkLst>
        </pc:spChg>
      </pc:sldChg>
      <pc:sldChg chg="modSp">
        <pc:chgData name="Jagjevan Gill" userId="S::jg3495@nau.edu::40d43e29-d183-46ac-907e-13582518ae7f" providerId="AD" clId="Web-{AC429F97-6C76-4B15-16BE-FA14D3B8F528}" dt="2024-12-04T19:21:50.902" v="15" actId="20577"/>
        <pc:sldMkLst>
          <pc:docMk/>
          <pc:sldMk cId="2205756897" sldId="286"/>
        </pc:sldMkLst>
        <pc:spChg chg="mod">
          <ac:chgData name="Jagjevan Gill" userId="S::jg3495@nau.edu::40d43e29-d183-46ac-907e-13582518ae7f" providerId="AD" clId="Web-{AC429F97-6C76-4B15-16BE-FA14D3B8F528}" dt="2024-12-04T19:21:50.902" v="15" actId="20577"/>
          <ac:spMkLst>
            <pc:docMk/>
            <pc:sldMk cId="2205756897" sldId="286"/>
            <ac:spMk id="6" creationId="{5E2D9943-709C-639F-C13E-BD3508E9A7E5}"/>
          </ac:spMkLst>
        </pc:spChg>
      </pc:sldChg>
      <pc:sldChg chg="modSp">
        <pc:chgData name="Jagjevan Gill" userId="S::jg3495@nau.edu::40d43e29-d183-46ac-907e-13582518ae7f" providerId="AD" clId="Web-{AC429F97-6C76-4B15-16BE-FA14D3B8F528}" dt="2024-12-04T19:25:02.478" v="38" actId="1076"/>
        <pc:sldMkLst>
          <pc:docMk/>
          <pc:sldMk cId="477884221" sldId="287"/>
        </pc:sldMkLst>
        <pc:spChg chg="mod">
          <ac:chgData name="Jagjevan Gill" userId="S::jg3495@nau.edu::40d43e29-d183-46ac-907e-13582518ae7f" providerId="AD" clId="Web-{AC429F97-6C76-4B15-16BE-FA14D3B8F528}" dt="2024-12-04T19:24:51.931" v="36" actId="20577"/>
          <ac:spMkLst>
            <pc:docMk/>
            <pc:sldMk cId="477884221" sldId="287"/>
            <ac:spMk id="3" creationId="{86770F3C-25A9-3A6A-93FC-89978C2F9C6B}"/>
          </ac:spMkLst>
        </pc:spChg>
        <pc:graphicFrameChg chg="mod">
          <ac:chgData name="Jagjevan Gill" userId="S::jg3495@nau.edu::40d43e29-d183-46ac-907e-13582518ae7f" providerId="AD" clId="Web-{AC429F97-6C76-4B15-16BE-FA14D3B8F528}" dt="2024-12-04T19:25:02.478" v="38" actId="1076"/>
          <ac:graphicFrameMkLst>
            <pc:docMk/>
            <pc:sldMk cId="477884221" sldId="287"/>
            <ac:graphicFrameMk id="5" creationId="{FF66B53C-C78B-0DE7-D210-8896B38FB562}"/>
          </ac:graphicFrameMkLst>
        </pc:graphicFrameChg>
      </pc:sldChg>
      <pc:sldChg chg="addSp delSp modSp mod setBg">
        <pc:chgData name="Jagjevan Gill" userId="S::jg3495@nau.edu::40d43e29-d183-46ac-907e-13582518ae7f" providerId="AD" clId="Web-{AC429F97-6C76-4B15-16BE-FA14D3B8F528}" dt="2024-12-04T19:29:29.919" v="63" actId="20577"/>
        <pc:sldMkLst>
          <pc:docMk/>
          <pc:sldMk cId="1324173869" sldId="288"/>
        </pc:sldMkLst>
        <pc:spChg chg="mod">
          <ac:chgData name="Jagjevan Gill" userId="S::jg3495@nau.edu::40d43e29-d183-46ac-907e-13582518ae7f" providerId="AD" clId="Web-{AC429F97-6C76-4B15-16BE-FA14D3B8F528}" dt="2024-12-04T19:29:29.919" v="63" actId="20577"/>
          <ac:spMkLst>
            <pc:docMk/>
            <pc:sldMk cId="1324173869" sldId="288"/>
            <ac:spMk id="2" creationId="{96061899-A558-7FF9-EB82-EB6F7B006266}"/>
          </ac:spMkLst>
        </pc:spChg>
        <pc:spChg chg="mod">
          <ac:chgData name="Jagjevan Gill" userId="S::jg3495@nau.edu::40d43e29-d183-46ac-907e-13582518ae7f" providerId="AD" clId="Web-{AC429F97-6C76-4B15-16BE-FA14D3B8F528}" dt="2024-12-04T19:24:23.741" v="25" actId="20577"/>
          <ac:spMkLst>
            <pc:docMk/>
            <pc:sldMk cId="1324173869" sldId="288"/>
            <ac:spMk id="3" creationId="{B40FC2C3-7DEC-D4C0-3855-B690E50D1348}"/>
          </ac:spMkLst>
        </pc:spChg>
        <pc:spChg chg="mod">
          <ac:chgData name="Jagjevan Gill" userId="S::jg3495@nau.edu::40d43e29-d183-46ac-907e-13582518ae7f" providerId="AD" clId="Web-{AC429F97-6C76-4B15-16BE-FA14D3B8F528}" dt="2024-12-04T19:26:23.578" v="60" actId="20577"/>
          <ac:spMkLst>
            <pc:docMk/>
            <pc:sldMk cId="1324173869" sldId="288"/>
            <ac:spMk id="4" creationId="{8DB661FD-3D8C-CD84-AD02-CB0D125E32AC}"/>
          </ac:spMkLst>
        </pc:spChg>
        <pc:spChg chg="add">
          <ac:chgData name="Jagjevan Gill" userId="S::jg3495@nau.edu::40d43e29-d183-46ac-907e-13582518ae7f" providerId="AD" clId="Web-{AC429F97-6C76-4B15-16BE-FA14D3B8F528}" dt="2024-12-04T19:22:26.530" v="16"/>
          <ac:spMkLst>
            <pc:docMk/>
            <pc:sldMk cId="1324173869" sldId="288"/>
            <ac:spMk id="11" creationId="{4AC6B390-BC59-4F1D-A0EE-D71A92F0A0B2}"/>
          </ac:spMkLst>
        </pc:spChg>
        <pc:spChg chg="add">
          <ac:chgData name="Jagjevan Gill" userId="S::jg3495@nau.edu::40d43e29-d183-46ac-907e-13582518ae7f" providerId="AD" clId="Web-{AC429F97-6C76-4B15-16BE-FA14D3B8F528}" dt="2024-12-04T19:22:26.530" v="16"/>
          <ac:spMkLst>
            <pc:docMk/>
            <pc:sldMk cId="1324173869" sldId="288"/>
            <ac:spMk id="13" creationId="{B6C60D79-16F1-4C4B-B7E3-7634E7069CDE}"/>
          </ac:spMkLst>
        </pc:spChg>
        <pc:spChg chg="add">
          <ac:chgData name="Jagjevan Gill" userId="S::jg3495@nau.edu::40d43e29-d183-46ac-907e-13582518ae7f" providerId="AD" clId="Web-{AC429F97-6C76-4B15-16BE-FA14D3B8F528}" dt="2024-12-04T19:22:26.530" v="16"/>
          <ac:spMkLst>
            <pc:docMk/>
            <pc:sldMk cId="1324173869" sldId="288"/>
            <ac:spMk id="15" creationId="{426B127E-6498-4C77-9C9D-4553A5113B80}"/>
          </ac:spMkLst>
        </pc:spChg>
        <pc:picChg chg="add del mod">
          <ac:chgData name="Jagjevan Gill" userId="S::jg3495@nau.edu::40d43e29-d183-46ac-907e-13582518ae7f" providerId="AD" clId="Web-{AC429F97-6C76-4B15-16BE-FA14D3B8F528}" dt="2024-12-04T19:19:41.502" v="10"/>
          <ac:picMkLst>
            <pc:docMk/>
            <pc:sldMk cId="1324173869" sldId="288"/>
            <ac:picMk id="5" creationId="{3B57B49C-D3D2-64BD-4C26-656215079501}"/>
          </ac:picMkLst>
        </pc:picChg>
        <pc:picChg chg="add mod">
          <ac:chgData name="Jagjevan Gill" userId="S::jg3495@nau.edu::40d43e29-d183-46ac-907e-13582518ae7f" providerId="AD" clId="Web-{AC429F97-6C76-4B15-16BE-FA14D3B8F528}" dt="2024-12-04T19:24:27.101" v="27" actId="1076"/>
          <ac:picMkLst>
            <pc:docMk/>
            <pc:sldMk cId="1324173869" sldId="288"/>
            <ac:picMk id="8" creationId="{A54115BD-22BD-B8E9-3654-85AE2521950F}"/>
          </ac:picMkLst>
        </pc:picChg>
      </pc:sldChg>
      <pc:sldChg chg="modSp">
        <pc:chgData name="Jagjevan Gill" userId="S::jg3495@nau.edu::40d43e29-d183-46ac-907e-13582518ae7f" providerId="AD" clId="Web-{AC429F97-6C76-4B15-16BE-FA14D3B8F528}" dt="2024-12-04T19:28:29.602" v="62" actId="1076"/>
        <pc:sldMkLst>
          <pc:docMk/>
          <pc:sldMk cId="835247215" sldId="289"/>
        </pc:sldMkLst>
        <pc:spChg chg="mod">
          <ac:chgData name="Jagjevan Gill" userId="S::jg3495@nau.edu::40d43e29-d183-46ac-907e-13582518ae7f" providerId="AD" clId="Web-{AC429F97-6C76-4B15-16BE-FA14D3B8F528}" dt="2024-12-04T19:25:44.200" v="58" actId="20577"/>
          <ac:spMkLst>
            <pc:docMk/>
            <pc:sldMk cId="835247215" sldId="289"/>
            <ac:spMk id="3" creationId="{402DA11D-6387-A258-D61F-2368695B27FD}"/>
          </ac:spMkLst>
        </pc:spChg>
        <pc:picChg chg="mod">
          <ac:chgData name="Jagjevan Gill" userId="S::jg3495@nau.edu::40d43e29-d183-46ac-907e-13582518ae7f" providerId="AD" clId="Web-{AC429F97-6C76-4B15-16BE-FA14D3B8F528}" dt="2024-12-04T19:28:29.602" v="62" actId="1076"/>
          <ac:picMkLst>
            <pc:docMk/>
            <pc:sldMk cId="835247215" sldId="289"/>
            <ac:picMk id="5" creationId="{25E4D55D-0401-853A-0760-69873C450274}"/>
          </ac:picMkLst>
        </pc:picChg>
      </pc:sldChg>
    </pc:docChg>
  </pc:docChgLst>
  <pc:docChgLst>
    <pc:chgData name="Nicholas H Wakefield" userId="S::nhw9@iris.nau.edu::b3491e2d-2778-4732-a010-09ef26a00d51" providerId="AD" clId="Web-{49364E1B-BEC8-49F6-BC2E-C8A74D8B6B2F}"/>
    <pc:docChg chg="delSld modSld">
      <pc:chgData name="Nicholas H Wakefield" userId="S::nhw9@iris.nau.edu::b3491e2d-2778-4732-a010-09ef26a00d51" providerId="AD" clId="Web-{49364E1B-BEC8-49F6-BC2E-C8A74D8B6B2F}" dt="2024-12-02T19:03:44.464" v="118"/>
      <pc:docMkLst>
        <pc:docMk/>
      </pc:docMkLst>
      <pc:sldChg chg="del">
        <pc:chgData name="Nicholas H Wakefield" userId="S::nhw9@iris.nau.edu::b3491e2d-2778-4732-a010-09ef26a00d51" providerId="AD" clId="Web-{49364E1B-BEC8-49F6-BC2E-C8A74D8B6B2F}" dt="2024-12-02T19:03:44.464" v="118"/>
        <pc:sldMkLst>
          <pc:docMk/>
          <pc:sldMk cId="3771213051" sldId="260"/>
        </pc:sldMkLst>
      </pc:sldChg>
      <pc:sldChg chg="modSp">
        <pc:chgData name="Nicholas H Wakefield" userId="S::nhw9@iris.nau.edu::b3491e2d-2778-4732-a010-09ef26a00d51" providerId="AD" clId="Web-{49364E1B-BEC8-49F6-BC2E-C8A74D8B6B2F}" dt="2024-12-02T19:02:25.256" v="79" actId="20577"/>
        <pc:sldMkLst>
          <pc:docMk/>
          <pc:sldMk cId="1773000128" sldId="278"/>
        </pc:sldMkLst>
      </pc:sldChg>
      <pc:sldChg chg="modSp">
        <pc:chgData name="Nicholas H Wakefield" userId="S::nhw9@iris.nau.edu::b3491e2d-2778-4732-a010-09ef26a00d51" providerId="AD" clId="Web-{49364E1B-BEC8-49F6-BC2E-C8A74D8B6B2F}" dt="2024-12-02T19:03:17.166" v="117" actId="1076"/>
        <pc:sldMkLst>
          <pc:docMk/>
          <pc:sldMk cId="1946204248" sldId="282"/>
        </pc:sldMkLst>
        <pc:graphicFrameChg chg="mod modGraphic">
          <ac:chgData name="Nicholas H Wakefield" userId="S::nhw9@iris.nau.edu::b3491e2d-2778-4732-a010-09ef26a00d51" providerId="AD" clId="Web-{49364E1B-BEC8-49F6-BC2E-C8A74D8B6B2F}" dt="2024-12-02T19:03:17.166" v="117" actId="1076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  <pc:docChgLst>
    <pc:chgData name="Nicholas H Wakefield" userId="S::nhw9@iris.nau.edu::b3491e2d-2778-4732-a010-09ef26a00d51" providerId="AD" clId="Web-{91A6569A-89EC-4E3B-9262-5C80CB145A7D}"/>
    <pc:docChg chg="modSld">
      <pc:chgData name="Nicholas H Wakefield" userId="S::nhw9@iris.nau.edu::b3491e2d-2778-4732-a010-09ef26a00d51" providerId="AD" clId="Web-{91A6569A-89EC-4E3B-9262-5C80CB145A7D}" dt="2024-10-14T18:39:07.941" v="70" actId="20577"/>
      <pc:docMkLst>
        <pc:docMk/>
      </pc:docMkLst>
      <pc:sldChg chg="modSp">
        <pc:chgData name="Nicholas H Wakefield" userId="S::nhw9@iris.nau.edu::b3491e2d-2778-4732-a010-09ef26a00d51" providerId="AD" clId="Web-{91A6569A-89EC-4E3B-9262-5C80CB145A7D}" dt="2024-10-14T18:39:07.941" v="70" actId="20577"/>
        <pc:sldMkLst>
          <pc:docMk/>
          <pc:sldMk cId="1352157365" sldId="264"/>
        </pc:sldMkLst>
      </pc:sldChg>
    </pc:docChg>
  </pc:docChgLst>
  <pc:docChgLst>
    <pc:chgData name="Jagjevan Gill" userId="S::jg3495@nau.edu::40d43e29-d183-46ac-907e-13582518ae7f" providerId="AD" clId="Web-{DEDD8E54-56C8-A133-18D5-EB03E61162D9}"/>
    <pc:docChg chg="modSld">
      <pc:chgData name="Jagjevan Gill" userId="S::jg3495@nau.edu::40d43e29-d183-46ac-907e-13582518ae7f" providerId="AD" clId="Web-{DEDD8E54-56C8-A133-18D5-EB03E61162D9}" dt="2024-12-05T22:10:19.217" v="8" actId="1076"/>
      <pc:docMkLst>
        <pc:docMk/>
      </pc:docMkLst>
      <pc:sldChg chg="addSp delSp modSp">
        <pc:chgData name="Jagjevan Gill" userId="S::jg3495@nau.edu::40d43e29-d183-46ac-907e-13582518ae7f" providerId="AD" clId="Web-{DEDD8E54-56C8-A133-18D5-EB03E61162D9}" dt="2024-12-05T22:08:06.774" v="4"/>
        <pc:sldMkLst>
          <pc:docMk/>
          <pc:sldMk cId="3555186102" sldId="285"/>
        </pc:sldMkLst>
        <pc:spChg chg="del">
          <ac:chgData name="Jagjevan Gill" userId="S::jg3495@nau.edu::40d43e29-d183-46ac-907e-13582518ae7f" providerId="AD" clId="Web-{DEDD8E54-56C8-A133-18D5-EB03E61162D9}" dt="2024-12-05T22:05:31.612" v="0"/>
          <ac:spMkLst>
            <pc:docMk/>
            <pc:sldMk cId="3555186102" sldId="285"/>
            <ac:spMk id="2" creationId="{8A1EF26F-F0F4-A3CB-A11D-3AC5993940E5}"/>
          </ac:spMkLst>
        </pc:spChg>
        <pc:spChg chg="del">
          <ac:chgData name="Jagjevan Gill" userId="S::jg3495@nau.edu::40d43e29-d183-46ac-907e-13582518ae7f" providerId="AD" clId="Web-{DEDD8E54-56C8-A133-18D5-EB03E61162D9}" dt="2024-12-05T22:05:39.894" v="2"/>
          <ac:spMkLst>
            <pc:docMk/>
            <pc:sldMk cId="3555186102" sldId="285"/>
            <ac:spMk id="3" creationId="{83942776-E4DD-A262-272F-239C733C0122}"/>
          </ac:spMkLst>
        </pc:spChg>
        <pc:spChg chg="add del mod">
          <ac:chgData name="Jagjevan Gill" userId="S::jg3495@nau.edu::40d43e29-d183-46ac-907e-13582518ae7f" providerId="AD" clId="Web-{DEDD8E54-56C8-A133-18D5-EB03E61162D9}" dt="2024-12-05T22:05:37.472" v="1"/>
          <ac:spMkLst>
            <pc:docMk/>
            <pc:sldMk cId="3555186102" sldId="285"/>
            <ac:spMk id="6" creationId="{D263BC8A-74D5-9FC1-4F40-EA26389F6160}"/>
          </ac:spMkLst>
        </pc:spChg>
        <pc:picChg chg="add del mod">
          <ac:chgData name="Jagjevan Gill" userId="S::jg3495@nau.edu::40d43e29-d183-46ac-907e-13582518ae7f" providerId="AD" clId="Web-{DEDD8E54-56C8-A133-18D5-EB03E61162D9}" dt="2024-12-05T22:08:06.774" v="4"/>
          <ac:picMkLst>
            <pc:docMk/>
            <pc:sldMk cId="3555186102" sldId="285"/>
            <ac:picMk id="7" creationId="{F583104C-7EA9-E695-CDC7-3B8C410B3892}"/>
          </ac:picMkLst>
        </pc:picChg>
      </pc:sldChg>
      <pc:sldChg chg="modSp">
        <pc:chgData name="Jagjevan Gill" userId="S::jg3495@nau.edu::40d43e29-d183-46ac-907e-13582518ae7f" providerId="AD" clId="Web-{DEDD8E54-56C8-A133-18D5-EB03E61162D9}" dt="2024-12-05T22:10:19.217" v="8" actId="1076"/>
        <pc:sldMkLst>
          <pc:docMk/>
          <pc:sldMk cId="2205756897" sldId="286"/>
        </pc:sldMkLst>
        <pc:spChg chg="mod">
          <ac:chgData name="Jagjevan Gill" userId="S::jg3495@nau.edu::40d43e29-d183-46ac-907e-13582518ae7f" providerId="AD" clId="Web-{DEDD8E54-56C8-A133-18D5-EB03E61162D9}" dt="2024-12-05T22:10:19.217" v="8" actId="1076"/>
          <ac:spMkLst>
            <pc:docMk/>
            <pc:sldMk cId="2205756897" sldId="286"/>
            <ac:spMk id="6" creationId="{5E2D9943-709C-639F-C13E-BD3508E9A7E5}"/>
          </ac:spMkLst>
        </pc:spChg>
        <pc:picChg chg="mod">
          <ac:chgData name="Jagjevan Gill" userId="S::jg3495@nau.edu::40d43e29-d183-46ac-907e-13582518ae7f" providerId="AD" clId="Web-{DEDD8E54-56C8-A133-18D5-EB03E61162D9}" dt="2024-12-05T22:10:17.420" v="6" actId="1076"/>
          <ac:picMkLst>
            <pc:docMk/>
            <pc:sldMk cId="2205756897" sldId="286"/>
            <ac:picMk id="5" creationId="{AA717CF9-131E-B98B-70BC-33CF946287AE}"/>
          </ac:picMkLst>
        </pc:picChg>
      </pc:sldChg>
    </pc:docChg>
  </pc:docChgLst>
  <pc:docChgLst>
    <pc:chgData name="Nicholas H Wakefield" userId="S::nhw9@iris.nau.edu::b3491e2d-2778-4732-a010-09ef26a00d51" providerId="AD" clId="Web-{54F2EC77-B779-447A-ADF7-7F27B48E6D4A}"/>
    <pc:docChg chg="addSld delSld modSld">
      <pc:chgData name="Nicholas H Wakefield" userId="S::nhw9@iris.nau.edu::b3491e2d-2778-4732-a010-09ef26a00d51" providerId="AD" clId="Web-{54F2EC77-B779-447A-ADF7-7F27B48E6D4A}" dt="2024-12-05T20:46:31.545" v="450" actId="20577"/>
      <pc:docMkLst>
        <pc:docMk/>
      </pc:docMkLst>
      <pc:sldChg chg="modSp">
        <pc:chgData name="Nicholas H Wakefield" userId="S::nhw9@iris.nau.edu::b3491e2d-2778-4732-a010-09ef26a00d51" providerId="AD" clId="Web-{54F2EC77-B779-447A-ADF7-7F27B48E6D4A}" dt="2024-12-05T20:46:31.545" v="450" actId="20577"/>
        <pc:sldMkLst>
          <pc:docMk/>
          <pc:sldMk cId="3771213051" sldId="260"/>
        </pc:sldMkLst>
        <pc:spChg chg="mod">
          <ac:chgData name="Nicholas H Wakefield" userId="S::nhw9@iris.nau.edu::b3491e2d-2778-4732-a010-09ef26a00d51" providerId="AD" clId="Web-{54F2EC77-B779-447A-ADF7-7F27B48E6D4A}" dt="2024-12-05T20:46:31.545" v="450" actId="20577"/>
          <ac:spMkLst>
            <pc:docMk/>
            <pc:sldMk cId="3771213051" sldId="260"/>
            <ac:spMk id="3" creationId="{2460F54E-FE62-FD8D-122F-872D01F90B7C}"/>
          </ac:spMkLst>
        </pc:spChg>
      </pc:sldChg>
      <pc:sldChg chg="addSp delSp modSp">
        <pc:chgData name="Nicholas H Wakefield" userId="S::nhw9@iris.nau.edu::b3491e2d-2778-4732-a010-09ef26a00d51" providerId="AD" clId="Web-{54F2EC77-B779-447A-ADF7-7F27B48E6D4A}" dt="2024-12-05T20:14:16.601" v="24" actId="1076"/>
        <pc:sldMkLst>
          <pc:docMk/>
          <pc:sldMk cId="2527720628" sldId="270"/>
        </pc:sldMkLst>
        <pc:spChg chg="del mod">
          <ac:chgData name="Nicholas H Wakefield" userId="S::nhw9@iris.nau.edu::b3491e2d-2778-4732-a010-09ef26a00d51" providerId="AD" clId="Web-{54F2EC77-B779-447A-ADF7-7F27B48E6D4A}" dt="2024-12-05T20:14:01.084" v="19"/>
          <ac:spMkLst>
            <pc:docMk/>
            <pc:sldMk cId="2527720628" sldId="270"/>
            <ac:spMk id="5" creationId="{5D141AAC-8F36-8C78-2E97-3B301E6B0EE6}"/>
          </ac:spMkLst>
        </pc:spChg>
        <pc:picChg chg="add del mod">
          <ac:chgData name="Nicholas H Wakefield" userId="S::nhw9@iris.nau.edu::b3491e2d-2778-4732-a010-09ef26a00d51" providerId="AD" clId="Web-{54F2EC77-B779-447A-ADF7-7F27B48E6D4A}" dt="2024-12-05T20:13:28.959" v="1"/>
          <ac:picMkLst>
            <pc:docMk/>
            <pc:sldMk cId="2527720628" sldId="270"/>
            <ac:picMk id="7" creationId="{30CF22CE-436C-8C48-D3CD-6DF2F12EDCFD}"/>
          </ac:picMkLst>
        </pc:picChg>
        <pc:picChg chg="add mod ord">
          <ac:chgData name="Nicholas H Wakefield" userId="S::nhw9@iris.nau.edu::b3491e2d-2778-4732-a010-09ef26a00d51" providerId="AD" clId="Web-{54F2EC77-B779-447A-ADF7-7F27B48E6D4A}" dt="2024-12-05T20:14:16.601" v="24" actId="1076"/>
          <ac:picMkLst>
            <pc:docMk/>
            <pc:sldMk cId="2527720628" sldId="270"/>
            <ac:picMk id="9" creationId="{9B631677-3FE4-D5D4-46D9-D8D3D98FE132}"/>
          </ac:picMkLst>
        </pc:picChg>
      </pc:sldChg>
      <pc:sldChg chg="addSp delSp modSp">
        <pc:chgData name="Nicholas H Wakefield" userId="S::nhw9@iris.nau.edu::b3491e2d-2778-4732-a010-09ef26a00d51" providerId="AD" clId="Web-{54F2EC77-B779-447A-ADF7-7F27B48E6D4A}" dt="2024-12-05T20:13:43.209" v="5" actId="1076"/>
        <pc:sldMkLst>
          <pc:docMk/>
          <pc:sldMk cId="1500006113" sldId="274"/>
        </pc:sldMkLst>
        <pc:spChg chg="del">
          <ac:chgData name="Nicholas H Wakefield" userId="S::nhw9@iris.nau.edu::b3491e2d-2778-4732-a010-09ef26a00d51" providerId="AD" clId="Web-{54F2EC77-B779-447A-ADF7-7F27B48E6D4A}" dt="2024-12-05T20:13:32.037" v="2"/>
          <ac:spMkLst>
            <pc:docMk/>
            <pc:sldMk cId="1500006113" sldId="274"/>
            <ac:spMk id="6" creationId="{B7E39E6C-102C-8908-B714-3B4D33BB5D6B}"/>
          </ac:spMkLst>
        </pc:spChg>
        <pc:picChg chg="add mod ord">
          <ac:chgData name="Nicholas H Wakefield" userId="S::nhw9@iris.nau.edu::b3491e2d-2778-4732-a010-09ef26a00d51" providerId="AD" clId="Web-{54F2EC77-B779-447A-ADF7-7F27B48E6D4A}" dt="2024-12-05T20:13:43.209" v="5" actId="1076"/>
          <ac:picMkLst>
            <pc:docMk/>
            <pc:sldMk cId="1500006113" sldId="274"/>
            <ac:picMk id="5" creationId="{4FB99272-E3CC-A7C6-6DAF-157316F6FFE8}"/>
          </ac:picMkLst>
        </pc:picChg>
      </pc:sldChg>
      <pc:sldChg chg="modSp">
        <pc:chgData name="Nicholas H Wakefield" userId="S::nhw9@iris.nau.edu::b3491e2d-2778-4732-a010-09ef26a00d51" providerId="AD" clId="Web-{54F2EC77-B779-447A-ADF7-7F27B48E6D4A}" dt="2024-12-05T20:46:21.404" v="448" actId="1076"/>
        <pc:sldMkLst>
          <pc:docMk/>
          <pc:sldMk cId="1979907080" sldId="283"/>
        </pc:sldMkLst>
        <pc:picChg chg="mod">
          <ac:chgData name="Nicholas H Wakefield" userId="S::nhw9@iris.nau.edu::b3491e2d-2778-4732-a010-09ef26a00d51" providerId="AD" clId="Web-{54F2EC77-B779-447A-ADF7-7F27B48E6D4A}" dt="2024-12-05T20:46:21.404" v="448" actId="1076"/>
          <ac:picMkLst>
            <pc:docMk/>
            <pc:sldMk cId="1979907080" sldId="283"/>
            <ac:picMk id="5" creationId="{55A8165C-A0A4-4094-3727-F1FB85AAD317}"/>
          </ac:picMkLst>
        </pc:picChg>
      </pc:sldChg>
      <pc:sldChg chg="addSp modSp mod modClrScheme chgLayout">
        <pc:chgData name="Nicholas H Wakefield" userId="S::nhw9@iris.nau.edu::b3491e2d-2778-4732-a010-09ef26a00d51" providerId="AD" clId="Web-{54F2EC77-B779-447A-ADF7-7F27B48E6D4A}" dt="2024-12-05T20:34:48.026" v="446" actId="20577"/>
        <pc:sldMkLst>
          <pc:docMk/>
          <pc:sldMk cId="3358317274" sldId="290"/>
        </pc:sldMkLst>
        <pc:spChg chg="mod ord">
          <ac:chgData name="Nicholas H Wakefield" userId="S::nhw9@iris.nau.edu::b3491e2d-2778-4732-a010-09ef26a00d51" providerId="AD" clId="Web-{54F2EC77-B779-447A-ADF7-7F27B48E6D4A}" dt="2024-12-05T20:31:29.536" v="81"/>
          <ac:spMkLst>
            <pc:docMk/>
            <pc:sldMk cId="3358317274" sldId="290"/>
            <ac:spMk id="2" creationId="{8A1EF26F-F0F4-A3CB-A11D-3AC5993940E5}"/>
          </ac:spMkLst>
        </pc:spChg>
        <pc:spChg chg="mod ord">
          <ac:chgData name="Nicholas H Wakefield" userId="S::nhw9@iris.nau.edu::b3491e2d-2778-4732-a010-09ef26a00d51" providerId="AD" clId="Web-{54F2EC77-B779-447A-ADF7-7F27B48E6D4A}" dt="2024-12-05T20:33:04.429" v="259" actId="20577"/>
          <ac:spMkLst>
            <pc:docMk/>
            <pc:sldMk cId="3358317274" sldId="290"/>
            <ac:spMk id="3" creationId="{83942776-E4DD-A262-272F-239C733C0122}"/>
          </ac:spMkLst>
        </pc:spChg>
        <pc:spChg chg="mod ord">
          <ac:chgData name="Nicholas H Wakefield" userId="S::nhw9@iris.nau.edu::b3491e2d-2778-4732-a010-09ef26a00d51" providerId="AD" clId="Web-{54F2EC77-B779-447A-ADF7-7F27B48E6D4A}" dt="2024-12-05T20:31:29.536" v="81"/>
          <ac:spMkLst>
            <pc:docMk/>
            <pc:sldMk cId="3358317274" sldId="290"/>
            <ac:spMk id="4" creationId="{F1E8B12A-64A9-5280-1F2D-AA41526E2A0B}"/>
          </ac:spMkLst>
        </pc:spChg>
        <pc:spChg chg="add mod ord">
          <ac:chgData name="Nicholas H Wakefield" userId="S::nhw9@iris.nau.edu::b3491e2d-2778-4732-a010-09ef26a00d51" providerId="AD" clId="Web-{54F2EC77-B779-447A-ADF7-7F27B48E6D4A}" dt="2024-12-05T20:34:48.026" v="446" actId="20577"/>
          <ac:spMkLst>
            <pc:docMk/>
            <pc:sldMk cId="3358317274" sldId="290"/>
            <ac:spMk id="5" creationId="{A520147F-8B07-6027-E995-FFF147CDDEE5}"/>
          </ac:spMkLst>
        </pc:spChg>
      </pc:sldChg>
      <pc:sldChg chg="new del">
        <pc:chgData name="Nicholas H Wakefield" userId="S::nhw9@iris.nau.edu::b3491e2d-2778-4732-a010-09ef26a00d51" providerId="AD" clId="Web-{54F2EC77-B779-447A-ADF7-7F27B48E6D4A}" dt="2024-12-05T20:22:04.410" v="26"/>
        <pc:sldMkLst>
          <pc:docMk/>
          <pc:sldMk cId="2741107512" sldId="291"/>
        </pc:sldMkLst>
      </pc:sldChg>
      <pc:sldChg chg="addSp delSp modSp">
        <pc:chgData name="Nicholas H Wakefield" userId="S::nhw9@iris.nau.edu::b3491e2d-2778-4732-a010-09ef26a00d51" providerId="AD" clId="Web-{54F2EC77-B779-447A-ADF7-7F27B48E6D4A}" dt="2024-12-05T20:30:50.175" v="33" actId="1076"/>
        <pc:sldMkLst>
          <pc:docMk/>
          <pc:sldMk cId="3180429103" sldId="291"/>
        </pc:sldMkLst>
        <pc:spChg chg="add del">
          <ac:chgData name="Nicholas H Wakefield" userId="S::nhw9@iris.nau.edu::b3491e2d-2778-4732-a010-09ef26a00d51" providerId="AD" clId="Web-{54F2EC77-B779-447A-ADF7-7F27B48E6D4A}" dt="2024-12-05T20:30:27.534" v="29"/>
          <ac:spMkLst>
            <pc:docMk/>
            <pc:sldMk cId="3180429103" sldId="291"/>
            <ac:spMk id="3" creationId="{EC9FD891-66B3-EBC8-6935-28AF1CED9908}"/>
          </ac:spMkLst>
        </pc:spChg>
        <pc:graphicFrameChg chg="add del mod ord modGraphic">
          <ac:chgData name="Nicholas H Wakefield" userId="S::nhw9@iris.nau.edu::b3491e2d-2778-4732-a010-09ef26a00d51" providerId="AD" clId="Web-{54F2EC77-B779-447A-ADF7-7F27B48E6D4A}" dt="2024-12-05T20:30:19.456" v="28"/>
          <ac:graphicFrameMkLst>
            <pc:docMk/>
            <pc:sldMk cId="3180429103" sldId="291"/>
            <ac:graphicFrameMk id="6" creationId="{A4A5E48E-0622-728C-93BA-1F74F37FE864}"/>
          </ac:graphicFrameMkLst>
        </pc:graphicFrameChg>
        <pc:graphicFrameChg chg="add mod ord modGraphic">
          <ac:chgData name="Nicholas H Wakefield" userId="S::nhw9@iris.nau.edu::b3491e2d-2778-4732-a010-09ef26a00d51" providerId="AD" clId="Web-{54F2EC77-B779-447A-ADF7-7F27B48E6D4A}" dt="2024-12-05T20:30:50.175" v="33" actId="1076"/>
          <ac:graphicFrameMkLst>
            <pc:docMk/>
            <pc:sldMk cId="3180429103" sldId="291"/>
            <ac:graphicFrameMk id="8" creationId="{56949253-5B1C-E170-10D9-BF8CD8FD5BF0}"/>
          </ac:graphicFrameMkLst>
        </pc:graphicFrameChg>
      </pc:sldChg>
    </pc:docChg>
  </pc:docChgLst>
  <pc:docChgLst>
    <pc:chgData name="Jagjevan Gill" userId="S::jg3495@nau.edu::40d43e29-d183-46ac-907e-13582518ae7f" providerId="AD" clId="Web-{CC01BACF-E433-DE67-AEFF-D691355B54CE}"/>
    <pc:docChg chg="modSld">
      <pc:chgData name="Jagjevan Gill" userId="S::jg3495@nau.edu::40d43e29-d183-46ac-907e-13582518ae7f" providerId="AD" clId="Web-{CC01BACF-E433-DE67-AEFF-D691355B54CE}" dt="2024-12-03T18:12:10.947" v="0" actId="20577"/>
      <pc:docMkLst>
        <pc:docMk/>
      </pc:docMkLst>
      <pc:sldChg chg="modSp">
        <pc:chgData name="Jagjevan Gill" userId="S::jg3495@nau.edu::40d43e29-d183-46ac-907e-13582518ae7f" providerId="AD" clId="Web-{CC01BACF-E433-DE67-AEFF-D691355B54CE}" dt="2024-12-03T18:12:10.947" v="0" actId="20577"/>
        <pc:sldMkLst>
          <pc:docMk/>
          <pc:sldMk cId="1964100039" sldId="276"/>
        </pc:sldMkLst>
      </pc:sldChg>
    </pc:docChg>
  </pc:docChgLst>
  <pc:docChgLst>
    <pc:chgData name="Nicholas H Wakefield" userId="S::nhw9@iris.nau.edu::b3491e2d-2778-4732-a010-09ef26a00d51" providerId="AD" clId="Web-{351B01B2-599E-4FFA-A895-7E92EEF0DB24}"/>
    <pc:docChg chg="modSld">
      <pc:chgData name="Nicholas H Wakefield" userId="S::nhw9@iris.nau.edu::b3491e2d-2778-4732-a010-09ef26a00d51" providerId="AD" clId="Web-{351B01B2-599E-4FFA-A895-7E92EEF0DB24}" dt="2024-12-06T05:15:18.539" v="25" actId="1076"/>
      <pc:docMkLst>
        <pc:docMk/>
      </pc:docMkLst>
      <pc:sldChg chg="addSp delSp modSp">
        <pc:chgData name="Nicholas H Wakefield" userId="S::nhw9@iris.nau.edu::b3491e2d-2778-4732-a010-09ef26a00d51" providerId="AD" clId="Web-{351B01B2-599E-4FFA-A895-7E92EEF0DB24}" dt="2024-12-06T05:09:58.387" v="8" actId="1076"/>
        <pc:sldMkLst>
          <pc:docMk/>
          <pc:sldMk cId="2527720628" sldId="270"/>
        </pc:sldMkLst>
        <pc:spChg chg="add mod">
          <ac:chgData name="Nicholas H Wakefield" userId="S::nhw9@iris.nau.edu::b3491e2d-2778-4732-a010-09ef26a00d51" providerId="AD" clId="Web-{351B01B2-599E-4FFA-A895-7E92EEF0DB24}" dt="2024-12-06T05:09:35.105" v="1"/>
          <ac:spMkLst>
            <pc:docMk/>
            <pc:sldMk cId="2527720628" sldId="270"/>
            <ac:spMk id="11" creationId="{36959800-7D12-72E5-E41A-79BEF06B8FA6}"/>
          </ac:spMkLst>
        </pc:spChg>
        <pc:picChg chg="add mod">
          <ac:chgData name="Nicholas H Wakefield" userId="S::nhw9@iris.nau.edu::b3491e2d-2778-4732-a010-09ef26a00d51" providerId="AD" clId="Web-{351B01B2-599E-4FFA-A895-7E92EEF0DB24}" dt="2024-12-06T05:09:58.387" v="8" actId="1076"/>
          <ac:picMkLst>
            <pc:docMk/>
            <pc:sldMk cId="2527720628" sldId="270"/>
            <ac:picMk id="5" creationId="{0C11E1A9-44D0-D2B0-5EE2-2697DE75BDD0}"/>
          </ac:picMkLst>
        </pc:picChg>
        <pc:picChg chg="del">
          <ac:chgData name="Nicholas H Wakefield" userId="S::nhw9@iris.nau.edu::b3491e2d-2778-4732-a010-09ef26a00d51" providerId="AD" clId="Web-{351B01B2-599E-4FFA-A895-7E92EEF0DB24}" dt="2024-12-06T05:09:35.105" v="1"/>
          <ac:picMkLst>
            <pc:docMk/>
            <pc:sldMk cId="2527720628" sldId="270"/>
            <ac:picMk id="9" creationId="{9B631677-3FE4-D5D4-46D9-D8D3D98FE132}"/>
          </ac:picMkLst>
        </pc:picChg>
      </pc:sldChg>
      <pc:sldChg chg="addSp delSp modSp">
        <pc:chgData name="Nicholas H Wakefield" userId="S::nhw9@iris.nau.edu::b3491e2d-2778-4732-a010-09ef26a00d51" providerId="AD" clId="Web-{351B01B2-599E-4FFA-A895-7E92EEF0DB24}" dt="2024-12-06T05:15:18.539" v="25" actId="1076"/>
        <pc:sldMkLst>
          <pc:docMk/>
          <pc:sldMk cId="1500006113" sldId="274"/>
        </pc:sldMkLst>
        <pc:spChg chg="mod">
          <ac:chgData name="Nicholas H Wakefield" userId="S::nhw9@iris.nau.edu::b3491e2d-2778-4732-a010-09ef26a00d51" providerId="AD" clId="Web-{351B01B2-599E-4FFA-A895-7E92EEF0DB24}" dt="2024-12-06T05:15:01.570" v="18" actId="1076"/>
          <ac:spMkLst>
            <pc:docMk/>
            <pc:sldMk cId="1500006113" sldId="274"/>
            <ac:spMk id="3" creationId="{330508F0-1A53-EA1E-BF74-EDF5E3070F00}"/>
          </ac:spMkLst>
        </pc:spChg>
        <pc:spChg chg="add del mod">
          <ac:chgData name="Nicholas H Wakefield" userId="S::nhw9@iris.nau.edu::b3491e2d-2778-4732-a010-09ef26a00d51" providerId="AD" clId="Web-{351B01B2-599E-4FFA-A895-7E92EEF0DB24}" dt="2024-12-06T05:14:42.663" v="10"/>
          <ac:spMkLst>
            <pc:docMk/>
            <pc:sldMk cId="1500006113" sldId="274"/>
            <ac:spMk id="7" creationId="{B3C5D60D-B078-B1A6-2605-6B238E0C197D}"/>
          </ac:spMkLst>
        </pc:spChg>
        <pc:picChg chg="del">
          <ac:chgData name="Nicholas H Wakefield" userId="S::nhw9@iris.nau.edu::b3491e2d-2778-4732-a010-09ef26a00d51" providerId="AD" clId="Web-{351B01B2-599E-4FFA-A895-7E92EEF0DB24}" dt="2024-12-06T05:10:03.559" v="9"/>
          <ac:picMkLst>
            <pc:docMk/>
            <pc:sldMk cId="1500006113" sldId="274"/>
            <ac:picMk id="5" creationId="{4FB99272-E3CC-A7C6-6DAF-157316F6FFE8}"/>
          </ac:picMkLst>
        </pc:picChg>
        <pc:picChg chg="add mod ord">
          <ac:chgData name="Nicholas H Wakefield" userId="S::nhw9@iris.nau.edu::b3491e2d-2778-4732-a010-09ef26a00d51" providerId="AD" clId="Web-{351B01B2-599E-4FFA-A895-7E92EEF0DB24}" dt="2024-12-06T05:15:18.539" v="25" actId="1076"/>
          <ac:picMkLst>
            <pc:docMk/>
            <pc:sldMk cId="1500006113" sldId="274"/>
            <ac:picMk id="8" creationId="{7BCCCAE2-C762-FB6F-C637-98D42AB281EF}"/>
          </ac:picMkLst>
        </pc:picChg>
      </pc:sldChg>
    </pc:docChg>
  </pc:docChgLst>
  <pc:docChgLst>
    <pc:chgData name="Jagjevan Gill" userId="S::jg3495@nau.edu::40d43e29-d183-46ac-907e-13582518ae7f" providerId="AD" clId="Web-{2A75407A-3A25-7529-26B5-D5DC154FD1F5}"/>
    <pc:docChg chg="modSld">
      <pc:chgData name="Jagjevan Gill" userId="S::jg3495@nau.edu::40d43e29-d183-46ac-907e-13582518ae7f" providerId="AD" clId="Web-{2A75407A-3A25-7529-26B5-D5DC154FD1F5}" dt="2024-12-05T20:50:12.924" v="47" actId="1076"/>
      <pc:docMkLst>
        <pc:docMk/>
      </pc:docMkLst>
      <pc:sldChg chg="modSp">
        <pc:chgData name="Jagjevan Gill" userId="S::jg3495@nau.edu::40d43e29-d183-46ac-907e-13582518ae7f" providerId="AD" clId="Web-{2A75407A-3A25-7529-26B5-D5DC154FD1F5}" dt="2024-12-05T20:50:12.924" v="47" actId="1076"/>
        <pc:sldMkLst>
          <pc:docMk/>
          <pc:sldMk cId="1979907080" sldId="283"/>
        </pc:sldMkLst>
        <pc:spChg chg="mod">
          <ac:chgData name="Jagjevan Gill" userId="S::jg3495@nau.edu::40d43e29-d183-46ac-907e-13582518ae7f" providerId="AD" clId="Web-{2A75407A-3A25-7529-26B5-D5DC154FD1F5}" dt="2024-12-05T20:48:55.516" v="43" actId="20577"/>
          <ac:spMkLst>
            <pc:docMk/>
            <pc:sldMk cId="1979907080" sldId="283"/>
            <ac:spMk id="3" creationId="{599DFA31-B85C-E3E1-14CC-1FB064465A7D}"/>
          </ac:spMkLst>
        </pc:spChg>
        <pc:spChg chg="mod">
          <ac:chgData name="Jagjevan Gill" userId="S::jg3495@nau.edu::40d43e29-d183-46ac-907e-13582518ae7f" providerId="AD" clId="Web-{2A75407A-3A25-7529-26B5-D5DC154FD1F5}" dt="2024-12-05T20:50:12.924" v="47" actId="1076"/>
          <ac:spMkLst>
            <pc:docMk/>
            <pc:sldMk cId="1979907080" sldId="283"/>
            <ac:spMk id="6" creationId="{827E0214-3E9F-1F23-EF76-34A77A40EF49}"/>
          </ac:spMkLst>
        </pc:spChg>
      </pc:sldChg>
      <pc:sldChg chg="modSp">
        <pc:chgData name="Jagjevan Gill" userId="S::jg3495@nau.edu::40d43e29-d183-46ac-907e-13582518ae7f" providerId="AD" clId="Web-{2A75407A-3A25-7529-26B5-D5DC154FD1F5}" dt="2024-12-05T20:47:56.124" v="17" actId="20577"/>
        <pc:sldMkLst>
          <pc:docMk/>
          <pc:sldMk cId="189703729" sldId="284"/>
        </pc:sldMkLst>
        <pc:spChg chg="mod">
          <ac:chgData name="Jagjevan Gill" userId="S::jg3495@nau.edu::40d43e29-d183-46ac-907e-13582518ae7f" providerId="AD" clId="Web-{2A75407A-3A25-7529-26B5-D5DC154FD1F5}" dt="2024-12-05T20:47:56.124" v="17" actId="20577"/>
          <ac:spMkLst>
            <pc:docMk/>
            <pc:sldMk cId="189703729" sldId="284"/>
            <ac:spMk id="3" creationId="{848D8C19-4AFB-CC4F-25CF-CFADEA4B333F}"/>
          </ac:spMkLst>
        </pc:spChg>
      </pc:sldChg>
    </pc:docChg>
  </pc:docChgLst>
  <pc:docChgLst>
    <pc:chgData name="Jagjevan Gill" userId="40d43e29-d183-46ac-907e-13582518ae7f" providerId="ADAL" clId="{34EEA1AB-734B-422D-B508-C2D2A8A7C8D9}"/>
    <pc:docChg chg="undo custSel addSld delSld modSld addMainMaster delMainMaster">
      <pc:chgData name="Jagjevan Gill" userId="40d43e29-d183-46ac-907e-13582518ae7f" providerId="ADAL" clId="{34EEA1AB-734B-422D-B508-C2D2A8A7C8D9}" dt="2024-10-15T04:47:16.632" v="430" actId="14100"/>
      <pc:docMkLst>
        <pc:docMk/>
      </pc:docMkLst>
      <pc:sldChg chg="addSp delSp modSp mod setBg modClrScheme chgLayout">
        <pc:chgData name="Jagjevan Gill" userId="40d43e29-d183-46ac-907e-13582518ae7f" providerId="ADAL" clId="{34EEA1AB-734B-422D-B508-C2D2A8A7C8D9}" dt="2024-10-14T04:43:05.711" v="270" actId="20577"/>
        <pc:sldMkLst>
          <pc:docMk/>
          <pc:sldMk cId="109857222" sldId="256"/>
        </pc:sldMkLst>
        <pc:spChg chg="mod">
          <ac:chgData name="Jagjevan Gill" userId="40d43e29-d183-46ac-907e-13582518ae7f" providerId="ADAL" clId="{34EEA1AB-734B-422D-B508-C2D2A8A7C8D9}" dt="2024-10-14T04:43:05.711" v="27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gjevan Gill" userId="40d43e29-d183-46ac-907e-13582518ae7f" providerId="ADAL" clId="{34EEA1AB-734B-422D-B508-C2D2A8A7C8D9}" dt="2024-10-14T04:42:20.912" v="246" actId="14100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Jagjevan Gill" userId="40d43e29-d183-46ac-907e-13582518ae7f" providerId="ADAL" clId="{34EEA1AB-734B-422D-B508-C2D2A8A7C8D9}" dt="2024-10-14T04:33:57.851" v="159" actId="207"/>
          <ac:spMkLst>
            <pc:docMk/>
            <pc:sldMk cId="109857222" sldId="256"/>
            <ac:spMk id="9" creationId="{07561919-6BF0-986A-9F88-0BC37C1B7A22}"/>
          </ac:spMkLst>
        </pc:spChg>
        <pc:spChg chg="add">
          <ac:chgData name="Jagjevan Gill" userId="40d43e29-d183-46ac-907e-13582518ae7f" providerId="ADAL" clId="{34EEA1AB-734B-422D-B508-C2D2A8A7C8D9}" dt="2024-10-09T21:35:55.238" v="17" actId="26606"/>
          <ac:spMkLst>
            <pc:docMk/>
            <pc:sldMk cId="109857222" sldId="256"/>
            <ac:spMk id="15" creationId="{FE406479-1D57-4209-B128-3C81746247C6}"/>
          </ac:spMkLst>
        </pc:spChg>
        <pc:spChg chg="add">
          <ac:chgData name="Jagjevan Gill" userId="40d43e29-d183-46ac-907e-13582518ae7f" providerId="ADAL" clId="{34EEA1AB-734B-422D-B508-C2D2A8A7C8D9}" dt="2024-10-09T21:35:55.238" v="17" actId="26606"/>
          <ac:spMkLst>
            <pc:docMk/>
            <pc:sldMk cId="109857222" sldId="256"/>
            <ac:spMk id="38" creationId="{D4906370-1564-49FA-A802-58546B3922DC}"/>
          </ac:spMkLst>
        </pc:spChg>
        <pc:spChg chg="add">
          <ac:chgData name="Jagjevan Gill" userId="40d43e29-d183-46ac-907e-13582518ae7f" providerId="ADAL" clId="{34EEA1AB-734B-422D-B508-C2D2A8A7C8D9}" dt="2024-10-09T21:35:55.238" v="17" actId="26606"/>
          <ac:spMkLst>
            <pc:docMk/>
            <pc:sldMk cId="109857222" sldId="256"/>
            <ac:spMk id="40" creationId="{EF640709-BDFD-453B-B75D-6212E7A870BA}"/>
          </ac:spMkLst>
        </pc:spChg>
        <pc:spChg chg="add">
          <ac:chgData name="Jagjevan Gill" userId="40d43e29-d183-46ac-907e-13582518ae7f" providerId="ADAL" clId="{34EEA1AB-734B-422D-B508-C2D2A8A7C8D9}" dt="2024-10-09T21:35:55.238" v="17" actId="26606"/>
          <ac:spMkLst>
            <pc:docMk/>
            <pc:sldMk cId="109857222" sldId="256"/>
            <ac:spMk id="41" creationId="{B4019478-3FDC-438C-8848-1D7DA864AFC4}"/>
          </ac:spMkLst>
        </pc:spChg>
        <pc:picChg chg="add">
          <ac:chgData name="Jagjevan Gill" userId="40d43e29-d183-46ac-907e-13582518ae7f" providerId="ADAL" clId="{34EEA1AB-734B-422D-B508-C2D2A8A7C8D9}" dt="2024-10-09T21:35:55.238" v="17" actId="26606"/>
          <ac:picMkLst>
            <pc:docMk/>
            <pc:sldMk cId="109857222" sldId="256"/>
            <ac:picMk id="39" creationId="{12B394B1-D53C-7BCF-6B0E-AF283DF9977C}"/>
          </ac:picMkLst>
        </pc:picChg>
      </pc:sldChg>
      <pc:sldChg chg="modSp new del">
        <pc:chgData name="Jagjevan Gill" userId="40d43e29-d183-46ac-907e-13582518ae7f" providerId="ADAL" clId="{34EEA1AB-734B-422D-B508-C2D2A8A7C8D9}" dt="2024-10-09T21:34:30.276" v="11" actId="680"/>
        <pc:sldMkLst>
          <pc:docMk/>
          <pc:sldMk cId="3488633931" sldId="257"/>
        </pc:sldMkLst>
      </pc:sldChg>
      <pc:sldChg chg="modSp new mod modAnim">
        <pc:chgData name="Jagjevan Gill" userId="40d43e29-d183-46ac-907e-13582518ae7f" providerId="ADAL" clId="{34EEA1AB-734B-422D-B508-C2D2A8A7C8D9}" dt="2024-10-15T03:56:10.097" v="358"/>
        <pc:sldMkLst>
          <pc:docMk/>
          <pc:sldMk cId="3585246680" sldId="257"/>
        </pc:sldMkLst>
        <pc:spChg chg="mod">
          <ac:chgData name="Jagjevan Gill" userId="40d43e29-d183-46ac-907e-13582518ae7f" providerId="ADAL" clId="{34EEA1AB-734B-422D-B508-C2D2A8A7C8D9}" dt="2024-10-09T21:45:57.353" v="131" actId="20577"/>
          <ac:spMkLst>
            <pc:docMk/>
            <pc:sldMk cId="3585246680" sldId="257"/>
            <ac:spMk id="2" creationId="{98F7A2B4-9C02-A6BD-3105-93BC978CAD8A}"/>
          </ac:spMkLst>
        </pc:spChg>
        <pc:spChg chg="mod">
          <ac:chgData name="Jagjevan Gill" userId="40d43e29-d183-46ac-907e-13582518ae7f" providerId="ADAL" clId="{34EEA1AB-734B-422D-B508-C2D2A8A7C8D9}" dt="2024-10-15T00:48:01.732" v="298" actId="20577"/>
          <ac:spMkLst>
            <pc:docMk/>
            <pc:sldMk cId="3585246680" sldId="257"/>
            <ac:spMk id="3" creationId="{C6CDE39A-8F77-409A-A41A-CA04C72B1282}"/>
          </ac:spMkLst>
        </pc:spChg>
        <pc:spChg chg="mod">
          <ac:chgData name="Jagjevan Gill" userId="40d43e29-d183-46ac-907e-13582518ae7f" providerId="ADAL" clId="{34EEA1AB-734B-422D-B508-C2D2A8A7C8D9}" dt="2024-10-14T04:33:39.374" v="156" actId="255"/>
          <ac:spMkLst>
            <pc:docMk/>
            <pc:sldMk cId="3585246680" sldId="257"/>
            <ac:spMk id="4" creationId="{4E540108-FC63-A459-079E-BF3AE37B112E}"/>
          </ac:spMkLst>
        </pc:spChg>
      </pc:sldChg>
      <pc:sldChg chg="modSp new mod">
        <pc:chgData name="Jagjevan Gill" userId="40d43e29-d183-46ac-907e-13582518ae7f" providerId="ADAL" clId="{34EEA1AB-734B-422D-B508-C2D2A8A7C8D9}" dt="2024-10-14T04:33:48.216" v="157" actId="255"/>
        <pc:sldMkLst>
          <pc:docMk/>
          <pc:sldMk cId="1613618504" sldId="258"/>
        </pc:sldMkLst>
      </pc:sldChg>
      <pc:sldChg chg="modSp mod">
        <pc:chgData name="Jagjevan Gill" userId="40d43e29-d183-46ac-907e-13582518ae7f" providerId="ADAL" clId="{34EEA1AB-734B-422D-B508-C2D2A8A7C8D9}" dt="2024-10-14T04:35:51.811" v="175" actId="255"/>
        <pc:sldMkLst>
          <pc:docMk/>
          <pc:sldMk cId="579787250" sldId="259"/>
        </pc:sldMkLst>
        <pc:spChg chg="mod">
          <ac:chgData name="Jagjevan Gill" userId="40d43e29-d183-46ac-907e-13582518ae7f" providerId="ADAL" clId="{34EEA1AB-734B-422D-B508-C2D2A8A7C8D9}" dt="2024-10-14T04:35:51.811" v="175" actId="255"/>
          <ac:spMkLst>
            <pc:docMk/>
            <pc:sldMk cId="579787250" sldId="259"/>
            <ac:spMk id="14" creationId="{1808407D-CF23-2C84-9198-3221A0B1EE93}"/>
          </ac:spMkLst>
        </pc:spChg>
      </pc:sldChg>
      <pc:sldChg chg="addSp delSp modSp mod">
        <pc:chgData name="Jagjevan Gill" userId="40d43e29-d183-46ac-907e-13582518ae7f" providerId="ADAL" clId="{34EEA1AB-734B-422D-B508-C2D2A8A7C8D9}" dt="2024-10-15T03:56:59.262" v="360" actId="14100"/>
        <pc:sldMkLst>
          <pc:docMk/>
          <pc:sldMk cId="3771213051" sldId="260"/>
        </pc:sldMkLst>
        <pc:spChg chg="mod">
          <ac:chgData name="Jagjevan Gill" userId="40d43e29-d183-46ac-907e-13582518ae7f" providerId="ADAL" clId="{34EEA1AB-734B-422D-B508-C2D2A8A7C8D9}" dt="2024-10-14T04:35:46.427" v="174" actId="255"/>
          <ac:spMkLst>
            <pc:docMk/>
            <pc:sldMk cId="3771213051" sldId="260"/>
            <ac:spMk id="4" creationId="{CFF95AEE-DF0D-0A2D-FD39-71FADCE7D6BF}"/>
          </ac:spMkLst>
        </pc:spChg>
      </pc:sldChg>
      <pc:sldChg chg="modSp mod">
        <pc:chgData name="Jagjevan Gill" userId="40d43e29-d183-46ac-907e-13582518ae7f" providerId="ADAL" clId="{34EEA1AB-734B-422D-B508-C2D2A8A7C8D9}" dt="2024-10-15T00:48:47.391" v="307" actId="20577"/>
        <pc:sldMkLst>
          <pc:docMk/>
          <pc:sldMk cId="3985672853" sldId="261"/>
        </pc:sldMkLst>
      </pc:sldChg>
      <pc:sldChg chg="modSp mod">
        <pc:chgData name="Jagjevan Gill" userId="40d43e29-d183-46ac-907e-13582518ae7f" providerId="ADAL" clId="{34EEA1AB-734B-422D-B508-C2D2A8A7C8D9}" dt="2024-10-14T04:34:24.272" v="161" actId="255"/>
        <pc:sldMkLst>
          <pc:docMk/>
          <pc:sldMk cId="3369495148" sldId="262"/>
        </pc:sldMkLst>
      </pc:sldChg>
      <pc:sldChg chg="addSp delSp modSp mod">
        <pc:chgData name="Jagjevan Gill" userId="40d43e29-d183-46ac-907e-13582518ae7f" providerId="ADAL" clId="{34EEA1AB-734B-422D-B508-C2D2A8A7C8D9}" dt="2024-10-15T03:55:35.845" v="357" actId="1076"/>
        <pc:sldMkLst>
          <pc:docMk/>
          <pc:sldMk cId="2056476346" sldId="263"/>
        </pc:sldMkLst>
      </pc:sldChg>
      <pc:sldChg chg="modSp mod">
        <pc:chgData name="Jagjevan Gill" userId="40d43e29-d183-46ac-907e-13582518ae7f" providerId="ADAL" clId="{34EEA1AB-734B-422D-B508-C2D2A8A7C8D9}" dt="2024-10-14T04:34:47.182" v="164" actId="255"/>
        <pc:sldMkLst>
          <pc:docMk/>
          <pc:sldMk cId="1352157365" sldId="264"/>
        </pc:sldMkLst>
      </pc:sldChg>
      <pc:sldChg chg="modSp mod">
        <pc:chgData name="Jagjevan Gill" userId="40d43e29-d183-46ac-907e-13582518ae7f" providerId="ADAL" clId="{34EEA1AB-734B-422D-B508-C2D2A8A7C8D9}" dt="2024-10-14T04:34:53.385" v="165" actId="255"/>
        <pc:sldMkLst>
          <pc:docMk/>
          <pc:sldMk cId="1235835592" sldId="265"/>
        </pc:sldMkLst>
      </pc:sldChg>
      <pc:sldChg chg="modSp mod">
        <pc:chgData name="Jagjevan Gill" userId="40d43e29-d183-46ac-907e-13582518ae7f" providerId="ADAL" clId="{34EEA1AB-734B-422D-B508-C2D2A8A7C8D9}" dt="2024-10-14T04:35:14.796" v="169" actId="20577"/>
        <pc:sldMkLst>
          <pc:docMk/>
          <pc:sldMk cId="1941395535" sldId="266"/>
        </pc:sldMkLst>
      </pc:sldChg>
      <pc:sldChg chg="modSp mod">
        <pc:chgData name="Jagjevan Gill" userId="40d43e29-d183-46ac-907e-13582518ae7f" providerId="ADAL" clId="{34EEA1AB-734B-422D-B508-C2D2A8A7C8D9}" dt="2024-10-15T04:47:16.632" v="430" actId="14100"/>
        <pc:sldMkLst>
          <pc:docMk/>
          <pc:sldMk cId="706889610" sldId="267"/>
        </pc:sldMkLst>
      </pc:sldChg>
      <pc:sldChg chg="addSp delSp modSp mod">
        <pc:chgData name="Jagjevan Gill" userId="40d43e29-d183-46ac-907e-13582518ae7f" providerId="ADAL" clId="{34EEA1AB-734B-422D-B508-C2D2A8A7C8D9}" dt="2024-10-15T04:46:54.609" v="429" actId="1076"/>
        <pc:sldMkLst>
          <pc:docMk/>
          <pc:sldMk cId="2753630439" sldId="268"/>
        </pc:sldMkLst>
      </pc:sldChg>
      <pc:sldChg chg="modSp mod">
        <pc:chgData name="Jagjevan Gill" userId="40d43e29-d183-46ac-907e-13582518ae7f" providerId="ADAL" clId="{34EEA1AB-734B-422D-B508-C2D2A8A7C8D9}" dt="2024-10-14T04:35:37.199" v="172" actId="255"/>
        <pc:sldMkLst>
          <pc:docMk/>
          <pc:sldMk cId="1878594807" sldId="269"/>
        </pc:sldMkLst>
      </pc:sldChg>
      <pc:sldChg chg="new del">
        <pc:chgData name="Jagjevan Gill" userId="40d43e29-d183-46ac-907e-13582518ae7f" providerId="ADAL" clId="{34EEA1AB-734B-422D-B508-C2D2A8A7C8D9}" dt="2024-10-14T04:36:14.907" v="177" actId="2696"/>
        <pc:sldMkLst>
          <pc:docMk/>
          <pc:sldMk cId="150493160" sldId="270"/>
        </pc:sldMkLst>
      </pc:sldChg>
      <pc:sldMasterChg chg="add del addSldLayout delSldLayout">
        <pc:chgData name="Jagjevan Gill" userId="40d43e29-d183-46ac-907e-13582518ae7f" providerId="ADAL" clId="{34EEA1AB-734B-422D-B508-C2D2A8A7C8D9}" dt="2024-10-09T21:35:55.238" v="17" actId="26606"/>
        <pc:sldMasterMkLst>
          <pc:docMk/>
          <pc:sldMasterMk cId="1968457660" sldId="2147483672"/>
        </pc:sldMasterMkLst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45237436" sldId="2147483673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241488055" sldId="2147483674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406118148" sldId="2147483675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457750389" sldId="2147483676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506770677" sldId="2147483677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444341331" sldId="2147483678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529389456" sldId="2147483679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2820071933" sldId="2147483680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01256614" sldId="2147483681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3589555375" sldId="2147483682"/>
          </pc:sldLayoutMkLst>
        </pc:sldLayoutChg>
        <pc:sldLayoutChg chg="add del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1968457660" sldId="2147483672"/>
            <pc:sldLayoutMk cId="165732255" sldId="2147483683"/>
          </pc:sldLayoutMkLst>
        </pc:sldLayoutChg>
      </pc:sldMasterChg>
      <pc:sldMasterChg chg="add del addSldLayout delSldLayout">
        <pc:chgData name="Jagjevan Gill" userId="40d43e29-d183-46ac-907e-13582518ae7f" providerId="ADAL" clId="{34EEA1AB-734B-422D-B508-C2D2A8A7C8D9}" dt="2024-10-09T21:35:55.165" v="16" actId="26606"/>
        <pc:sldMasterMkLst>
          <pc:docMk/>
          <pc:sldMasterMk cId="1126208565" sldId="2147483723"/>
        </pc:sldMasterMkLst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495989039" sldId="2147483712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364052389" sldId="2147483713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358262209" sldId="2147483714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744617882" sldId="2147483715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385427729" sldId="2147483716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1998710654" sldId="2147483717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548841601" sldId="2147483718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2011473528" sldId="2147483719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3703118019" sldId="2147483720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1367893335" sldId="2147483721"/>
          </pc:sldLayoutMkLst>
        </pc:sldLayoutChg>
        <pc:sldLayoutChg chg="add del">
          <pc:chgData name="Jagjevan Gill" userId="40d43e29-d183-46ac-907e-13582518ae7f" providerId="ADAL" clId="{34EEA1AB-734B-422D-B508-C2D2A8A7C8D9}" dt="2024-10-09T21:35:55.165" v="16" actId="26606"/>
          <pc:sldLayoutMkLst>
            <pc:docMk/>
            <pc:sldMasterMk cId="1126208565" sldId="2147483723"/>
            <pc:sldLayoutMk cId="1153496234" sldId="2147483722"/>
          </pc:sldLayoutMkLst>
        </pc:sldLayoutChg>
      </pc:sldMasterChg>
      <pc:sldMasterChg chg="add addSldLayout">
        <pc:chgData name="Jagjevan Gill" userId="40d43e29-d183-46ac-907e-13582518ae7f" providerId="ADAL" clId="{34EEA1AB-734B-422D-B508-C2D2A8A7C8D9}" dt="2024-10-09T21:35:55.238" v="17" actId="26606"/>
        <pc:sldMasterMkLst>
          <pc:docMk/>
          <pc:sldMasterMk cId="4025766905" sldId="2147483762"/>
        </pc:sldMasterMkLst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884748749" sldId="2147483751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23634533" sldId="2147483752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137893651" sldId="2147483753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4139644456" sldId="2147483754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139379679" sldId="2147483755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754043339" sldId="2147483756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2552429371" sldId="2147483757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3650917692" sldId="2147483758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1511468998" sldId="2147483759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2136215242" sldId="2147483760"/>
          </pc:sldLayoutMkLst>
        </pc:sldLayoutChg>
        <pc:sldLayoutChg chg="add">
          <pc:chgData name="Jagjevan Gill" userId="40d43e29-d183-46ac-907e-13582518ae7f" providerId="ADAL" clId="{34EEA1AB-734B-422D-B508-C2D2A8A7C8D9}" dt="2024-10-09T21:35:55.238" v="17" actId="26606"/>
          <pc:sldLayoutMkLst>
            <pc:docMk/>
            <pc:sldMasterMk cId="4025766905" sldId="2147483762"/>
            <pc:sldLayoutMk cId="1087520024" sldId="2147483761"/>
          </pc:sldLayoutMkLst>
        </pc:sldLayoutChg>
      </pc:sldMasterChg>
    </pc:docChg>
  </pc:docChgLst>
  <pc:docChgLst>
    <pc:chgData name="Jagjevan Gill" userId="S::jg3495@nau.edu::40d43e29-d183-46ac-907e-13582518ae7f" providerId="AD" clId="Web-{EBE8B46B-C07E-340C-FE41-AA52B2E9D5C4}"/>
    <pc:docChg chg="modSld">
      <pc:chgData name="Jagjevan Gill" userId="S::jg3495@nau.edu::40d43e29-d183-46ac-907e-13582518ae7f" providerId="AD" clId="Web-{EBE8B46B-C07E-340C-FE41-AA52B2E9D5C4}" dt="2024-12-03T18:25:30.674" v="30" actId="20577"/>
      <pc:docMkLst>
        <pc:docMk/>
      </pc:docMkLst>
      <pc:sldChg chg="modSp">
        <pc:chgData name="Jagjevan Gill" userId="S::jg3495@nau.edu::40d43e29-d183-46ac-907e-13582518ae7f" providerId="AD" clId="Web-{EBE8B46B-C07E-340C-FE41-AA52B2E9D5C4}" dt="2024-12-03T18:25:30.674" v="30" actId="20577"/>
        <pc:sldMkLst>
          <pc:docMk/>
          <pc:sldMk cId="1001409061" sldId="277"/>
        </pc:sldMkLst>
      </pc:sldChg>
      <pc:sldChg chg="modSp">
        <pc:chgData name="Jagjevan Gill" userId="S::jg3495@nau.edu::40d43e29-d183-46ac-907e-13582518ae7f" providerId="AD" clId="Web-{EBE8B46B-C07E-340C-FE41-AA52B2E9D5C4}" dt="2024-12-03T18:24:45.173" v="27" actId="20577"/>
        <pc:sldMkLst>
          <pc:docMk/>
          <pc:sldMk cId="1773000128" sldId="278"/>
        </pc:sldMkLst>
      </pc:sldChg>
      <pc:sldChg chg="modSp">
        <pc:chgData name="Jagjevan Gill" userId="S::jg3495@nau.edu::40d43e29-d183-46ac-907e-13582518ae7f" providerId="AD" clId="Web-{EBE8B46B-C07E-340C-FE41-AA52B2E9D5C4}" dt="2024-12-03T18:14:19.757" v="6" actId="20577"/>
        <pc:sldMkLst>
          <pc:docMk/>
          <pc:sldMk cId="330596747" sldId="280"/>
        </pc:sldMkLst>
      </pc:sldChg>
      <pc:sldChg chg="modSp">
        <pc:chgData name="Jagjevan Gill" userId="S::jg3495@nau.edu::40d43e29-d183-46ac-907e-13582518ae7f" providerId="AD" clId="Web-{EBE8B46B-C07E-340C-FE41-AA52B2E9D5C4}" dt="2024-12-03T18:14:56.337" v="10" actId="20577"/>
        <pc:sldMkLst>
          <pc:docMk/>
          <pc:sldMk cId="719533325" sldId="281"/>
        </pc:sldMkLst>
      </pc:sldChg>
      <pc:sldChg chg="modSp">
        <pc:chgData name="Jagjevan Gill" userId="S::jg3495@nau.edu::40d43e29-d183-46ac-907e-13582518ae7f" providerId="AD" clId="Web-{EBE8B46B-C07E-340C-FE41-AA52B2E9D5C4}" dt="2024-12-03T18:15:05.618" v="11" actId="20577"/>
        <pc:sldMkLst>
          <pc:docMk/>
          <pc:sldMk cId="1946204248" sldId="282"/>
        </pc:sldMkLst>
        <pc:spChg chg="mod">
          <ac:chgData name="Jagjevan Gill" userId="S::jg3495@nau.edu::40d43e29-d183-46ac-907e-13582518ae7f" providerId="AD" clId="Web-{EBE8B46B-C07E-340C-FE41-AA52B2E9D5C4}" dt="2024-12-03T18:15:05.618" v="11" actId="20577"/>
          <ac:spMkLst>
            <pc:docMk/>
            <pc:sldMk cId="1946204248" sldId="282"/>
            <ac:spMk id="2" creationId="{2C3FC473-228A-5EAA-2ACE-38CCF1AA245D}"/>
          </ac:spMkLst>
        </pc:spChg>
      </pc:sldChg>
    </pc:docChg>
  </pc:docChgLst>
  <pc:docChgLst>
    <pc:chgData name="Jagjevan Gill" userId="S::jg3495@nau.edu::40d43e29-d183-46ac-907e-13582518ae7f" providerId="AD" clId="Web-{E8115FF6-5C7E-434A-CE4B-719E9EB91217}"/>
    <pc:docChg chg="modSld">
      <pc:chgData name="Jagjevan Gill" userId="S::jg3495@nau.edu::40d43e29-d183-46ac-907e-13582518ae7f" providerId="AD" clId="Web-{E8115FF6-5C7E-434A-CE4B-719E9EB91217}" dt="2024-10-15T03:52:10.081" v="55" actId="20577"/>
      <pc:docMkLst>
        <pc:docMk/>
      </pc:docMkLst>
      <pc:sldChg chg="addSp modSp">
        <pc:chgData name="Jagjevan Gill" userId="S::jg3495@nau.edu::40d43e29-d183-46ac-907e-13582518ae7f" providerId="AD" clId="Web-{E8115FF6-5C7E-434A-CE4B-719E9EB91217}" dt="2024-10-15T03:52:10.081" v="55" actId="20577"/>
        <pc:sldMkLst>
          <pc:docMk/>
          <pc:sldMk cId="1613618504" sldId="258"/>
        </pc:sldMkLst>
      </pc:sldChg>
      <pc:sldChg chg="addSp delSp modSp">
        <pc:chgData name="Jagjevan Gill" userId="S::jg3495@nau.edu::40d43e29-d183-46ac-907e-13582518ae7f" providerId="AD" clId="Web-{E8115FF6-5C7E-434A-CE4B-719E9EB91217}" dt="2024-10-15T03:49:46.602" v="19" actId="1076"/>
        <pc:sldMkLst>
          <pc:docMk/>
          <pc:sldMk cId="706889610" sldId="267"/>
        </pc:sldMkLst>
      </pc:sldChg>
      <pc:sldChg chg="addSp delSp modSp">
        <pc:chgData name="Jagjevan Gill" userId="S::jg3495@nau.edu::40d43e29-d183-46ac-907e-13582518ae7f" providerId="AD" clId="Web-{E8115FF6-5C7E-434A-CE4B-719E9EB91217}" dt="2024-10-15T03:49:34.570" v="15"/>
        <pc:sldMkLst>
          <pc:docMk/>
          <pc:sldMk cId="1878594807" sldId="269"/>
        </pc:sldMkLst>
      </pc:sldChg>
    </pc:docChg>
  </pc:docChgLst>
  <pc:docChgLst>
    <pc:chgData name="Beizhe Shen" userId="S::bs2284@nau.edu::ca6262fb-d8b9-44d0-b053-41c592317563" providerId="AD" clId="Web-{41D8846A-6933-706F-5380-184CD41FC8FE}"/>
    <pc:docChg chg="modSld">
      <pc:chgData name="Beizhe Shen" userId="S::bs2284@nau.edu::ca6262fb-d8b9-44d0-b053-41c592317563" providerId="AD" clId="Web-{41D8846A-6933-706F-5380-184CD41FC8FE}" dt="2024-12-05T21:09:11.206" v="1"/>
      <pc:docMkLst>
        <pc:docMk/>
      </pc:docMkLst>
      <pc:sldChg chg="modSp">
        <pc:chgData name="Beizhe Shen" userId="S::bs2284@nau.edu::ca6262fb-d8b9-44d0-b053-41c592317563" providerId="AD" clId="Web-{41D8846A-6933-706F-5380-184CD41FC8FE}" dt="2024-12-05T21:09:11.206" v="1"/>
        <pc:sldMkLst>
          <pc:docMk/>
          <pc:sldMk cId="3180429103" sldId="291"/>
        </pc:sldMkLst>
        <pc:graphicFrameChg chg="mod modGraphic">
          <ac:chgData name="Beizhe Shen" userId="S::bs2284@nau.edu::ca6262fb-d8b9-44d0-b053-41c592317563" providerId="AD" clId="Web-{41D8846A-6933-706F-5380-184CD41FC8FE}" dt="2024-12-05T21:09:11.206" v="1"/>
          <ac:graphicFrameMkLst>
            <pc:docMk/>
            <pc:sldMk cId="3180429103" sldId="291"/>
            <ac:graphicFrameMk id="16" creationId="{2349BC5D-FA30-BB33-3758-ED4D9B3C2BA0}"/>
          </ac:graphicFrameMkLst>
        </pc:graphicFrameChg>
      </pc:sldChg>
    </pc:docChg>
  </pc:docChgLst>
  <pc:docChgLst>
    <pc:chgData name="Nicholas H Wakefield" userId="b3491e2d-2778-4732-a010-09ef26a00d51" providerId="ADAL" clId="{AD530E6F-2ACC-4707-9201-E8474815EC72}"/>
    <pc:docChg chg="undo custSel modSld">
      <pc:chgData name="Nicholas H Wakefield" userId="b3491e2d-2778-4732-a010-09ef26a00d51" providerId="ADAL" clId="{AD530E6F-2ACC-4707-9201-E8474815EC72}" dt="2024-12-08T02:03:32.243" v="1" actId="1076"/>
      <pc:docMkLst>
        <pc:docMk/>
      </pc:docMkLst>
      <pc:sldChg chg="modSp mod">
        <pc:chgData name="Nicholas H Wakefield" userId="b3491e2d-2778-4732-a010-09ef26a00d51" providerId="ADAL" clId="{AD530E6F-2ACC-4707-9201-E8474815EC72}" dt="2024-12-08T02:03:32.243" v="1" actId="1076"/>
        <pc:sldMkLst>
          <pc:docMk/>
          <pc:sldMk cId="2527720628" sldId="270"/>
        </pc:sldMkLst>
        <pc:picChg chg="mod">
          <ac:chgData name="Nicholas H Wakefield" userId="b3491e2d-2778-4732-a010-09ef26a00d51" providerId="ADAL" clId="{AD530E6F-2ACC-4707-9201-E8474815EC72}" dt="2024-12-08T02:03:32.243" v="1" actId="1076"/>
          <ac:picMkLst>
            <pc:docMk/>
            <pc:sldMk cId="2527720628" sldId="270"/>
            <ac:picMk id="5" creationId="{0C11E1A9-44D0-D2B0-5EE2-2697DE75BDD0}"/>
          </ac:picMkLst>
        </pc:picChg>
      </pc:sldChg>
    </pc:docChg>
  </pc:docChgLst>
  <pc:docChgLst>
    <pc:chgData name="Jagjevan Gill" userId="S::jg3495@nau.edu::40d43e29-d183-46ac-907e-13582518ae7f" providerId="AD" clId="Web-{392A2347-A197-D462-80A9-C86DCCEC9EE1}"/>
    <pc:docChg chg="addSld delSld modSld">
      <pc:chgData name="Jagjevan Gill" userId="S::jg3495@nau.edu::40d43e29-d183-46ac-907e-13582518ae7f" providerId="AD" clId="Web-{392A2347-A197-D462-80A9-C86DCCEC9EE1}" dt="2024-12-04T18:02:09.521" v="152" actId="20577"/>
      <pc:docMkLst>
        <pc:docMk/>
      </pc:docMkLst>
      <pc:sldChg chg="modSp">
        <pc:chgData name="Jagjevan Gill" userId="S::jg3495@nau.edu::40d43e29-d183-46ac-907e-13582518ae7f" providerId="AD" clId="Web-{392A2347-A197-D462-80A9-C86DCCEC9EE1}" dt="2024-12-04T18:02:09.521" v="152" actId="20577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392A2347-A197-D462-80A9-C86DCCEC9EE1}" dt="2024-12-04T18:02:09.521" v="152" actId="20577"/>
          <ac:spMkLst>
            <pc:docMk/>
            <pc:sldMk cId="3585246680" sldId="257"/>
            <ac:spMk id="3" creationId="{C6CDE39A-8F77-409A-A41A-CA04C72B1282}"/>
          </ac:spMkLst>
        </pc:spChg>
      </pc:sldChg>
      <pc:sldChg chg="delSp modSp add delAnim">
        <pc:chgData name="Jagjevan Gill" userId="S::jg3495@nau.edu::40d43e29-d183-46ac-907e-13582518ae7f" providerId="AD" clId="Web-{392A2347-A197-D462-80A9-C86DCCEC9EE1}" dt="2024-12-04T17:53:04.823" v="51"/>
        <pc:sldMkLst>
          <pc:docMk/>
          <pc:sldMk cId="3771213051" sldId="260"/>
        </pc:sldMkLst>
        <pc:spChg chg="del mod">
          <ac:chgData name="Jagjevan Gill" userId="S::jg3495@nau.edu::40d43e29-d183-46ac-907e-13582518ae7f" providerId="AD" clId="Web-{392A2347-A197-D462-80A9-C86DCCEC9EE1}" dt="2024-12-04T17:52:47.729" v="49"/>
          <ac:spMkLst>
            <pc:docMk/>
            <pc:sldMk cId="3771213051" sldId="260"/>
            <ac:spMk id="8" creationId="{900460A6-1408-480D-A645-BAEDF6CBE0F9}"/>
          </ac:spMkLst>
        </pc:spChg>
        <pc:spChg chg="del">
          <ac:chgData name="Jagjevan Gill" userId="S::jg3495@nau.edu::40d43e29-d183-46ac-907e-13582518ae7f" providerId="AD" clId="Web-{392A2347-A197-D462-80A9-C86DCCEC9EE1}" dt="2024-12-04T17:53:04.823" v="51"/>
          <ac:spMkLst>
            <pc:docMk/>
            <pc:sldMk cId="3771213051" sldId="260"/>
            <ac:spMk id="9" creationId="{68C2971D-83B2-43D8-A4DF-797D3A893E17}"/>
          </ac:spMkLst>
        </pc:spChg>
        <pc:picChg chg="del">
          <ac:chgData name="Jagjevan Gill" userId="S::jg3495@nau.edu::40d43e29-d183-46ac-907e-13582518ae7f" providerId="AD" clId="Web-{392A2347-A197-D462-80A9-C86DCCEC9EE1}" dt="2024-12-04T17:53:00.964" v="50"/>
          <ac:picMkLst>
            <pc:docMk/>
            <pc:sldMk cId="3771213051" sldId="260"/>
            <ac:picMk id="6" creationId="{280EDBC0-EE4C-4717-AC3B-32B4EB8C6205}"/>
          </ac:picMkLst>
        </pc:picChg>
      </pc:sldChg>
      <pc:sldChg chg="modSp">
        <pc:chgData name="Jagjevan Gill" userId="S::jg3495@nau.edu::40d43e29-d183-46ac-907e-13582518ae7f" providerId="AD" clId="Web-{392A2347-A197-D462-80A9-C86DCCEC9EE1}" dt="2024-12-04T17:46:44.738" v="34" actId="20577"/>
        <pc:sldMkLst>
          <pc:docMk/>
          <pc:sldMk cId="1979907080" sldId="283"/>
        </pc:sldMkLst>
        <pc:spChg chg="mod">
          <ac:chgData name="Jagjevan Gill" userId="S::jg3495@nau.edu::40d43e29-d183-46ac-907e-13582518ae7f" providerId="AD" clId="Web-{392A2347-A197-D462-80A9-C86DCCEC9EE1}" dt="2024-12-04T17:46:44.738" v="34" actId="20577"/>
          <ac:spMkLst>
            <pc:docMk/>
            <pc:sldMk cId="1979907080" sldId="283"/>
            <ac:spMk id="2" creationId="{64BA701A-2E30-51FB-20F2-DF77EB12694B}"/>
          </ac:spMkLst>
        </pc:spChg>
      </pc:sldChg>
      <pc:sldChg chg="modSp">
        <pc:chgData name="Jagjevan Gill" userId="S::jg3495@nau.edu::40d43e29-d183-46ac-907e-13582518ae7f" providerId="AD" clId="Web-{392A2347-A197-D462-80A9-C86DCCEC9EE1}" dt="2024-12-04T17:48:14.396" v="35" actId="20577"/>
        <pc:sldMkLst>
          <pc:docMk/>
          <pc:sldMk cId="189703729" sldId="284"/>
        </pc:sldMkLst>
        <pc:spChg chg="mod">
          <ac:chgData name="Jagjevan Gill" userId="S::jg3495@nau.edu::40d43e29-d183-46ac-907e-13582518ae7f" providerId="AD" clId="Web-{392A2347-A197-D462-80A9-C86DCCEC9EE1}" dt="2024-12-04T17:48:14.396" v="35" actId="20577"/>
          <ac:spMkLst>
            <pc:docMk/>
            <pc:sldMk cId="189703729" sldId="284"/>
            <ac:spMk id="2" creationId="{4AE34C88-D13D-5D32-E306-219AF548010D}"/>
          </ac:spMkLst>
        </pc:spChg>
      </pc:sldChg>
      <pc:sldChg chg="modSp">
        <pc:chgData name="Jagjevan Gill" userId="S::jg3495@nau.edu::40d43e29-d183-46ac-907e-13582518ae7f" providerId="AD" clId="Web-{392A2347-A197-D462-80A9-C86DCCEC9EE1}" dt="2024-12-04T17:53:22.011" v="52" actId="20577"/>
        <pc:sldMkLst>
          <pc:docMk/>
          <pc:sldMk cId="3555186102" sldId="285"/>
        </pc:sldMkLst>
        <pc:spChg chg="mod">
          <ac:chgData name="Jagjevan Gill" userId="S::jg3495@nau.edu::40d43e29-d183-46ac-907e-13582518ae7f" providerId="AD" clId="Web-{392A2347-A197-D462-80A9-C86DCCEC9EE1}" dt="2024-12-04T17:53:22.011" v="52" actId="20577"/>
          <ac:spMkLst>
            <pc:docMk/>
            <pc:sldMk cId="3555186102" sldId="285"/>
            <ac:spMk id="2" creationId="{8A1EF26F-F0F4-A3CB-A11D-3AC5993940E5}"/>
          </ac:spMkLst>
        </pc:spChg>
      </pc:sldChg>
      <pc:sldChg chg="modSp">
        <pc:chgData name="Jagjevan Gill" userId="S::jg3495@nau.edu::40d43e29-d183-46ac-907e-13582518ae7f" providerId="AD" clId="Web-{392A2347-A197-D462-80A9-C86DCCEC9EE1}" dt="2024-12-04T17:51:13.024" v="40" actId="14100"/>
        <pc:sldMkLst>
          <pc:docMk/>
          <pc:sldMk cId="2205756897" sldId="286"/>
        </pc:sldMkLst>
        <pc:spChg chg="mod">
          <ac:chgData name="Jagjevan Gill" userId="S::jg3495@nau.edu::40d43e29-d183-46ac-907e-13582518ae7f" providerId="AD" clId="Web-{392A2347-A197-D462-80A9-C86DCCEC9EE1}" dt="2024-12-04T17:48:54.772" v="38" actId="20577"/>
          <ac:spMkLst>
            <pc:docMk/>
            <pc:sldMk cId="2205756897" sldId="286"/>
            <ac:spMk id="2" creationId="{15447552-FEE5-1D9D-2C50-A68FD3ED9111}"/>
          </ac:spMkLst>
        </pc:spChg>
        <pc:spChg chg="mod">
          <ac:chgData name="Jagjevan Gill" userId="S::jg3495@nau.edu::40d43e29-d183-46ac-907e-13582518ae7f" providerId="AD" clId="Web-{392A2347-A197-D462-80A9-C86DCCEC9EE1}" dt="2024-12-04T17:51:13.024" v="40" actId="14100"/>
          <ac:spMkLst>
            <pc:docMk/>
            <pc:sldMk cId="2205756897" sldId="286"/>
            <ac:spMk id="3" creationId="{402DA11D-6387-A258-D61F-2368695B27FD}"/>
          </ac:spMkLst>
        </pc:spChg>
      </pc:sldChg>
      <pc:sldChg chg="modSp">
        <pc:chgData name="Jagjevan Gill" userId="S::jg3495@nau.edu::40d43e29-d183-46ac-907e-13582518ae7f" providerId="AD" clId="Web-{392A2347-A197-D462-80A9-C86DCCEC9EE1}" dt="2024-12-04T17:51:46.837" v="42" actId="20577"/>
        <pc:sldMkLst>
          <pc:docMk/>
          <pc:sldMk cId="477884221" sldId="287"/>
        </pc:sldMkLst>
        <pc:spChg chg="mod">
          <ac:chgData name="Jagjevan Gill" userId="S::jg3495@nau.edu::40d43e29-d183-46ac-907e-13582518ae7f" providerId="AD" clId="Web-{392A2347-A197-D462-80A9-C86DCCEC9EE1}" dt="2024-12-04T17:51:46.837" v="42" actId="20577"/>
          <ac:spMkLst>
            <pc:docMk/>
            <pc:sldMk cId="477884221" sldId="287"/>
            <ac:spMk id="2" creationId="{3C75A1D6-D1E3-798F-C155-1E7EE71CD753}"/>
          </ac:spMkLst>
        </pc:spChg>
        <pc:spChg chg="mod">
          <ac:chgData name="Jagjevan Gill" userId="S::jg3495@nau.edu::40d43e29-d183-46ac-907e-13582518ae7f" providerId="AD" clId="Web-{392A2347-A197-D462-80A9-C86DCCEC9EE1}" dt="2024-12-04T17:44:17.954" v="30" actId="14100"/>
          <ac:spMkLst>
            <pc:docMk/>
            <pc:sldMk cId="477884221" sldId="287"/>
            <ac:spMk id="3" creationId="{86770F3C-25A9-3A6A-93FC-89978C2F9C6B}"/>
          </ac:spMkLst>
        </pc:spChg>
      </pc:sldChg>
      <pc:sldChg chg="modSp">
        <pc:chgData name="Jagjevan Gill" userId="S::jg3495@nau.edu::40d43e29-d183-46ac-907e-13582518ae7f" providerId="AD" clId="Web-{392A2347-A197-D462-80A9-C86DCCEC9EE1}" dt="2024-12-04T17:51:52.150" v="43" actId="20577"/>
        <pc:sldMkLst>
          <pc:docMk/>
          <pc:sldMk cId="1324173869" sldId="288"/>
        </pc:sldMkLst>
        <pc:spChg chg="mod">
          <ac:chgData name="Jagjevan Gill" userId="S::jg3495@nau.edu::40d43e29-d183-46ac-907e-13582518ae7f" providerId="AD" clId="Web-{392A2347-A197-D462-80A9-C86DCCEC9EE1}" dt="2024-12-04T17:51:52.150" v="43" actId="20577"/>
          <ac:spMkLst>
            <pc:docMk/>
            <pc:sldMk cId="1324173869" sldId="288"/>
            <ac:spMk id="2" creationId="{96061899-A558-7FF9-EB82-EB6F7B006266}"/>
          </ac:spMkLst>
        </pc:spChg>
      </pc:sldChg>
      <pc:sldChg chg="modSp add replId">
        <pc:chgData name="Jagjevan Gill" userId="S::jg3495@nau.edu::40d43e29-d183-46ac-907e-13582518ae7f" providerId="AD" clId="Web-{392A2347-A197-D462-80A9-C86DCCEC9EE1}" dt="2024-12-04T17:50:35.758" v="39" actId="1076"/>
        <pc:sldMkLst>
          <pc:docMk/>
          <pc:sldMk cId="835247215" sldId="289"/>
        </pc:sldMkLst>
        <pc:spChg chg="mod">
          <ac:chgData name="Jagjevan Gill" userId="S::jg3495@nau.edu::40d43e29-d183-46ac-907e-13582518ae7f" providerId="AD" clId="Web-{392A2347-A197-D462-80A9-C86DCCEC9EE1}" dt="2024-12-04T17:48:46.490" v="36" actId="20577"/>
          <ac:spMkLst>
            <pc:docMk/>
            <pc:sldMk cId="835247215" sldId="289"/>
            <ac:spMk id="2" creationId="{15447552-FEE5-1D9D-2C50-A68FD3ED9111}"/>
          </ac:spMkLst>
        </pc:spChg>
        <pc:spChg chg="mod">
          <ac:chgData name="Jagjevan Gill" userId="S::jg3495@nau.edu::40d43e29-d183-46ac-907e-13582518ae7f" providerId="AD" clId="Web-{392A2347-A197-D462-80A9-C86DCCEC9EE1}" dt="2024-12-04T17:50:35.758" v="39" actId="1076"/>
          <ac:spMkLst>
            <pc:docMk/>
            <pc:sldMk cId="835247215" sldId="289"/>
            <ac:spMk id="3" creationId="{402DA11D-6387-A258-D61F-2368695B27FD}"/>
          </ac:spMkLst>
        </pc:spChg>
      </pc:sldChg>
      <pc:sldChg chg="new del">
        <pc:chgData name="Jagjevan Gill" userId="S::jg3495@nau.edu::40d43e29-d183-46ac-907e-13582518ae7f" providerId="AD" clId="Web-{392A2347-A197-D462-80A9-C86DCCEC9EE1}" dt="2024-12-04T17:52:37.573" v="47"/>
        <pc:sldMkLst>
          <pc:docMk/>
          <pc:sldMk cId="3950119675" sldId="290"/>
        </pc:sldMkLst>
      </pc:sldChg>
    </pc:docChg>
  </pc:docChgLst>
  <pc:docChgLst>
    <pc:chgData name="Beizhe Shen" userId="S::bs2284@nau.edu::ca6262fb-d8b9-44d0-b053-41c592317563" providerId="AD" clId="Web-{E6B3A93F-A487-A936-BAAA-2C8AFD350400}"/>
    <pc:docChg chg="modSld">
      <pc:chgData name="Beizhe Shen" userId="S::bs2284@nau.edu::ca6262fb-d8b9-44d0-b053-41c592317563" providerId="AD" clId="Web-{E6B3A93F-A487-A936-BAAA-2C8AFD350400}" dt="2024-12-03T17:17:12.974" v="23" actId="20577"/>
      <pc:docMkLst>
        <pc:docMk/>
      </pc:docMkLst>
      <pc:sldChg chg="modSp">
        <pc:chgData name="Beizhe Shen" userId="S::bs2284@nau.edu::ca6262fb-d8b9-44d0-b053-41c592317563" providerId="AD" clId="Web-{E6B3A93F-A487-A936-BAAA-2C8AFD350400}" dt="2024-12-03T17:17:12.974" v="23" actId="20577"/>
        <pc:sldMkLst>
          <pc:docMk/>
          <pc:sldMk cId="1773000128" sldId="278"/>
        </pc:sldMkLst>
      </pc:sldChg>
      <pc:sldChg chg="modSp">
        <pc:chgData name="Beizhe Shen" userId="S::bs2284@nau.edu::ca6262fb-d8b9-44d0-b053-41c592317563" providerId="AD" clId="Web-{E6B3A93F-A487-A936-BAAA-2C8AFD350400}" dt="2024-12-03T16:54:41.906" v="18" actId="20577"/>
        <pc:sldMkLst>
          <pc:docMk/>
          <pc:sldMk cId="1946204248" sldId="282"/>
        </pc:sldMkLst>
        <pc:spChg chg="mod">
          <ac:chgData name="Beizhe Shen" userId="S::bs2284@nau.edu::ca6262fb-d8b9-44d0-b053-41c592317563" providerId="AD" clId="Web-{E6B3A93F-A487-A936-BAAA-2C8AFD350400}" dt="2024-12-03T16:54:41.906" v="18" actId="20577"/>
          <ac:spMkLst>
            <pc:docMk/>
            <pc:sldMk cId="1946204248" sldId="282"/>
            <ac:spMk id="2" creationId="{2C3FC473-228A-5EAA-2ACE-38CCF1AA245D}"/>
          </ac:spMkLst>
        </pc:spChg>
        <pc:graphicFrameChg chg="mod modGraphic">
          <ac:chgData name="Beizhe Shen" userId="S::bs2284@nau.edu::ca6262fb-d8b9-44d0-b053-41c592317563" providerId="AD" clId="Web-{E6B3A93F-A487-A936-BAAA-2C8AFD350400}" dt="2024-12-03T16:50:15.152" v="11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  <pc:docChgLst>
    <pc:chgData name="Beizhe Shen" userId="S::bs2284@nau.edu::ca6262fb-d8b9-44d0-b053-41c592317563" providerId="AD" clId="Web-{D053DD40-F57E-D23F-542F-D971F3EDB865}"/>
    <pc:docChg chg="modSld">
      <pc:chgData name="Beizhe Shen" userId="S::bs2284@nau.edu::ca6262fb-d8b9-44d0-b053-41c592317563" providerId="AD" clId="Web-{D053DD40-F57E-D23F-542F-D971F3EDB865}" dt="2024-10-14T16:08:52.102" v="40"/>
      <pc:docMkLst>
        <pc:docMk/>
      </pc:docMkLst>
      <pc:sldChg chg="addSp delSp modSp">
        <pc:chgData name="Beizhe Shen" userId="S::bs2284@nau.edu::ca6262fb-d8b9-44d0-b053-41c592317563" providerId="AD" clId="Web-{D053DD40-F57E-D23F-542F-D971F3EDB865}" dt="2024-10-14T16:08:52.102" v="40"/>
        <pc:sldMkLst>
          <pc:docMk/>
          <pc:sldMk cId="2527720628" sldId="270"/>
        </pc:sldMkLst>
        <pc:spChg chg="mod">
          <ac:chgData name="Beizhe Shen" userId="S::bs2284@nau.edu::ca6262fb-d8b9-44d0-b053-41c592317563" providerId="AD" clId="Web-{D053DD40-F57E-D23F-542F-D971F3EDB865}" dt="2024-10-14T16:06:41.612" v="6" actId="20577"/>
          <ac:spMkLst>
            <pc:docMk/>
            <pc:sldMk cId="2527720628" sldId="270"/>
            <ac:spMk id="3" creationId="{3364B822-8D56-7F7C-3F71-A05733BE9343}"/>
          </ac:spMkLst>
        </pc:spChg>
        <pc:spChg chg="mod">
          <ac:chgData name="Beizhe Shen" userId="S::bs2284@nau.edu::ca6262fb-d8b9-44d0-b053-41c592317563" providerId="AD" clId="Web-{D053DD40-F57E-D23F-542F-D971F3EDB865}" dt="2024-10-14T16:03:40.448" v="0" actId="20577"/>
          <ac:spMkLst>
            <pc:docMk/>
            <pc:sldMk cId="2527720628" sldId="270"/>
            <ac:spMk id="5" creationId="{5D141AAC-8F36-8C78-2E97-3B301E6B0EE6}"/>
          </ac:spMkLst>
        </pc:spChg>
      </pc:sldChg>
    </pc:docChg>
  </pc:docChgLst>
  <pc:docChgLst>
    <pc:chgData name="Beizhe Shen" userId="S::bs2284@nau.edu::ca6262fb-d8b9-44d0-b053-41c592317563" providerId="AD" clId="Web-{79E551FF-93B6-DD37-AC5B-259BF7E0E106}"/>
    <pc:docChg chg="modSld">
      <pc:chgData name="Beizhe Shen" userId="S::bs2284@nau.edu::ca6262fb-d8b9-44d0-b053-41c592317563" providerId="AD" clId="Web-{79E551FF-93B6-DD37-AC5B-259BF7E0E106}" dt="2024-12-02T01:51:54.108" v="56"/>
      <pc:docMkLst>
        <pc:docMk/>
      </pc:docMkLst>
      <pc:sldChg chg="modSp">
        <pc:chgData name="Beizhe Shen" userId="S::bs2284@nau.edu::ca6262fb-d8b9-44d0-b053-41c592317563" providerId="AD" clId="Web-{79E551FF-93B6-DD37-AC5B-259BF7E0E106}" dt="2024-12-01T23:48:36.677" v="0" actId="14100"/>
        <pc:sldMkLst>
          <pc:docMk/>
          <pc:sldMk cId="719533325" sldId="281"/>
        </pc:sldMkLst>
      </pc:sldChg>
      <pc:sldChg chg="modSp">
        <pc:chgData name="Beizhe Shen" userId="S::bs2284@nau.edu::ca6262fb-d8b9-44d0-b053-41c592317563" providerId="AD" clId="Web-{79E551FF-93B6-DD37-AC5B-259BF7E0E106}" dt="2024-12-02T01:51:54.108" v="56"/>
        <pc:sldMkLst>
          <pc:docMk/>
          <pc:sldMk cId="1946204248" sldId="282"/>
        </pc:sldMkLst>
        <pc:graphicFrameChg chg="mod modGraphic">
          <ac:chgData name="Beizhe Shen" userId="S::bs2284@nau.edu::ca6262fb-d8b9-44d0-b053-41c592317563" providerId="AD" clId="Web-{79E551FF-93B6-DD37-AC5B-259BF7E0E106}" dt="2024-12-02T01:51:54.108" v="56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  <pc:docChgLst>
    <pc:chgData name="Jagjevan Gill" userId="S::jg3495@nau.edu::40d43e29-d183-46ac-907e-13582518ae7f" providerId="AD" clId="Web-{B22A80C3-3C6F-C466-0924-C89B801EEFC2}"/>
    <pc:docChg chg="modSld">
      <pc:chgData name="Jagjevan Gill" userId="S::jg3495@nau.edu::40d43e29-d183-46ac-907e-13582518ae7f" providerId="AD" clId="Web-{B22A80C3-3C6F-C466-0924-C89B801EEFC2}" dt="2024-10-15T00:54:46.217" v="17" actId="20577"/>
      <pc:docMkLst>
        <pc:docMk/>
      </pc:docMkLst>
      <pc:sldChg chg="addSp delSp modSp">
        <pc:chgData name="Jagjevan Gill" userId="S::jg3495@nau.edu::40d43e29-d183-46ac-907e-13582518ae7f" providerId="AD" clId="Web-{B22A80C3-3C6F-C466-0924-C89B801EEFC2}" dt="2024-10-15T00:54:46.217" v="17" actId="20577"/>
        <pc:sldMkLst>
          <pc:docMk/>
          <pc:sldMk cId="3771213051" sldId="260"/>
        </pc:sldMkLst>
      </pc:sldChg>
      <pc:sldChg chg="modSp">
        <pc:chgData name="Jagjevan Gill" userId="S::jg3495@nau.edu::40d43e29-d183-46ac-907e-13582518ae7f" providerId="AD" clId="Web-{B22A80C3-3C6F-C466-0924-C89B801EEFC2}" dt="2024-10-15T00:52:21.056" v="1" actId="20577"/>
        <pc:sldMkLst>
          <pc:docMk/>
          <pc:sldMk cId="2527720628" sldId="270"/>
        </pc:sldMkLst>
        <pc:spChg chg="mod">
          <ac:chgData name="Jagjevan Gill" userId="S::jg3495@nau.edu::40d43e29-d183-46ac-907e-13582518ae7f" providerId="AD" clId="Web-{B22A80C3-3C6F-C466-0924-C89B801EEFC2}" dt="2024-10-15T00:52:21.056" v="1" actId="20577"/>
          <ac:spMkLst>
            <pc:docMk/>
            <pc:sldMk cId="2527720628" sldId="270"/>
            <ac:spMk id="4" creationId="{158E52B1-C028-3E65-46BE-0E3520771EE6}"/>
          </ac:spMkLst>
        </pc:spChg>
      </pc:sldChg>
      <pc:sldChg chg="modSp">
        <pc:chgData name="Jagjevan Gill" userId="S::jg3495@nau.edu::40d43e29-d183-46ac-907e-13582518ae7f" providerId="AD" clId="Web-{B22A80C3-3C6F-C466-0924-C89B801EEFC2}" dt="2024-10-15T00:52:10.884" v="0" actId="20577"/>
        <pc:sldMkLst>
          <pc:docMk/>
          <pc:sldMk cId="1250329214" sldId="271"/>
        </pc:sldMkLst>
        <pc:spChg chg="mod">
          <ac:chgData name="Jagjevan Gill" userId="S::jg3495@nau.edu::40d43e29-d183-46ac-907e-13582518ae7f" providerId="AD" clId="Web-{B22A80C3-3C6F-C466-0924-C89B801EEFC2}" dt="2024-10-15T00:52:10.884" v="0" actId="20577"/>
          <ac:spMkLst>
            <pc:docMk/>
            <pc:sldMk cId="1250329214" sldId="271"/>
            <ac:spMk id="5" creationId="{FA109C47-B5B4-5B8D-5368-49E142155D7A}"/>
          </ac:spMkLst>
        </pc:spChg>
      </pc:sldChg>
    </pc:docChg>
  </pc:docChgLst>
  <pc:docChgLst>
    <pc:chgData name="Nicholas H Wakefield" userId="S::nhw9@iris.nau.edu::b3491e2d-2778-4732-a010-09ef26a00d51" providerId="AD" clId="Web-{2D408727-0350-4243-A56D-4EE316C6C189}"/>
    <pc:docChg chg="addSld delSld modSld">
      <pc:chgData name="Nicholas H Wakefield" userId="S::nhw9@iris.nau.edu::b3491e2d-2778-4732-a010-09ef26a00d51" providerId="AD" clId="Web-{2D408727-0350-4243-A56D-4EE316C6C189}" dt="2024-12-03T20:11:38.569" v="298" actId="20577"/>
      <pc:docMkLst>
        <pc:docMk/>
      </pc:docMkLst>
      <pc:sldChg chg="modSp">
        <pc:chgData name="Nicholas H Wakefield" userId="S::nhw9@iris.nau.edu::b3491e2d-2778-4732-a010-09ef26a00d51" providerId="AD" clId="Web-{2D408727-0350-4243-A56D-4EE316C6C189}" dt="2024-12-03T20:08:19.313" v="229" actId="20577"/>
        <pc:sldMkLst>
          <pc:docMk/>
          <pc:sldMk cId="3585246680" sldId="257"/>
        </pc:sldMkLst>
        <pc:spChg chg="mod">
          <ac:chgData name="Nicholas H Wakefield" userId="S::nhw9@iris.nau.edu::b3491e2d-2778-4732-a010-09ef26a00d51" providerId="AD" clId="Web-{2D408727-0350-4243-A56D-4EE316C6C189}" dt="2024-12-03T20:08:19.313" v="229" actId="20577"/>
          <ac:spMkLst>
            <pc:docMk/>
            <pc:sldMk cId="3585246680" sldId="257"/>
            <ac:spMk id="3" creationId="{C6CDE39A-8F77-409A-A41A-CA04C72B1282}"/>
          </ac:spMkLst>
        </pc:spChg>
      </pc:sldChg>
      <pc:sldChg chg="delSp modSp">
        <pc:chgData name="Nicholas H Wakefield" userId="S::nhw9@iris.nau.edu::b3491e2d-2778-4732-a010-09ef26a00d51" providerId="AD" clId="Web-{2D408727-0350-4243-A56D-4EE316C6C189}" dt="2024-12-03T20:03:54.649" v="2"/>
        <pc:sldMkLst>
          <pc:docMk/>
          <pc:sldMk cId="2527720628" sldId="270"/>
        </pc:sldMkLst>
        <pc:picChg chg="mod">
          <ac:chgData name="Nicholas H Wakefield" userId="S::nhw9@iris.nau.edu::b3491e2d-2778-4732-a010-09ef26a00d51" providerId="AD" clId="Web-{2D408727-0350-4243-A56D-4EE316C6C189}" dt="2024-12-03T20:03:47.367" v="0" actId="14100"/>
          <ac:picMkLst>
            <pc:docMk/>
            <pc:sldMk cId="2527720628" sldId="270"/>
            <ac:picMk id="6" creationId="{1510461F-C69E-5804-B2B4-9BD13B5FD956}"/>
          </ac:picMkLst>
        </pc:picChg>
      </pc:sldChg>
      <pc:sldChg chg="addSp delSp modSp">
        <pc:chgData name="Nicholas H Wakefield" userId="S::nhw9@iris.nau.edu::b3491e2d-2778-4732-a010-09ef26a00d51" providerId="AD" clId="Web-{2D408727-0350-4243-A56D-4EE316C6C189}" dt="2024-12-03T20:04:12.024" v="3"/>
        <pc:sldMkLst>
          <pc:docMk/>
          <pc:sldMk cId="1500006113" sldId="274"/>
        </pc:sldMkLst>
        <pc:spChg chg="add mod">
          <ac:chgData name="Nicholas H Wakefield" userId="S::nhw9@iris.nau.edu::b3491e2d-2778-4732-a010-09ef26a00d51" providerId="AD" clId="Web-{2D408727-0350-4243-A56D-4EE316C6C189}" dt="2024-12-03T20:04:12.024" v="3"/>
          <ac:spMkLst>
            <pc:docMk/>
            <pc:sldMk cId="1500006113" sldId="274"/>
            <ac:spMk id="6" creationId="{B7E39E6C-102C-8908-B714-3B4D33BB5D6B}"/>
          </ac:spMkLst>
        </pc:spChg>
      </pc:sldChg>
      <pc:sldChg chg="del">
        <pc:chgData name="Nicholas H Wakefield" userId="S::nhw9@iris.nau.edu::b3491e2d-2778-4732-a010-09ef26a00d51" providerId="AD" clId="Web-{2D408727-0350-4243-A56D-4EE316C6C189}" dt="2024-12-03T20:11:30.600" v="287"/>
        <pc:sldMkLst>
          <pc:docMk/>
          <pc:sldMk cId="1964100039" sldId="276"/>
        </pc:sldMkLst>
      </pc:sldChg>
      <pc:sldChg chg="del">
        <pc:chgData name="Nicholas H Wakefield" userId="S::nhw9@iris.nau.edu::b3491e2d-2778-4732-a010-09ef26a00d51" providerId="AD" clId="Web-{2D408727-0350-4243-A56D-4EE316C6C189}" dt="2024-12-03T20:04:20.056" v="4"/>
        <pc:sldMkLst>
          <pc:docMk/>
          <pc:sldMk cId="1001409061" sldId="277"/>
        </pc:sldMkLst>
      </pc:sldChg>
      <pc:sldChg chg="modSp del">
        <pc:chgData name="Nicholas H Wakefield" userId="S::nhw9@iris.nau.edu::b3491e2d-2778-4732-a010-09ef26a00d51" providerId="AD" clId="Web-{2D408727-0350-4243-A56D-4EE316C6C189}" dt="2024-12-03T20:06:57.170" v="183"/>
        <pc:sldMkLst>
          <pc:docMk/>
          <pc:sldMk cId="1773000128" sldId="278"/>
        </pc:sldMkLst>
      </pc:sldChg>
      <pc:sldChg chg="del">
        <pc:chgData name="Nicholas H Wakefield" userId="S::nhw9@iris.nau.edu::b3491e2d-2778-4732-a010-09ef26a00d51" providerId="AD" clId="Web-{2D408727-0350-4243-A56D-4EE316C6C189}" dt="2024-12-03T20:05:13.073" v="22"/>
        <pc:sldMkLst>
          <pc:docMk/>
          <pc:sldMk cId="330596747" sldId="280"/>
        </pc:sldMkLst>
      </pc:sldChg>
      <pc:sldChg chg="addSp delSp modSp">
        <pc:chgData name="Nicholas H Wakefield" userId="S::nhw9@iris.nau.edu::b3491e2d-2778-4732-a010-09ef26a00d51" providerId="AD" clId="Web-{2D408727-0350-4243-A56D-4EE316C6C189}" dt="2024-12-03T20:11:27.522" v="286" actId="20577"/>
        <pc:sldMkLst>
          <pc:docMk/>
          <pc:sldMk cId="719533325" sldId="281"/>
        </pc:sldMkLst>
      </pc:sldChg>
      <pc:sldChg chg="modSp">
        <pc:chgData name="Nicholas H Wakefield" userId="S::nhw9@iris.nau.edu::b3491e2d-2778-4732-a010-09ef26a00d51" providerId="AD" clId="Web-{2D408727-0350-4243-A56D-4EE316C6C189}" dt="2024-12-03T20:05:19.245" v="37" actId="20577"/>
        <pc:sldMkLst>
          <pc:docMk/>
          <pc:sldMk cId="1946204248" sldId="282"/>
        </pc:sldMkLst>
        <pc:spChg chg="mod">
          <ac:chgData name="Nicholas H Wakefield" userId="S::nhw9@iris.nau.edu::b3491e2d-2778-4732-a010-09ef26a00d51" providerId="AD" clId="Web-{2D408727-0350-4243-A56D-4EE316C6C189}" dt="2024-12-03T20:05:19.245" v="37" actId="20577"/>
          <ac:spMkLst>
            <pc:docMk/>
            <pc:sldMk cId="1946204248" sldId="282"/>
            <ac:spMk id="2" creationId="{2C3FC473-228A-5EAA-2ACE-38CCF1AA245D}"/>
          </ac:spMkLst>
        </pc:spChg>
      </pc:sldChg>
      <pc:sldChg chg="delSp modSp add mod replId modClrScheme chgLayout">
        <pc:chgData name="Nicholas H Wakefield" userId="S::nhw9@iris.nau.edu::b3491e2d-2778-4732-a010-09ef26a00d51" providerId="AD" clId="Web-{2D408727-0350-4243-A56D-4EE316C6C189}" dt="2024-12-03T20:11:17.350" v="277" actId="20577"/>
        <pc:sldMkLst>
          <pc:docMk/>
          <pc:sldMk cId="1979907080" sldId="283"/>
        </pc:sldMkLst>
        <pc:spChg chg="mod ord">
          <ac:chgData name="Nicholas H Wakefield" userId="S::nhw9@iris.nau.edu::b3491e2d-2778-4732-a010-09ef26a00d51" providerId="AD" clId="Web-{2D408727-0350-4243-A56D-4EE316C6C189}" dt="2024-12-03T20:11:17.350" v="277" actId="20577"/>
          <ac:spMkLst>
            <pc:docMk/>
            <pc:sldMk cId="1979907080" sldId="283"/>
            <ac:spMk id="2" creationId="{64BA701A-2E30-51FB-20F2-DF77EB12694B}"/>
          </ac:spMkLst>
        </pc:spChg>
        <pc:spChg chg="mod ord">
          <ac:chgData name="Nicholas H Wakefield" userId="S::nhw9@iris.nau.edu::b3491e2d-2778-4732-a010-09ef26a00d51" providerId="AD" clId="Web-{2D408727-0350-4243-A56D-4EE316C6C189}" dt="2024-12-03T20:10:11.848" v="244" actId="20577"/>
          <ac:spMkLst>
            <pc:docMk/>
            <pc:sldMk cId="1979907080" sldId="283"/>
            <ac:spMk id="3" creationId="{599DFA31-B85C-E3E1-14CC-1FB064465A7D}"/>
          </ac:spMkLst>
        </pc:spChg>
        <pc:spChg chg="mod ord">
          <ac:chgData name="Nicholas H Wakefield" userId="S::nhw9@iris.nau.edu::b3491e2d-2778-4732-a010-09ef26a00d51" providerId="AD" clId="Web-{2D408727-0350-4243-A56D-4EE316C6C189}" dt="2024-12-03T20:09:20.346" v="231"/>
          <ac:spMkLst>
            <pc:docMk/>
            <pc:sldMk cId="1979907080" sldId="283"/>
            <ac:spMk id="4" creationId="{F8BF702C-B713-A62E-C2CC-16F8DC77EB8F}"/>
          </ac:spMkLst>
        </pc:spChg>
      </pc:sldChg>
      <pc:sldChg chg="modSp new">
        <pc:chgData name="Nicholas H Wakefield" userId="S::nhw9@iris.nau.edu::b3491e2d-2778-4732-a010-09ef26a00d51" providerId="AD" clId="Web-{2D408727-0350-4243-A56D-4EE316C6C189}" dt="2024-12-03T20:11:20.553" v="279" actId="20577"/>
        <pc:sldMkLst>
          <pc:docMk/>
          <pc:sldMk cId="189703729" sldId="284"/>
        </pc:sldMkLst>
        <pc:spChg chg="mod">
          <ac:chgData name="Nicholas H Wakefield" userId="S::nhw9@iris.nau.edu::b3491e2d-2778-4732-a010-09ef26a00d51" providerId="AD" clId="Web-{2D408727-0350-4243-A56D-4EE316C6C189}" dt="2024-12-03T20:11:20.553" v="279" actId="20577"/>
          <ac:spMkLst>
            <pc:docMk/>
            <pc:sldMk cId="189703729" sldId="284"/>
            <ac:spMk id="2" creationId="{4AE34C88-D13D-5D32-E306-219AF548010D}"/>
          </ac:spMkLst>
        </pc:spChg>
        <pc:spChg chg="mod">
          <ac:chgData name="Nicholas H Wakefield" userId="S::nhw9@iris.nau.edu::b3491e2d-2778-4732-a010-09ef26a00d51" providerId="AD" clId="Web-{2D408727-0350-4243-A56D-4EE316C6C189}" dt="2024-12-03T20:11:08.006" v="273" actId="20577"/>
          <ac:spMkLst>
            <pc:docMk/>
            <pc:sldMk cId="189703729" sldId="284"/>
            <ac:spMk id="3" creationId="{848D8C19-4AFB-CC4F-25CF-CFADEA4B333F}"/>
          </ac:spMkLst>
        </pc:spChg>
      </pc:sldChg>
      <pc:sldChg chg="modSp new">
        <pc:chgData name="Nicholas H Wakefield" userId="S::nhw9@iris.nau.edu::b3491e2d-2778-4732-a010-09ef26a00d51" providerId="AD" clId="Web-{2D408727-0350-4243-A56D-4EE316C6C189}" dt="2024-12-03T20:11:38.569" v="298" actId="20577"/>
        <pc:sldMkLst>
          <pc:docMk/>
          <pc:sldMk cId="3555186102" sldId="285"/>
        </pc:sldMkLst>
        <pc:spChg chg="mod">
          <ac:chgData name="Nicholas H Wakefield" userId="S::nhw9@iris.nau.edu::b3491e2d-2778-4732-a010-09ef26a00d51" providerId="AD" clId="Web-{2D408727-0350-4243-A56D-4EE316C6C189}" dt="2024-12-03T20:11:38.569" v="298" actId="20577"/>
          <ac:spMkLst>
            <pc:docMk/>
            <pc:sldMk cId="3555186102" sldId="285"/>
            <ac:spMk id="2" creationId="{8A1EF26F-F0F4-A3CB-A11D-3AC5993940E5}"/>
          </ac:spMkLst>
        </pc:spChg>
      </pc:sldChg>
    </pc:docChg>
  </pc:docChgLst>
  <pc:docChgLst>
    <pc:chgData name="Beizhe Shen" userId="S::bs2284@nau.edu::ca6262fb-d8b9-44d0-b053-41c592317563" providerId="AD" clId="Web-{925C7B29-A8B3-BAA3-9C82-1DA0201781EF}"/>
    <pc:docChg chg="addSld modSld">
      <pc:chgData name="Beizhe Shen" userId="S::bs2284@nau.edu::ca6262fb-d8b9-44d0-b053-41c592317563" providerId="AD" clId="Web-{925C7B29-A8B3-BAA3-9C82-1DA0201781EF}" dt="2024-10-14T16:17:54.966" v="47" actId="14100"/>
      <pc:docMkLst>
        <pc:docMk/>
      </pc:docMkLst>
      <pc:sldChg chg="addSp delSp modSp">
        <pc:chgData name="Beizhe Shen" userId="S::bs2284@nau.edu::ca6262fb-d8b9-44d0-b053-41c592317563" providerId="AD" clId="Web-{925C7B29-A8B3-BAA3-9C82-1DA0201781EF}" dt="2024-10-14T16:13:50.441" v="39" actId="14100"/>
        <pc:sldMkLst>
          <pc:docMk/>
          <pc:sldMk cId="2527720628" sldId="270"/>
        </pc:sldMkLst>
        <pc:spChg chg="add mod">
          <ac:chgData name="Beizhe Shen" userId="S::bs2284@nau.edu::ca6262fb-d8b9-44d0-b053-41c592317563" providerId="AD" clId="Web-{925C7B29-A8B3-BAA3-9C82-1DA0201781EF}" dt="2024-10-14T16:13:50.441" v="39" actId="14100"/>
          <ac:spMkLst>
            <pc:docMk/>
            <pc:sldMk cId="2527720628" sldId="270"/>
            <ac:spMk id="8" creationId="{996E647A-1291-A69B-830C-1C4C7EF0709F}"/>
          </ac:spMkLst>
        </pc:spChg>
      </pc:sldChg>
      <pc:sldChg chg="addSp delSp modSp new">
        <pc:chgData name="Beizhe Shen" userId="S::bs2284@nau.edu::ca6262fb-d8b9-44d0-b053-41c592317563" providerId="AD" clId="Web-{925C7B29-A8B3-BAA3-9C82-1DA0201781EF}" dt="2024-10-14T16:17:54.966" v="47" actId="14100"/>
        <pc:sldMkLst>
          <pc:docMk/>
          <pc:sldMk cId="1628999913" sldId="272"/>
        </pc:sldMkLst>
      </pc:sldChg>
    </pc:docChg>
  </pc:docChgLst>
  <pc:docChgLst>
    <pc:chgData name="Jagjevan Gill" userId="S::jg3495@nau.edu::40d43e29-d183-46ac-907e-13582518ae7f" providerId="AD" clId="Web-{4409CE69-215A-55B3-2DFB-AE6BA1B39DF1}"/>
    <pc:docChg chg="modSld">
      <pc:chgData name="Jagjevan Gill" userId="S::jg3495@nau.edu::40d43e29-d183-46ac-907e-13582518ae7f" providerId="AD" clId="Web-{4409CE69-215A-55B3-2DFB-AE6BA1B39DF1}" dt="2024-10-14T22:50:15.469" v="53" actId="20577"/>
      <pc:docMkLst>
        <pc:docMk/>
      </pc:docMkLst>
      <pc:sldChg chg="modSp modNotes">
        <pc:chgData name="Jagjevan Gill" userId="S::jg3495@nau.edu::40d43e29-d183-46ac-907e-13582518ae7f" providerId="AD" clId="Web-{4409CE69-215A-55B3-2DFB-AE6BA1B39DF1}" dt="2024-10-14T22:46:31.672" v="16" actId="20577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4409CE69-215A-55B3-2DFB-AE6BA1B39DF1}" dt="2024-10-14T22:46:31.672" v="16" actId="20577"/>
          <ac:spMkLst>
            <pc:docMk/>
            <pc:sldMk cId="3585246680" sldId="257"/>
            <ac:spMk id="2" creationId="{98F7A2B4-9C02-A6BD-3105-93BC978CAD8A}"/>
          </ac:spMkLst>
        </pc:spChg>
      </pc:sldChg>
      <pc:sldChg chg="modSp modNotes">
        <pc:chgData name="Jagjevan Gill" userId="S::jg3495@nau.edu::40d43e29-d183-46ac-907e-13582518ae7f" providerId="AD" clId="Web-{4409CE69-215A-55B3-2DFB-AE6BA1B39DF1}" dt="2024-10-14T22:46:55.549" v="19" actId="20577"/>
        <pc:sldMkLst>
          <pc:docMk/>
          <pc:sldMk cId="1613618504" sldId="258"/>
        </pc:sldMkLst>
      </pc:sldChg>
      <pc:sldChg chg="modSp modNotes">
        <pc:chgData name="Jagjevan Gill" userId="S::jg3495@nau.edu::40d43e29-d183-46ac-907e-13582518ae7f" providerId="AD" clId="Web-{4409CE69-215A-55B3-2DFB-AE6BA1B39DF1}" dt="2024-10-14T22:50:15.469" v="53" actId="20577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4409CE69-215A-55B3-2DFB-AE6BA1B39DF1}" dt="2024-10-14T22:50:15.469" v="53" actId="20577"/>
          <ac:spMkLst>
            <pc:docMk/>
            <pc:sldMk cId="3771213051" sldId="260"/>
            <ac:spMk id="2" creationId="{E15E2837-FA13-FECE-8D72-C5F9A9D80775}"/>
          </ac:spMkLst>
        </pc:spChg>
      </pc:sldChg>
      <pc:sldChg chg="modSp modNotes">
        <pc:chgData name="Jagjevan Gill" userId="S::jg3495@nau.edu::40d43e29-d183-46ac-907e-13582518ae7f" providerId="AD" clId="Web-{4409CE69-215A-55B3-2DFB-AE6BA1B39DF1}" dt="2024-10-14T22:47:15.879" v="22" actId="20577"/>
        <pc:sldMkLst>
          <pc:docMk/>
          <pc:sldMk cId="3985672853" sldId="261"/>
        </pc:sldMkLst>
      </pc:sldChg>
      <pc:sldChg chg="modSp modNotes">
        <pc:chgData name="Jagjevan Gill" userId="S::jg3495@nau.edu::40d43e29-d183-46ac-907e-13582518ae7f" providerId="AD" clId="Web-{4409CE69-215A-55B3-2DFB-AE6BA1B39DF1}" dt="2024-10-14T22:49:18.653" v="44" actId="20577"/>
        <pc:sldMkLst>
          <pc:docMk/>
          <pc:sldMk cId="3369495148" sldId="262"/>
        </pc:sldMkLst>
      </pc:sldChg>
      <pc:sldChg chg="modSp modNotes">
        <pc:chgData name="Jagjevan Gill" userId="S::jg3495@nau.edu::40d43e29-d183-46ac-907e-13582518ae7f" providerId="AD" clId="Web-{4409CE69-215A-55B3-2DFB-AE6BA1B39DF1}" dt="2024-10-14T22:49:27.388" v="45" actId="20577"/>
        <pc:sldMkLst>
          <pc:docMk/>
          <pc:sldMk cId="2056476346" sldId="263"/>
        </pc:sldMkLst>
      </pc:sldChg>
      <pc:sldChg chg="modSp modNotes">
        <pc:chgData name="Jagjevan Gill" userId="S::jg3495@nau.edu::40d43e29-d183-46ac-907e-13582518ae7f" providerId="AD" clId="Web-{4409CE69-215A-55B3-2DFB-AE6BA1B39DF1}" dt="2024-10-14T22:47:56.335" v="26" actId="20577"/>
        <pc:sldMkLst>
          <pc:docMk/>
          <pc:sldMk cId="1352157365" sldId="264"/>
        </pc:sldMkLst>
      </pc:sldChg>
      <pc:sldChg chg="modSp modNotes">
        <pc:chgData name="Jagjevan Gill" userId="S::jg3495@nau.edu::40d43e29-d183-46ac-907e-13582518ae7f" providerId="AD" clId="Web-{4409CE69-215A-55B3-2DFB-AE6BA1B39DF1}" dt="2024-10-14T22:49:47.358" v="47" actId="20577"/>
        <pc:sldMkLst>
          <pc:docMk/>
          <pc:sldMk cId="1235835592" sldId="265"/>
        </pc:sldMkLst>
      </pc:sldChg>
      <pc:sldChg chg="modSp modNotes">
        <pc:chgData name="Jagjevan Gill" userId="S::jg3495@nau.edu::40d43e29-d183-46ac-907e-13582518ae7f" providerId="AD" clId="Web-{4409CE69-215A-55B3-2DFB-AE6BA1B39DF1}" dt="2024-10-14T22:49:53.468" v="48" actId="20577"/>
        <pc:sldMkLst>
          <pc:docMk/>
          <pc:sldMk cId="706889610" sldId="267"/>
        </pc:sldMkLst>
      </pc:sldChg>
      <pc:sldChg chg="modSp modNotes">
        <pc:chgData name="Jagjevan Gill" userId="S::jg3495@nau.edu::40d43e29-d183-46ac-907e-13582518ae7f" providerId="AD" clId="Web-{4409CE69-215A-55B3-2DFB-AE6BA1B39DF1}" dt="2024-10-14T22:50:02.031" v="50" actId="20577"/>
        <pc:sldMkLst>
          <pc:docMk/>
          <pc:sldMk cId="2753630439" sldId="268"/>
        </pc:sldMkLst>
      </pc:sldChg>
      <pc:sldChg chg="modSp modNotes">
        <pc:chgData name="Jagjevan Gill" userId="S::jg3495@nau.edu::40d43e29-d183-46ac-907e-13582518ae7f" providerId="AD" clId="Web-{4409CE69-215A-55B3-2DFB-AE6BA1B39DF1}" dt="2024-10-14T22:50:08.391" v="51" actId="20577"/>
        <pc:sldMkLst>
          <pc:docMk/>
          <pc:sldMk cId="1878594807" sldId="269"/>
        </pc:sldMkLst>
      </pc:sldChg>
      <pc:sldChg chg="modSp modNotes">
        <pc:chgData name="Jagjevan Gill" userId="S::jg3495@nau.edu::40d43e29-d183-46ac-907e-13582518ae7f" providerId="AD" clId="Web-{4409CE69-215A-55B3-2DFB-AE6BA1B39DF1}" dt="2024-10-14T22:46:01.858" v="12" actId="20577"/>
        <pc:sldMkLst>
          <pc:docMk/>
          <pc:sldMk cId="2527720628" sldId="270"/>
        </pc:sldMkLst>
        <pc:spChg chg="mod">
          <ac:chgData name="Jagjevan Gill" userId="S::jg3495@nau.edu::40d43e29-d183-46ac-907e-13582518ae7f" providerId="AD" clId="Web-{4409CE69-215A-55B3-2DFB-AE6BA1B39DF1}" dt="2024-10-14T22:46:01.858" v="12" actId="20577"/>
          <ac:spMkLst>
            <pc:docMk/>
            <pc:sldMk cId="2527720628" sldId="270"/>
            <ac:spMk id="2" creationId="{EABE5C15-F623-4963-A4D8-58460616B3A3}"/>
          </ac:spMkLst>
        </pc:spChg>
      </pc:sldChg>
      <pc:sldChg chg="modSp modNotes">
        <pc:chgData name="Jagjevan Gill" userId="S::jg3495@nau.edu::40d43e29-d183-46ac-907e-13582518ae7f" providerId="AD" clId="Web-{4409CE69-215A-55B3-2DFB-AE6BA1B39DF1}" dt="2024-10-14T22:46:20.359" v="15" actId="20577"/>
        <pc:sldMkLst>
          <pc:docMk/>
          <pc:sldMk cId="1250329214" sldId="271"/>
        </pc:sldMkLst>
        <pc:spChg chg="mod">
          <ac:chgData name="Jagjevan Gill" userId="S::jg3495@nau.edu::40d43e29-d183-46ac-907e-13582518ae7f" providerId="AD" clId="Web-{4409CE69-215A-55B3-2DFB-AE6BA1B39DF1}" dt="2024-10-14T22:46:20.359" v="15" actId="20577"/>
          <ac:spMkLst>
            <pc:docMk/>
            <pc:sldMk cId="1250329214" sldId="271"/>
            <ac:spMk id="2" creationId="{21B829F7-C1D7-07ED-AD77-E754C2A32A6B}"/>
          </ac:spMkLst>
        </pc:spChg>
      </pc:sldChg>
      <pc:sldChg chg="modSp modNotes">
        <pc:chgData name="Jagjevan Gill" userId="S::jg3495@nau.edu::40d43e29-d183-46ac-907e-13582518ae7f" providerId="AD" clId="Web-{4409CE69-215A-55B3-2DFB-AE6BA1B39DF1}" dt="2024-10-14T22:47:38.443" v="23" actId="20577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4409CE69-215A-55B3-2DFB-AE6BA1B39DF1}" dt="2024-10-14T22:47:38.443" v="23" actId="20577"/>
          <ac:spMkLst>
            <pc:docMk/>
            <pc:sldMk cId="1500006113" sldId="274"/>
            <ac:spMk id="2" creationId="{A7E86DA2-281F-DBBB-976D-8F89F48B21C3}"/>
          </ac:spMkLst>
        </pc:spChg>
      </pc:sldChg>
    </pc:docChg>
  </pc:docChgLst>
  <pc:docChgLst>
    <pc:chgData name="Jagjevan Gill" userId="S::jg3495@nau.edu::40d43e29-d183-46ac-907e-13582518ae7f" providerId="AD" clId="Web-{D175D415-F295-6F52-B2AC-99F35AC45B31}"/>
    <pc:docChg chg="addSld modSld sldOrd">
      <pc:chgData name="Jagjevan Gill" userId="S::jg3495@nau.edu::40d43e29-d183-46ac-907e-13582518ae7f" providerId="AD" clId="Web-{D175D415-F295-6F52-B2AC-99F35AC45B31}" dt="2024-12-05T20:37:58.739" v="97" actId="1076"/>
      <pc:docMkLst>
        <pc:docMk/>
      </pc:docMkLst>
      <pc:sldChg chg="addSp modSp ord">
        <pc:chgData name="Jagjevan Gill" userId="S::jg3495@nau.edu::40d43e29-d183-46ac-907e-13582518ae7f" providerId="AD" clId="Web-{D175D415-F295-6F52-B2AC-99F35AC45B31}" dt="2024-12-05T20:35:22.422" v="91" actId="1076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D175D415-F295-6F52-B2AC-99F35AC45B31}" dt="2024-12-05T20:31:16.602" v="79" actId="20577"/>
          <ac:spMkLst>
            <pc:docMk/>
            <pc:sldMk cId="3771213051" sldId="260"/>
            <ac:spMk id="2" creationId="{E15E2837-FA13-FECE-8D72-C5F9A9D80775}"/>
          </ac:spMkLst>
        </pc:spChg>
        <pc:spChg chg="mod">
          <ac:chgData name="Jagjevan Gill" userId="S::jg3495@nau.edu::40d43e29-d183-46ac-907e-13582518ae7f" providerId="AD" clId="Web-{D175D415-F295-6F52-B2AC-99F35AC45B31}" dt="2024-12-05T20:35:08.656" v="88" actId="20577"/>
          <ac:spMkLst>
            <pc:docMk/>
            <pc:sldMk cId="3771213051" sldId="260"/>
            <ac:spMk id="3" creationId="{2460F54E-FE62-FD8D-122F-872D01F90B7C}"/>
          </ac:spMkLst>
        </pc:spChg>
        <pc:picChg chg="add mod">
          <ac:chgData name="Jagjevan Gill" userId="S::jg3495@nau.edu::40d43e29-d183-46ac-907e-13582518ae7f" providerId="AD" clId="Web-{D175D415-F295-6F52-B2AC-99F35AC45B31}" dt="2024-12-05T20:35:22.422" v="91" actId="1076"/>
          <ac:picMkLst>
            <pc:docMk/>
            <pc:sldMk cId="3771213051" sldId="260"/>
            <ac:picMk id="6" creationId="{710FACDB-6D5A-919B-336F-4AC94A34D4EE}"/>
          </ac:picMkLst>
        </pc:picChg>
      </pc:sldChg>
      <pc:sldChg chg="modSp">
        <pc:chgData name="Jagjevan Gill" userId="S::jg3495@nau.edu::40d43e29-d183-46ac-907e-13582518ae7f" providerId="AD" clId="Web-{D175D415-F295-6F52-B2AC-99F35AC45B31}" dt="2024-12-05T20:19:29.752" v="36" actId="1076"/>
        <pc:sldMkLst>
          <pc:docMk/>
          <pc:sldMk cId="2527720628" sldId="270"/>
        </pc:sldMkLst>
        <pc:picChg chg="mod">
          <ac:chgData name="Jagjevan Gill" userId="S::jg3495@nau.edu::40d43e29-d183-46ac-907e-13582518ae7f" providerId="AD" clId="Web-{D175D415-F295-6F52-B2AC-99F35AC45B31}" dt="2024-12-05T20:19:29.752" v="36" actId="1076"/>
          <ac:picMkLst>
            <pc:docMk/>
            <pc:sldMk cId="2527720628" sldId="270"/>
            <ac:picMk id="9" creationId="{9B631677-3FE4-D5D4-46D9-D8D3D98FE132}"/>
          </ac:picMkLst>
        </pc:picChg>
      </pc:sldChg>
      <pc:sldChg chg="modSp">
        <pc:chgData name="Jagjevan Gill" userId="S::jg3495@nau.edu::40d43e29-d183-46ac-907e-13582518ae7f" providerId="AD" clId="Web-{D175D415-F295-6F52-B2AC-99F35AC45B31}" dt="2024-12-05T20:37:58.739" v="97" actId="1076"/>
        <pc:sldMkLst>
          <pc:docMk/>
          <pc:sldMk cId="1979907080" sldId="283"/>
        </pc:sldMkLst>
        <pc:spChg chg="mod">
          <ac:chgData name="Jagjevan Gill" userId="S::jg3495@nau.edu::40d43e29-d183-46ac-907e-13582518ae7f" providerId="AD" clId="Web-{D175D415-F295-6F52-B2AC-99F35AC45B31}" dt="2024-12-05T20:37:58.739" v="97" actId="1076"/>
          <ac:spMkLst>
            <pc:docMk/>
            <pc:sldMk cId="1979907080" sldId="283"/>
            <ac:spMk id="6" creationId="{827E0214-3E9F-1F23-EF76-34A77A40EF49}"/>
          </ac:spMkLst>
        </pc:spChg>
        <pc:picChg chg="mod">
          <ac:chgData name="Jagjevan Gill" userId="S::jg3495@nau.edu::40d43e29-d183-46ac-907e-13582518ae7f" providerId="AD" clId="Web-{D175D415-F295-6F52-B2AC-99F35AC45B31}" dt="2024-12-05T20:37:54.661" v="96" actId="1076"/>
          <ac:picMkLst>
            <pc:docMk/>
            <pc:sldMk cId="1979907080" sldId="283"/>
            <ac:picMk id="5" creationId="{55A8165C-A0A4-4094-3727-F1FB85AAD317}"/>
          </ac:picMkLst>
        </pc:picChg>
      </pc:sldChg>
      <pc:sldChg chg="modSp ord">
        <pc:chgData name="Jagjevan Gill" userId="S::jg3495@nau.edu::40d43e29-d183-46ac-907e-13582518ae7f" providerId="AD" clId="Web-{D175D415-F295-6F52-B2AC-99F35AC45B31}" dt="2024-12-05T20:31:00.773" v="78" actId="20577"/>
        <pc:sldMkLst>
          <pc:docMk/>
          <pc:sldMk cId="3555186102" sldId="285"/>
        </pc:sldMkLst>
        <pc:spChg chg="mod">
          <ac:chgData name="Jagjevan Gill" userId="S::jg3495@nau.edu::40d43e29-d183-46ac-907e-13582518ae7f" providerId="AD" clId="Web-{D175D415-F295-6F52-B2AC-99F35AC45B31}" dt="2024-12-05T20:31:00.773" v="78" actId="20577"/>
          <ac:spMkLst>
            <pc:docMk/>
            <pc:sldMk cId="3555186102" sldId="285"/>
            <ac:spMk id="2" creationId="{8A1EF26F-F0F4-A3CB-A11D-3AC5993940E5}"/>
          </ac:spMkLst>
        </pc:spChg>
      </pc:sldChg>
      <pc:sldChg chg="modSp">
        <pc:chgData name="Jagjevan Gill" userId="S::jg3495@nau.edu::40d43e29-d183-46ac-907e-13582518ae7f" providerId="AD" clId="Web-{D175D415-F295-6F52-B2AC-99F35AC45B31}" dt="2024-12-05T20:18:15.827" v="35" actId="20577"/>
        <pc:sldMkLst>
          <pc:docMk/>
          <pc:sldMk cId="1324173869" sldId="288"/>
        </pc:sldMkLst>
        <pc:spChg chg="mod">
          <ac:chgData name="Jagjevan Gill" userId="S::jg3495@nau.edu::40d43e29-d183-46ac-907e-13582518ae7f" providerId="AD" clId="Web-{D175D415-F295-6F52-B2AC-99F35AC45B31}" dt="2024-12-05T20:18:15.827" v="35" actId="20577"/>
          <ac:spMkLst>
            <pc:docMk/>
            <pc:sldMk cId="1324173869" sldId="288"/>
            <ac:spMk id="3" creationId="{B40FC2C3-7DEC-D4C0-3855-B690E50D1348}"/>
          </ac:spMkLst>
        </pc:spChg>
      </pc:sldChg>
      <pc:sldChg chg="modSp add ord replId">
        <pc:chgData name="Jagjevan Gill" userId="S::jg3495@nau.edu::40d43e29-d183-46ac-907e-13582518ae7f" providerId="AD" clId="Web-{D175D415-F295-6F52-B2AC-99F35AC45B31}" dt="2024-12-05T20:35:55.392" v="95" actId="14100"/>
        <pc:sldMkLst>
          <pc:docMk/>
          <pc:sldMk cId="3358317274" sldId="290"/>
        </pc:sldMkLst>
        <pc:spChg chg="mod">
          <ac:chgData name="Jagjevan Gill" userId="S::jg3495@nau.edu::40d43e29-d183-46ac-907e-13582518ae7f" providerId="AD" clId="Web-{D175D415-F295-6F52-B2AC-99F35AC45B31}" dt="2024-12-05T20:33:06.918" v="80" actId="20577"/>
          <ac:spMkLst>
            <pc:docMk/>
            <pc:sldMk cId="3358317274" sldId="290"/>
            <ac:spMk id="2" creationId="{8A1EF26F-F0F4-A3CB-A11D-3AC5993940E5}"/>
          </ac:spMkLst>
        </pc:spChg>
        <pc:spChg chg="mod">
          <ac:chgData name="Jagjevan Gill" userId="S::jg3495@nau.edu::40d43e29-d183-46ac-907e-13582518ae7f" providerId="AD" clId="Web-{D175D415-F295-6F52-B2AC-99F35AC45B31}" dt="2024-12-05T20:35:55.392" v="95" actId="14100"/>
          <ac:spMkLst>
            <pc:docMk/>
            <pc:sldMk cId="3358317274" sldId="290"/>
            <ac:spMk id="5" creationId="{A520147F-8B07-6027-E995-FFF147CDDEE5}"/>
          </ac:spMkLst>
        </pc:spChg>
      </pc:sldChg>
      <pc:sldChg chg="modSp new">
        <pc:chgData name="Jagjevan Gill" userId="S::jg3495@nau.edu::40d43e29-d183-46ac-907e-13582518ae7f" providerId="AD" clId="Web-{D175D415-F295-6F52-B2AC-99F35AC45B31}" dt="2024-12-05T20:33:16.637" v="82" actId="20577"/>
        <pc:sldMkLst>
          <pc:docMk/>
          <pc:sldMk cId="3180429103" sldId="291"/>
        </pc:sldMkLst>
        <pc:spChg chg="mod">
          <ac:chgData name="Jagjevan Gill" userId="S::jg3495@nau.edu::40d43e29-d183-46ac-907e-13582518ae7f" providerId="AD" clId="Web-{D175D415-F295-6F52-B2AC-99F35AC45B31}" dt="2024-12-05T20:33:16.637" v="82" actId="20577"/>
          <ac:spMkLst>
            <pc:docMk/>
            <pc:sldMk cId="3180429103" sldId="291"/>
            <ac:spMk id="2" creationId="{C825ADC8-44AF-2244-41E4-595E7463B8D9}"/>
          </ac:spMkLst>
        </pc:spChg>
      </pc:sldChg>
    </pc:docChg>
  </pc:docChgLst>
  <pc:docChgLst>
    <pc:chgData name="Nicholas H Wakefield" userId="S::nhw9@iris.nau.edu::b3491e2d-2778-4732-a010-09ef26a00d51" providerId="AD" clId="Web-{F4094978-2476-4A06-AEDA-BD29D0583D31}"/>
    <pc:docChg chg="addSld delSld modSld">
      <pc:chgData name="Nicholas H Wakefield" userId="S::nhw9@iris.nau.edu::b3491e2d-2778-4732-a010-09ef26a00d51" providerId="AD" clId="Web-{F4094978-2476-4A06-AEDA-BD29D0583D31}" dt="2024-10-15T01:06:53.195" v="31" actId="1076"/>
      <pc:docMkLst>
        <pc:docMk/>
      </pc:docMkLst>
      <pc:sldChg chg="addSp delSp modSp add del">
        <pc:chgData name="Nicholas H Wakefield" userId="S::nhw9@iris.nau.edu::b3491e2d-2778-4732-a010-09ef26a00d51" providerId="AD" clId="Web-{F4094978-2476-4A06-AEDA-BD29D0583D31}" dt="2024-10-15T01:06:53.195" v="31" actId="1076"/>
        <pc:sldMkLst>
          <pc:docMk/>
          <pc:sldMk cId="2527720628" sldId="270"/>
        </pc:sldMkLst>
        <pc:spChg chg="mod">
          <ac:chgData name="Nicholas H Wakefield" userId="S::nhw9@iris.nau.edu::b3491e2d-2778-4732-a010-09ef26a00d51" providerId="AD" clId="Web-{F4094978-2476-4A06-AEDA-BD29D0583D31}" dt="2024-10-15T01:06:21.976" v="20" actId="20577"/>
          <ac:spMkLst>
            <pc:docMk/>
            <pc:sldMk cId="2527720628" sldId="270"/>
            <ac:spMk id="8" creationId="{996E647A-1291-A69B-830C-1C4C7EF0709F}"/>
          </ac:spMkLst>
        </pc:spChg>
      </pc:sldChg>
    </pc:docChg>
  </pc:docChgLst>
  <pc:docChgLst>
    <pc:chgData name="Jagjevan Gill" userId="40d43e29-d183-46ac-907e-13582518ae7f" providerId="ADAL" clId="{F693D220-348A-4906-B042-AD3AD23BDDCC}"/>
    <pc:docChg chg="undo custSel modSld sldOrd">
      <pc:chgData name="Jagjevan Gill" userId="40d43e29-d183-46ac-907e-13582518ae7f" providerId="ADAL" clId="{F693D220-348A-4906-B042-AD3AD23BDDCC}" dt="2024-10-15T00:00:26.255" v="910" actId="20577"/>
      <pc:docMkLst>
        <pc:docMk/>
      </pc:docMkLst>
      <pc:sldChg chg="addSp modSp mod">
        <pc:chgData name="Jagjevan Gill" userId="40d43e29-d183-46ac-907e-13582518ae7f" providerId="ADAL" clId="{F693D220-348A-4906-B042-AD3AD23BDDCC}" dt="2024-10-14T23:48:18.626" v="706" actId="20577"/>
        <pc:sldMkLst>
          <pc:docMk/>
          <pc:sldMk cId="109857222" sldId="256"/>
        </pc:sldMkLst>
        <pc:spChg chg="mod">
          <ac:chgData name="Jagjevan Gill" userId="40d43e29-d183-46ac-907e-13582518ae7f" providerId="ADAL" clId="{F693D220-348A-4906-B042-AD3AD23BDDCC}" dt="2024-10-14T23:48:18.626" v="706" actId="20577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Jagjevan Gill" userId="40d43e29-d183-46ac-907e-13582518ae7f" providerId="ADAL" clId="{F693D220-348A-4906-B042-AD3AD23BDDCC}" dt="2024-10-10T00:10:45.476" v="0" actId="14826"/>
          <ac:spMkLst>
            <pc:docMk/>
            <pc:sldMk cId="109857222" sldId="256"/>
            <ac:spMk id="4" creationId="{CBC2FADB-F9CE-40FD-B7CD-7F402C44B4BA}"/>
          </ac:spMkLst>
        </pc:spChg>
        <pc:picChg chg="add mod">
          <ac:chgData name="Jagjevan Gill" userId="40d43e29-d183-46ac-907e-13582518ae7f" providerId="ADAL" clId="{F693D220-348A-4906-B042-AD3AD23BDDCC}" dt="2024-10-10T00:17:05.531" v="52" actId="1076"/>
          <ac:picMkLst>
            <pc:docMk/>
            <pc:sldMk cId="109857222" sldId="256"/>
            <ac:picMk id="6" creationId="{483A1882-9404-416A-8A02-211E4C46A05B}"/>
          </ac:picMkLst>
        </pc:picChg>
        <pc:picChg chg="mod">
          <ac:chgData name="Jagjevan Gill" userId="40d43e29-d183-46ac-907e-13582518ae7f" providerId="ADAL" clId="{F693D220-348A-4906-B042-AD3AD23BDDCC}" dt="2024-10-10T00:11:41.217" v="1" actId="29295"/>
          <ac:picMkLst>
            <pc:docMk/>
            <pc:sldMk cId="109857222" sldId="256"/>
            <ac:picMk id="39" creationId="{12B394B1-D53C-7BCF-6B0E-AF283DF9977C}"/>
          </ac:picMkLst>
        </pc:picChg>
      </pc:sldChg>
      <pc:sldChg chg="addSp modSp mod modAnim">
        <pc:chgData name="Jagjevan Gill" userId="40d43e29-d183-46ac-907e-13582518ae7f" providerId="ADAL" clId="{F693D220-348A-4906-B042-AD3AD23BDDCC}" dt="2024-10-14T23:53:13.988" v="822" actId="20577"/>
        <pc:sldMkLst>
          <pc:docMk/>
          <pc:sldMk cId="3585246680" sldId="257"/>
        </pc:sldMkLst>
        <pc:spChg chg="mod">
          <ac:chgData name="Jagjevan Gill" userId="40d43e29-d183-46ac-907e-13582518ae7f" providerId="ADAL" clId="{F693D220-348A-4906-B042-AD3AD23BDDCC}" dt="2024-10-14T23:53:13.988" v="822" actId="20577"/>
          <ac:spMkLst>
            <pc:docMk/>
            <pc:sldMk cId="3585246680" sldId="257"/>
            <ac:spMk id="3" creationId="{C6CDE39A-8F77-409A-A41A-CA04C72B1282}"/>
          </ac:spMkLst>
        </pc:spChg>
        <pc:spChg chg="add mod">
          <ac:chgData name="Jagjevan Gill" userId="40d43e29-d183-46ac-907e-13582518ae7f" providerId="ADAL" clId="{F693D220-348A-4906-B042-AD3AD23BDDCC}" dt="2024-10-14T23:37:23.055" v="655" actId="20577"/>
          <ac:spMkLst>
            <pc:docMk/>
            <pc:sldMk cId="3585246680" sldId="257"/>
            <ac:spMk id="7" creationId="{FDF93DC0-5A17-42DE-AD19-DBCE7B9E3074}"/>
          </ac:spMkLst>
        </pc:spChg>
        <pc:spChg chg="add mod">
          <ac:chgData name="Jagjevan Gill" userId="40d43e29-d183-46ac-907e-13582518ae7f" providerId="ADAL" clId="{F693D220-348A-4906-B042-AD3AD23BDDCC}" dt="2024-10-14T23:31:13.363" v="477" actId="1076"/>
          <ac:spMkLst>
            <pc:docMk/>
            <pc:sldMk cId="3585246680" sldId="257"/>
            <ac:spMk id="8" creationId="{8F4990F4-7969-47D4-9DA3-5427FD06D69C}"/>
          </ac:spMkLst>
        </pc:spChg>
        <pc:spChg chg="add mod">
          <ac:chgData name="Jagjevan Gill" userId="40d43e29-d183-46ac-907e-13582518ae7f" providerId="ADAL" clId="{F693D220-348A-4906-B042-AD3AD23BDDCC}" dt="2024-10-14T23:37:32.743" v="656" actId="688"/>
          <ac:spMkLst>
            <pc:docMk/>
            <pc:sldMk cId="3585246680" sldId="257"/>
            <ac:spMk id="9" creationId="{0F1E9C09-52F7-4AFC-A8A1-C9E97BDC3F71}"/>
          </ac:spMkLst>
        </pc:spChg>
        <pc:spChg chg="add mod">
          <ac:chgData name="Jagjevan Gill" userId="40d43e29-d183-46ac-907e-13582518ae7f" providerId="ADAL" clId="{F693D220-348A-4906-B042-AD3AD23BDDCC}" dt="2024-10-14T23:38:01.062" v="667" actId="1076"/>
          <ac:spMkLst>
            <pc:docMk/>
            <pc:sldMk cId="3585246680" sldId="257"/>
            <ac:spMk id="10" creationId="{12D4AEE3-7654-4A19-8522-EE1B9A502741}"/>
          </ac:spMkLst>
        </pc:spChg>
        <pc:picChg chg="add mod">
          <ac:chgData name="Jagjevan Gill" userId="40d43e29-d183-46ac-907e-13582518ae7f" providerId="ADAL" clId="{F693D220-348A-4906-B042-AD3AD23BDDCC}" dt="2024-10-14T23:31:17" v="479" actId="1076"/>
          <ac:picMkLst>
            <pc:docMk/>
            <pc:sldMk cId="3585246680" sldId="257"/>
            <ac:picMk id="6" creationId="{DA743C5C-3E5F-4F47-9A26-0AADAAC2E168}"/>
          </ac:picMkLst>
        </pc:picChg>
      </pc:sldChg>
      <pc:sldChg chg="addSp modSp mod">
        <pc:chgData name="Jagjevan Gill" userId="40d43e29-d183-46ac-907e-13582518ae7f" providerId="ADAL" clId="{F693D220-348A-4906-B042-AD3AD23BDDCC}" dt="2024-10-14T23:50:34.251" v="768" actId="20577"/>
        <pc:sldMkLst>
          <pc:docMk/>
          <pc:sldMk cId="579787250" sldId="259"/>
        </pc:sldMkLst>
        <pc:graphicFrameChg chg="add mod modGraphic">
          <ac:chgData name="Jagjevan Gill" userId="40d43e29-d183-46ac-907e-13582518ae7f" providerId="ADAL" clId="{F693D220-348A-4906-B042-AD3AD23BDDCC}" dt="2024-10-14T23:49:20.473" v="707" actId="14100"/>
          <ac:graphicFrameMkLst>
            <pc:docMk/>
            <pc:sldMk cId="579787250" sldId="259"/>
            <ac:graphicFrameMk id="3" creationId="{D2EF275F-7C4F-42FB-AFEA-8815066A5ED6}"/>
          </ac:graphicFrameMkLst>
        </pc:graphicFrameChg>
        <pc:graphicFrameChg chg="add mod modGraphic">
          <ac:chgData name="Jagjevan Gill" userId="40d43e29-d183-46ac-907e-13582518ae7f" providerId="ADAL" clId="{F693D220-348A-4906-B042-AD3AD23BDDCC}" dt="2024-10-14T23:50:34.251" v="768" actId="20577"/>
          <ac:graphicFrameMkLst>
            <pc:docMk/>
            <pc:sldMk cId="579787250" sldId="259"/>
            <ac:graphicFrameMk id="4" creationId="{044A875C-8EBC-4C05-A116-BC40A2978583}"/>
          </ac:graphicFrameMkLst>
        </pc:graphicFrameChg>
        <pc:graphicFrameChg chg="mod modGraphic">
          <ac:chgData name="Jagjevan Gill" userId="40d43e29-d183-46ac-907e-13582518ae7f" providerId="ADAL" clId="{F693D220-348A-4906-B042-AD3AD23BDDCC}" dt="2024-10-14T23:36:23.694" v="604" actId="14100"/>
          <ac:graphicFrameMkLst>
            <pc:docMk/>
            <pc:sldMk cId="579787250" sldId="259"/>
            <ac:graphicFrameMk id="13" creationId="{F785FFF4-D13D-342F-0376-2B84FB8DD71B}"/>
          </ac:graphicFrameMkLst>
        </pc:graphicFrameChg>
      </pc:sldChg>
      <pc:sldChg chg="addSp delSp modSp mod modAnim">
        <pc:chgData name="Jagjevan Gill" userId="40d43e29-d183-46ac-907e-13582518ae7f" providerId="ADAL" clId="{F693D220-348A-4906-B042-AD3AD23BDDCC}" dt="2024-10-14T23:51:22.227" v="791" actId="20577"/>
        <pc:sldMkLst>
          <pc:docMk/>
          <pc:sldMk cId="3771213051" sldId="260"/>
        </pc:sldMkLst>
      </pc:sldChg>
      <pc:sldChg chg="modSp mod ord">
        <pc:chgData name="Jagjevan Gill" userId="40d43e29-d183-46ac-907e-13582518ae7f" providerId="ADAL" clId="{F693D220-348A-4906-B042-AD3AD23BDDCC}" dt="2024-10-14T23:56:42.105" v="844"/>
        <pc:sldMkLst>
          <pc:docMk/>
          <pc:sldMk cId="2527720628" sldId="270"/>
        </pc:sldMkLst>
        <pc:spChg chg="mod">
          <ac:chgData name="Jagjevan Gill" userId="40d43e29-d183-46ac-907e-13582518ae7f" providerId="ADAL" clId="{F693D220-348A-4906-B042-AD3AD23BDDCC}" dt="2024-10-14T23:32:03.320" v="530" actId="20577"/>
          <ac:spMkLst>
            <pc:docMk/>
            <pc:sldMk cId="2527720628" sldId="270"/>
            <ac:spMk id="10" creationId="{952F6146-98DF-2526-1230-917CA5A4CF52}"/>
          </ac:spMkLst>
        </pc:spChg>
        <pc:spChg chg="mod">
          <ac:chgData name="Jagjevan Gill" userId="40d43e29-d183-46ac-907e-13582518ae7f" providerId="ADAL" clId="{F693D220-348A-4906-B042-AD3AD23BDDCC}" dt="2024-10-14T23:32:05.867" v="532" actId="20577"/>
          <ac:spMkLst>
            <pc:docMk/>
            <pc:sldMk cId="2527720628" sldId="270"/>
            <ac:spMk id="12" creationId="{E642143D-3AA6-32AE-3D7D-2ED240696E9A}"/>
          </ac:spMkLst>
        </pc:spChg>
      </pc:sldChg>
      <pc:sldChg chg="addSp delSp modSp mod">
        <pc:chgData name="Jagjevan Gill" userId="40d43e29-d183-46ac-907e-13582518ae7f" providerId="ADAL" clId="{F693D220-348A-4906-B042-AD3AD23BDDCC}" dt="2024-10-15T00:00:26.255" v="910" actId="20577"/>
        <pc:sldMkLst>
          <pc:docMk/>
          <pc:sldMk cId="1250329214" sldId="271"/>
        </pc:sldMkLst>
        <pc:spChg chg="mod">
          <ac:chgData name="Jagjevan Gill" userId="40d43e29-d183-46ac-907e-13582518ae7f" providerId="ADAL" clId="{F693D220-348A-4906-B042-AD3AD23BDDCC}" dt="2024-10-15T00:00:26.255" v="910" actId="20577"/>
          <ac:spMkLst>
            <pc:docMk/>
            <pc:sldMk cId="1250329214" sldId="271"/>
            <ac:spMk id="3" creationId="{42C448B8-2D78-C4F4-0FE4-4F151FDF539D}"/>
          </ac:spMkLst>
        </pc:spChg>
        <pc:picChg chg="add mod">
          <ac:chgData name="Jagjevan Gill" userId="40d43e29-d183-46ac-907e-13582518ae7f" providerId="ADAL" clId="{F693D220-348A-4906-B042-AD3AD23BDDCC}" dt="2024-10-14T23:57:22.050" v="845" actId="1076"/>
          <ac:picMkLst>
            <pc:docMk/>
            <pc:sldMk cId="1250329214" sldId="271"/>
            <ac:picMk id="6" creationId="{149E13F1-5F51-48DC-9124-6FE64EDFDCF1}"/>
          </ac:picMkLst>
        </pc:picChg>
      </pc:sldChg>
      <pc:sldChg chg="modSp mod">
        <pc:chgData name="Jagjevan Gill" userId="40d43e29-d183-46ac-907e-13582518ae7f" providerId="ADAL" clId="{F693D220-348A-4906-B042-AD3AD23BDDCC}" dt="2024-10-14T23:32:12.687" v="534" actId="20577"/>
        <pc:sldMkLst>
          <pc:docMk/>
          <pc:sldMk cId="1500006113" sldId="274"/>
        </pc:sldMkLst>
        <pc:spChg chg="mod">
          <ac:chgData name="Jagjevan Gill" userId="40d43e29-d183-46ac-907e-13582518ae7f" providerId="ADAL" clId="{F693D220-348A-4906-B042-AD3AD23BDDCC}" dt="2024-10-14T23:32:12.687" v="534" actId="20577"/>
          <ac:spMkLst>
            <pc:docMk/>
            <pc:sldMk cId="1500006113" sldId="274"/>
            <ac:spMk id="3" creationId="{330508F0-1A53-EA1E-BF74-EDF5E3070F00}"/>
          </ac:spMkLst>
        </pc:spChg>
        <pc:spChg chg="mod">
          <ac:chgData name="Jagjevan Gill" userId="40d43e29-d183-46ac-907e-13582518ae7f" providerId="ADAL" clId="{F693D220-348A-4906-B042-AD3AD23BDDCC}" dt="2024-10-14T23:02:40.159" v="53" actId="255"/>
          <ac:spMkLst>
            <pc:docMk/>
            <pc:sldMk cId="1500006113" sldId="274"/>
            <ac:spMk id="4" creationId="{0B7A07A2-D317-6CA8-34C4-6792EF7C2696}"/>
          </ac:spMkLst>
        </pc:spChg>
      </pc:sldChg>
    </pc:docChg>
  </pc:docChgLst>
  <pc:docChgLst>
    <pc:chgData name="Jagjevan Gill" userId="S::jg3495@nau.edu::40d43e29-d183-46ac-907e-13582518ae7f" providerId="AD" clId="Web-{604ECA37-F0A4-9832-7471-43FD04FB1D52}"/>
    <pc:docChg chg="modSld">
      <pc:chgData name="Jagjevan Gill" userId="S::jg3495@nau.edu::40d43e29-d183-46ac-907e-13582518ae7f" providerId="AD" clId="Web-{604ECA37-F0A4-9832-7471-43FD04FB1D52}" dt="2024-10-14T22:58:02.925" v="4" actId="20577"/>
      <pc:docMkLst>
        <pc:docMk/>
      </pc:docMkLst>
      <pc:sldChg chg="modSp">
        <pc:chgData name="Jagjevan Gill" userId="S::jg3495@nau.edu::40d43e29-d183-46ac-907e-13582518ae7f" providerId="AD" clId="Web-{604ECA37-F0A4-9832-7471-43FD04FB1D52}" dt="2024-10-14T22:58:02.925" v="4" actId="20577"/>
        <pc:sldMkLst>
          <pc:docMk/>
          <pc:sldMk cId="3985672853" sldId="261"/>
        </pc:sldMkLst>
      </pc:sldChg>
    </pc:docChg>
  </pc:docChgLst>
  <pc:docChgLst>
    <pc:chgData name="Nicholas H Wakefield" userId="S::nhw9@iris.nau.edu::b3491e2d-2778-4732-a010-09ef26a00d51" providerId="AD" clId="Web-{41556184-09DB-4FFB-B4F9-E35CB8C646A3}"/>
    <pc:docChg chg="modSld">
      <pc:chgData name="Nicholas H Wakefield" userId="S::nhw9@iris.nau.edu::b3491e2d-2778-4732-a010-09ef26a00d51" providerId="AD" clId="Web-{41556184-09DB-4FFB-B4F9-E35CB8C646A3}" dt="2024-10-15T18:16:17.143" v="5" actId="20577"/>
      <pc:docMkLst>
        <pc:docMk/>
      </pc:docMkLst>
      <pc:sldChg chg="addSp modSp">
        <pc:chgData name="Nicholas H Wakefield" userId="S::nhw9@iris.nau.edu::b3491e2d-2778-4732-a010-09ef26a00d51" providerId="AD" clId="Web-{41556184-09DB-4FFB-B4F9-E35CB8C646A3}" dt="2024-10-15T18:15:23.608" v="3" actId="1076"/>
        <pc:sldMkLst>
          <pc:docMk/>
          <pc:sldMk cId="1352157365" sldId="264"/>
        </pc:sldMkLst>
      </pc:sldChg>
      <pc:sldChg chg="modSp">
        <pc:chgData name="Nicholas H Wakefield" userId="S::nhw9@iris.nau.edu::b3491e2d-2778-4732-a010-09ef26a00d51" providerId="AD" clId="Web-{41556184-09DB-4FFB-B4F9-E35CB8C646A3}" dt="2024-10-15T18:16:17.143" v="5" actId="20577"/>
        <pc:sldMkLst>
          <pc:docMk/>
          <pc:sldMk cId="1500006113" sldId="274"/>
        </pc:sldMkLst>
        <pc:spChg chg="mod">
          <ac:chgData name="Nicholas H Wakefield" userId="S::nhw9@iris.nau.edu::b3491e2d-2778-4732-a010-09ef26a00d51" providerId="AD" clId="Web-{41556184-09DB-4FFB-B4F9-E35CB8C646A3}" dt="2024-10-15T18:16:17.143" v="5" actId="20577"/>
          <ac:spMkLst>
            <pc:docMk/>
            <pc:sldMk cId="1500006113" sldId="274"/>
            <ac:spMk id="2" creationId="{A7E86DA2-281F-DBBB-976D-8F89F48B21C3}"/>
          </ac:spMkLst>
        </pc:spChg>
      </pc:sldChg>
    </pc:docChg>
  </pc:docChgLst>
  <pc:docChgLst>
    <pc:chgData name="Jagjevan Gill" userId="S::jg3495@nau.edu::40d43e29-d183-46ac-907e-13582518ae7f" providerId="AD" clId="Web-{DB302D5F-5B4C-1385-F4E8-003CC4C5114F}"/>
    <pc:docChg chg="modSld">
      <pc:chgData name="Jagjevan Gill" userId="S::jg3495@nau.edu::40d43e29-d183-46ac-907e-13582518ae7f" providerId="AD" clId="Web-{DB302D5F-5B4C-1385-F4E8-003CC4C5114F}" dt="2024-10-15T00:35:19.594" v="41" actId="1076"/>
      <pc:docMkLst>
        <pc:docMk/>
      </pc:docMkLst>
      <pc:sldChg chg="modSp">
        <pc:chgData name="Jagjevan Gill" userId="S::jg3495@nau.edu::40d43e29-d183-46ac-907e-13582518ae7f" providerId="AD" clId="Web-{DB302D5F-5B4C-1385-F4E8-003CC4C5114F}" dt="2024-10-15T00:34:26.950" v="13"/>
        <pc:sldMkLst>
          <pc:docMk/>
          <pc:sldMk cId="579787250" sldId="259"/>
        </pc:sldMkLst>
        <pc:graphicFrameChg chg="mod modGraphic">
          <ac:chgData name="Jagjevan Gill" userId="S::jg3495@nau.edu::40d43e29-d183-46ac-907e-13582518ae7f" providerId="AD" clId="Web-{DB302D5F-5B4C-1385-F4E8-003CC4C5114F}" dt="2024-10-15T00:34:23.028" v="11"/>
          <ac:graphicFrameMkLst>
            <pc:docMk/>
            <pc:sldMk cId="579787250" sldId="259"/>
            <ac:graphicFrameMk id="3" creationId="{D2EF275F-7C4F-42FB-AFEA-8815066A5ED6}"/>
          </ac:graphicFrameMkLst>
        </pc:graphicFrameChg>
        <pc:graphicFrameChg chg="mod modGraphic">
          <ac:chgData name="Jagjevan Gill" userId="S::jg3495@nau.edu::40d43e29-d183-46ac-907e-13582518ae7f" providerId="AD" clId="Web-{DB302D5F-5B4C-1385-F4E8-003CC4C5114F}" dt="2024-10-15T00:34:26.950" v="13"/>
          <ac:graphicFrameMkLst>
            <pc:docMk/>
            <pc:sldMk cId="579787250" sldId="259"/>
            <ac:graphicFrameMk id="4" creationId="{044A875C-8EBC-4C05-A116-BC40A2978583}"/>
          </ac:graphicFrameMkLst>
        </pc:graphicFrameChg>
        <pc:graphicFrameChg chg="mod modGraphic">
          <ac:chgData name="Jagjevan Gill" userId="S::jg3495@nau.edu::40d43e29-d183-46ac-907e-13582518ae7f" providerId="AD" clId="Web-{DB302D5F-5B4C-1385-F4E8-003CC4C5114F}" dt="2024-10-15T00:34:15.011" v="9"/>
          <ac:graphicFrameMkLst>
            <pc:docMk/>
            <pc:sldMk cId="579787250" sldId="259"/>
            <ac:graphicFrameMk id="13" creationId="{F785FFF4-D13D-342F-0376-2B84FB8DD71B}"/>
          </ac:graphicFrameMkLst>
        </pc:graphicFrameChg>
      </pc:sldChg>
      <pc:sldChg chg="modSp">
        <pc:chgData name="Jagjevan Gill" userId="S::jg3495@nau.edu::40d43e29-d183-46ac-907e-13582518ae7f" providerId="AD" clId="Web-{DB302D5F-5B4C-1385-F4E8-003CC4C5114F}" dt="2024-10-15T00:35:01.686" v="37" actId="20577"/>
        <pc:sldMkLst>
          <pc:docMk/>
          <pc:sldMk cId="3771213051" sldId="260"/>
        </pc:sldMkLst>
      </pc:sldChg>
      <pc:sldChg chg="addSp modSp">
        <pc:chgData name="Jagjevan Gill" userId="S::jg3495@nau.edu::40d43e29-d183-46ac-907e-13582518ae7f" providerId="AD" clId="Web-{DB302D5F-5B4C-1385-F4E8-003CC4C5114F}" dt="2024-10-15T00:35:19.594" v="41" actId="1076"/>
        <pc:sldMkLst>
          <pc:docMk/>
          <pc:sldMk cId="1235835592" sldId="265"/>
        </pc:sldMkLst>
      </pc:sldChg>
    </pc:docChg>
  </pc:docChgLst>
  <pc:docChgLst>
    <pc:chgData name="Jagjevan Gill" userId="S::jg3495@nau.edu::40d43e29-d183-46ac-907e-13582518ae7f" providerId="AD" clId="Web-{F0F0D325-5DB3-4622-169E-17DF4C2DD1F4}"/>
    <pc:docChg chg="modSld">
      <pc:chgData name="Jagjevan Gill" userId="S::jg3495@nau.edu::40d43e29-d183-46ac-907e-13582518ae7f" providerId="AD" clId="Web-{F0F0D325-5DB3-4622-169E-17DF4C2DD1F4}" dt="2024-10-14T18:48:18.757" v="104" actId="20577"/>
      <pc:docMkLst>
        <pc:docMk/>
      </pc:docMkLst>
      <pc:sldChg chg="modSp">
        <pc:chgData name="Jagjevan Gill" userId="S::jg3495@nau.edu::40d43e29-d183-46ac-907e-13582518ae7f" providerId="AD" clId="Web-{F0F0D325-5DB3-4622-169E-17DF4C2DD1F4}" dt="2024-10-14T18:35:44.292" v="9" actId="20577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F0F0D325-5DB3-4622-169E-17DF4C2DD1F4}" dt="2024-10-14T18:35:44.292" v="9" actId="20577"/>
          <ac:spMkLst>
            <pc:docMk/>
            <pc:sldMk cId="3771213051" sldId="260"/>
            <ac:spMk id="3" creationId="{2460F54E-FE62-FD8D-122F-872D01F90B7C}"/>
          </ac:spMkLst>
        </pc:spChg>
      </pc:sldChg>
      <pc:sldChg chg="modSp">
        <pc:chgData name="Jagjevan Gill" userId="S::jg3495@nau.edu::40d43e29-d183-46ac-907e-13582518ae7f" providerId="AD" clId="Web-{F0F0D325-5DB3-4622-169E-17DF4C2DD1F4}" dt="2024-10-14T18:48:18.757" v="104" actId="20577"/>
        <pc:sldMkLst>
          <pc:docMk/>
          <pc:sldMk cId="2753630439" sldId="268"/>
        </pc:sldMkLst>
      </pc:sldChg>
    </pc:docChg>
  </pc:docChgLst>
  <pc:docChgLst>
    <pc:chgData name="Jagjevan Gill" userId="S::jg3495@nau.edu::40d43e29-d183-46ac-907e-13582518ae7f" providerId="AD" clId="Web-{9F9EB1A9-9919-1C96-92AF-620D1BB98B89}"/>
    <pc:docChg chg="modSld">
      <pc:chgData name="Jagjevan Gill" userId="S::jg3495@nau.edu::40d43e29-d183-46ac-907e-13582518ae7f" providerId="AD" clId="Web-{9F9EB1A9-9919-1C96-92AF-620D1BB98B89}" dt="2024-10-14T19:33:55.819" v="225" actId="20577"/>
      <pc:docMkLst>
        <pc:docMk/>
      </pc:docMkLst>
      <pc:sldChg chg="modSp">
        <pc:chgData name="Jagjevan Gill" userId="S::jg3495@nau.edu::40d43e29-d183-46ac-907e-13582518ae7f" providerId="AD" clId="Web-{9F9EB1A9-9919-1C96-92AF-620D1BB98B89}" dt="2024-10-14T19:33:55.819" v="225" actId="20577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9F9EB1A9-9919-1C96-92AF-620D1BB98B89}" dt="2024-10-14T19:33:55.819" v="225" actId="20577"/>
          <ac:spMkLst>
            <pc:docMk/>
            <pc:sldMk cId="3771213051" sldId="260"/>
            <ac:spMk id="3" creationId="{2460F54E-FE62-FD8D-122F-872D01F90B7C}"/>
          </ac:spMkLst>
        </pc:spChg>
      </pc:sldChg>
      <pc:sldChg chg="modSp">
        <pc:chgData name="Jagjevan Gill" userId="S::jg3495@nau.edu::40d43e29-d183-46ac-907e-13582518ae7f" providerId="AD" clId="Web-{9F9EB1A9-9919-1C96-92AF-620D1BB98B89}" dt="2024-10-14T19:32:35.376" v="200" actId="20577"/>
        <pc:sldMkLst>
          <pc:docMk/>
          <pc:sldMk cId="1352157365" sldId="264"/>
        </pc:sldMkLst>
      </pc:sldChg>
      <pc:sldChg chg="modSp">
        <pc:chgData name="Jagjevan Gill" userId="S::jg3495@nau.edu::40d43e29-d183-46ac-907e-13582518ae7f" providerId="AD" clId="Web-{9F9EB1A9-9919-1C96-92AF-620D1BB98B89}" dt="2024-10-14T19:23:41.265" v="89" actId="20577"/>
        <pc:sldMkLst>
          <pc:docMk/>
          <pc:sldMk cId="1235835592" sldId="265"/>
        </pc:sldMkLst>
      </pc:sldChg>
      <pc:sldChg chg="modSp">
        <pc:chgData name="Jagjevan Gill" userId="S::jg3495@nau.edu::40d43e29-d183-46ac-907e-13582518ae7f" providerId="AD" clId="Web-{9F9EB1A9-9919-1C96-92AF-620D1BB98B89}" dt="2024-10-14T19:33:26.520" v="203" actId="20577"/>
        <pc:sldMkLst>
          <pc:docMk/>
          <pc:sldMk cId="2753630439" sldId="268"/>
        </pc:sldMkLst>
      </pc:sldChg>
    </pc:docChg>
  </pc:docChgLst>
  <pc:docChgLst>
    <pc:chgData name="Beizhe Shen" userId="S::bs2284@nau.edu::ca6262fb-d8b9-44d0-b053-41c592317563" providerId="AD" clId="Web-{731E54BD-D07D-A000-C592-901C66811835}"/>
    <pc:docChg chg="modSld">
      <pc:chgData name="Beizhe Shen" userId="S::bs2284@nau.edu::ca6262fb-d8b9-44d0-b053-41c592317563" providerId="AD" clId="Web-{731E54BD-D07D-A000-C592-901C66811835}" dt="2024-12-03T16:38:43.625" v="75"/>
      <pc:docMkLst>
        <pc:docMk/>
      </pc:docMkLst>
      <pc:sldChg chg="modSp">
        <pc:chgData name="Beizhe Shen" userId="S::bs2284@nau.edu::ca6262fb-d8b9-44d0-b053-41c592317563" providerId="AD" clId="Web-{731E54BD-D07D-A000-C592-901C66811835}" dt="2024-12-03T16:38:43.625" v="75"/>
        <pc:sldMkLst>
          <pc:docMk/>
          <pc:sldMk cId="1946204248" sldId="282"/>
        </pc:sldMkLst>
        <pc:graphicFrameChg chg="mod modGraphic">
          <ac:chgData name="Beizhe Shen" userId="S::bs2284@nau.edu::ca6262fb-d8b9-44d0-b053-41c592317563" providerId="AD" clId="Web-{731E54BD-D07D-A000-C592-901C66811835}" dt="2024-12-03T16:38:43.625" v="75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  <pc:docChgLst>
    <pc:chgData name="Nicholas H Wakefield" userId="S::nhw9@iris.nau.edu::b3491e2d-2778-4732-a010-09ef26a00d51" providerId="AD" clId="Web-{953B0442-1546-4D69-84BD-27E9D8379532}"/>
    <pc:docChg chg="modSld">
      <pc:chgData name="Nicholas H Wakefield" userId="S::nhw9@iris.nau.edu::b3491e2d-2778-4732-a010-09ef26a00d51" providerId="AD" clId="Web-{953B0442-1546-4D69-84BD-27E9D8379532}" dt="2024-12-06T20:29:08.052" v="11" actId="20577"/>
      <pc:docMkLst>
        <pc:docMk/>
      </pc:docMkLst>
      <pc:sldChg chg="modSp">
        <pc:chgData name="Nicholas H Wakefield" userId="S::nhw9@iris.nau.edu::b3491e2d-2778-4732-a010-09ef26a00d51" providerId="AD" clId="Web-{953B0442-1546-4D69-84BD-27E9D8379532}" dt="2024-12-06T20:29:08.052" v="11" actId="20577"/>
        <pc:sldMkLst>
          <pc:docMk/>
          <pc:sldMk cId="3358317274" sldId="290"/>
        </pc:sldMkLst>
        <pc:spChg chg="mod">
          <ac:chgData name="Nicholas H Wakefield" userId="S::nhw9@iris.nau.edu::b3491e2d-2778-4732-a010-09ef26a00d51" providerId="AD" clId="Web-{953B0442-1546-4D69-84BD-27E9D8379532}" dt="2024-12-06T20:29:08.052" v="11" actId="20577"/>
          <ac:spMkLst>
            <pc:docMk/>
            <pc:sldMk cId="3358317274" sldId="290"/>
            <ac:spMk id="5" creationId="{A520147F-8B07-6027-E995-FFF147CDDEE5}"/>
          </ac:spMkLst>
        </pc:spChg>
      </pc:sldChg>
    </pc:docChg>
  </pc:docChgLst>
  <pc:docChgLst>
    <pc:chgData name="Jagjevan Gill" userId="S::jg3495@nau.edu::40d43e29-d183-46ac-907e-13582518ae7f" providerId="AD" clId="Web-{DBDA670E-2C8A-256D-91A9-18F15031780C}"/>
    <pc:docChg chg="delSld modSld">
      <pc:chgData name="Jagjevan Gill" userId="S::jg3495@nau.edu::40d43e29-d183-46ac-907e-13582518ae7f" providerId="AD" clId="Web-{DBDA670E-2C8A-256D-91A9-18F15031780C}" dt="2024-11-25T18:50:58.493" v="14" actId="14100"/>
      <pc:docMkLst>
        <pc:docMk/>
      </pc:docMkLst>
      <pc:sldChg chg="modSp">
        <pc:chgData name="Jagjevan Gill" userId="S::jg3495@nau.edu::40d43e29-d183-46ac-907e-13582518ae7f" providerId="AD" clId="Web-{DBDA670E-2C8A-256D-91A9-18F15031780C}" dt="2024-11-25T18:49:25.161" v="2" actId="20577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DBDA670E-2C8A-256D-91A9-18F15031780C}" dt="2024-11-25T18:49:25.161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Jagjevan Gill" userId="S::jg3495@nau.edu::40d43e29-d183-46ac-907e-13582518ae7f" providerId="AD" clId="Web-{DBDA670E-2C8A-256D-91A9-18F15031780C}" dt="2024-11-25T18:49:44.412" v="3"/>
        <pc:sldMkLst>
          <pc:docMk/>
          <pc:sldMk cId="1613618504" sldId="258"/>
        </pc:sldMkLst>
      </pc:sldChg>
      <pc:sldChg chg="modSp">
        <pc:chgData name="Jagjevan Gill" userId="S::jg3495@nau.edu::40d43e29-d183-46ac-907e-13582518ae7f" providerId="AD" clId="Web-{DBDA670E-2C8A-256D-91A9-18F15031780C}" dt="2024-11-25T18:50:58.493" v="14" actId="14100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DBDA670E-2C8A-256D-91A9-18F15031780C}" dt="2024-11-25T18:50:58.493" v="14" actId="14100"/>
          <ac:spMkLst>
            <pc:docMk/>
            <pc:sldMk cId="3771213051" sldId="260"/>
            <ac:spMk id="3" creationId="{2460F54E-FE62-FD8D-122F-872D01F90B7C}"/>
          </ac:spMkLst>
        </pc:spChg>
      </pc:sldChg>
      <pc:sldChg chg="del">
        <pc:chgData name="Jagjevan Gill" userId="S::jg3495@nau.edu::40d43e29-d183-46ac-907e-13582518ae7f" providerId="AD" clId="Web-{DBDA670E-2C8A-256D-91A9-18F15031780C}" dt="2024-11-25T18:49:46.709" v="4"/>
        <pc:sldMkLst>
          <pc:docMk/>
          <pc:sldMk cId="3985672853" sldId="261"/>
        </pc:sldMkLst>
      </pc:sldChg>
      <pc:sldChg chg="del">
        <pc:chgData name="Jagjevan Gill" userId="S::jg3495@nau.edu::40d43e29-d183-46ac-907e-13582518ae7f" providerId="AD" clId="Web-{DBDA670E-2C8A-256D-91A9-18F15031780C}" dt="2024-11-25T18:49:50.006" v="5"/>
        <pc:sldMkLst>
          <pc:docMk/>
          <pc:sldMk cId="3369495148" sldId="262"/>
        </pc:sldMkLst>
      </pc:sldChg>
      <pc:sldChg chg="del">
        <pc:chgData name="Jagjevan Gill" userId="S::jg3495@nau.edu::40d43e29-d183-46ac-907e-13582518ae7f" providerId="AD" clId="Web-{DBDA670E-2C8A-256D-91A9-18F15031780C}" dt="2024-11-25T18:49:52.521" v="6"/>
        <pc:sldMkLst>
          <pc:docMk/>
          <pc:sldMk cId="2056476346" sldId="263"/>
        </pc:sldMkLst>
      </pc:sldChg>
      <pc:sldChg chg="del">
        <pc:chgData name="Jagjevan Gill" userId="S::jg3495@nau.edu::40d43e29-d183-46ac-907e-13582518ae7f" providerId="AD" clId="Web-{DBDA670E-2C8A-256D-91A9-18F15031780C}" dt="2024-11-25T18:49:54.428" v="7"/>
        <pc:sldMkLst>
          <pc:docMk/>
          <pc:sldMk cId="1352157365" sldId="264"/>
        </pc:sldMkLst>
      </pc:sldChg>
      <pc:sldChg chg="del">
        <pc:chgData name="Jagjevan Gill" userId="S::jg3495@nau.edu::40d43e29-d183-46ac-907e-13582518ae7f" providerId="AD" clId="Web-{DBDA670E-2C8A-256D-91A9-18F15031780C}" dt="2024-11-25T18:49:56.381" v="8"/>
        <pc:sldMkLst>
          <pc:docMk/>
          <pc:sldMk cId="1235835592" sldId="265"/>
        </pc:sldMkLst>
      </pc:sldChg>
      <pc:sldChg chg="del">
        <pc:chgData name="Jagjevan Gill" userId="S::jg3495@nau.edu::40d43e29-d183-46ac-907e-13582518ae7f" providerId="AD" clId="Web-{DBDA670E-2C8A-256D-91A9-18F15031780C}" dt="2024-11-25T18:50:03.569" v="9"/>
        <pc:sldMkLst>
          <pc:docMk/>
          <pc:sldMk cId="706889610" sldId="267"/>
        </pc:sldMkLst>
      </pc:sldChg>
      <pc:sldChg chg="del">
        <pc:chgData name="Jagjevan Gill" userId="S::jg3495@nau.edu::40d43e29-d183-46ac-907e-13582518ae7f" providerId="AD" clId="Web-{DBDA670E-2C8A-256D-91A9-18F15031780C}" dt="2024-11-25T18:50:06.319" v="10"/>
        <pc:sldMkLst>
          <pc:docMk/>
          <pc:sldMk cId="2753630439" sldId="268"/>
        </pc:sldMkLst>
      </pc:sldChg>
      <pc:sldChg chg="del">
        <pc:chgData name="Jagjevan Gill" userId="S::jg3495@nau.edu::40d43e29-d183-46ac-907e-13582518ae7f" providerId="AD" clId="Web-{DBDA670E-2C8A-256D-91A9-18F15031780C}" dt="2024-11-25T18:50:08.663" v="11"/>
        <pc:sldMkLst>
          <pc:docMk/>
          <pc:sldMk cId="1878594807" sldId="269"/>
        </pc:sldMkLst>
      </pc:sldChg>
    </pc:docChg>
  </pc:docChgLst>
  <pc:docChgLst>
    <pc:chgData name="Jagjevan Gill" userId="S::jg3495@nau.edu::40d43e29-d183-46ac-907e-13582518ae7f" providerId="AD" clId="Web-{05DD547F-250A-BADF-F98C-AE3797A2F863}"/>
    <pc:docChg chg="modSld">
      <pc:chgData name="Jagjevan Gill" userId="S::jg3495@nau.edu::40d43e29-d183-46ac-907e-13582518ae7f" providerId="AD" clId="Web-{05DD547F-250A-BADF-F98C-AE3797A2F863}" dt="2024-12-03T17:44:17.001" v="126" actId="20577"/>
      <pc:docMkLst>
        <pc:docMk/>
      </pc:docMkLst>
      <pc:sldChg chg="modSp">
        <pc:chgData name="Jagjevan Gill" userId="S::jg3495@nau.edu::40d43e29-d183-46ac-907e-13582518ae7f" providerId="AD" clId="Web-{05DD547F-250A-BADF-F98C-AE3797A2F863}" dt="2024-12-03T17:40:11.385" v="94" actId="1076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05DD547F-250A-BADF-F98C-AE3797A2F863}" dt="2024-12-03T17:40:11.385" v="94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Jagjevan Gill" userId="S::jg3495@nau.edu::40d43e29-d183-46ac-907e-13582518ae7f" providerId="AD" clId="Web-{05DD547F-250A-BADF-F98C-AE3797A2F863}" dt="2024-12-03T17:33:45.796" v="2" actId="1076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05DD547F-250A-BADF-F98C-AE3797A2F863}" dt="2024-12-03T17:33:45.796" v="2" actId="1076"/>
          <ac:spMkLst>
            <pc:docMk/>
            <pc:sldMk cId="1500006113" sldId="274"/>
            <ac:spMk id="3" creationId="{330508F0-1A53-EA1E-BF74-EDF5E3070F00}"/>
          </ac:spMkLst>
        </pc:spChg>
      </pc:sldChg>
      <pc:sldChg chg="modSp">
        <pc:chgData name="Jagjevan Gill" userId="S::jg3495@nau.edu::40d43e29-d183-46ac-907e-13582518ae7f" providerId="AD" clId="Web-{05DD547F-250A-BADF-F98C-AE3797A2F863}" dt="2024-12-03T17:43:31.062" v="120" actId="20577"/>
        <pc:sldMkLst>
          <pc:docMk/>
          <pc:sldMk cId="1964100039" sldId="276"/>
        </pc:sldMkLst>
      </pc:sldChg>
      <pc:sldChg chg="addSp modSp">
        <pc:chgData name="Jagjevan Gill" userId="S::jg3495@nau.edu::40d43e29-d183-46ac-907e-13582518ae7f" providerId="AD" clId="Web-{05DD547F-250A-BADF-F98C-AE3797A2F863}" dt="2024-12-03T17:43:54.531" v="123" actId="20577"/>
        <pc:sldMkLst>
          <pc:docMk/>
          <pc:sldMk cId="1001409061" sldId="277"/>
        </pc:sldMkLst>
      </pc:sldChg>
      <pc:sldChg chg="modSp">
        <pc:chgData name="Jagjevan Gill" userId="S::jg3495@nau.edu::40d43e29-d183-46ac-907e-13582518ae7f" providerId="AD" clId="Web-{05DD547F-250A-BADF-F98C-AE3797A2F863}" dt="2024-12-03T17:44:09.829" v="125" actId="20577"/>
        <pc:sldMkLst>
          <pc:docMk/>
          <pc:sldMk cId="1773000128" sldId="278"/>
        </pc:sldMkLst>
      </pc:sldChg>
      <pc:sldChg chg="addSp modSp">
        <pc:chgData name="Jagjevan Gill" userId="S::jg3495@nau.edu::40d43e29-d183-46ac-907e-13582518ae7f" providerId="AD" clId="Web-{05DD547F-250A-BADF-F98C-AE3797A2F863}" dt="2024-12-03T17:44:17.001" v="126" actId="20577"/>
        <pc:sldMkLst>
          <pc:docMk/>
          <pc:sldMk cId="330596747" sldId="280"/>
        </pc:sldMkLst>
      </pc:sldChg>
      <pc:sldChg chg="addSp modSp">
        <pc:chgData name="Jagjevan Gill" userId="S::jg3495@nau.edu::40d43e29-d183-46ac-907e-13582518ae7f" providerId="AD" clId="Web-{05DD547F-250A-BADF-F98C-AE3797A2F863}" dt="2024-12-03T17:44:04.141" v="124" actId="20577"/>
        <pc:sldMkLst>
          <pc:docMk/>
          <pc:sldMk cId="719533325" sldId="281"/>
        </pc:sldMkLst>
      </pc:sldChg>
      <pc:sldChg chg="modSp">
        <pc:chgData name="Jagjevan Gill" userId="S::jg3495@nau.edu::40d43e29-d183-46ac-907e-13582518ae7f" providerId="AD" clId="Web-{05DD547F-250A-BADF-F98C-AE3797A2F863}" dt="2024-12-03T17:36:05.597" v="93" actId="20577"/>
        <pc:sldMkLst>
          <pc:docMk/>
          <pc:sldMk cId="1946204248" sldId="282"/>
        </pc:sldMkLst>
        <pc:spChg chg="mod">
          <ac:chgData name="Jagjevan Gill" userId="S::jg3495@nau.edu::40d43e29-d183-46ac-907e-13582518ae7f" providerId="AD" clId="Web-{05DD547F-250A-BADF-F98C-AE3797A2F863}" dt="2024-12-03T17:36:05.597" v="93" actId="20577"/>
          <ac:spMkLst>
            <pc:docMk/>
            <pc:sldMk cId="1946204248" sldId="282"/>
            <ac:spMk id="2" creationId="{2C3FC473-228A-5EAA-2ACE-38CCF1AA245D}"/>
          </ac:spMkLst>
        </pc:spChg>
      </pc:sldChg>
    </pc:docChg>
  </pc:docChgLst>
  <pc:docChgLst>
    <pc:chgData name="Jagjevan" userId="40d43e29-d183-46ac-907e-13582518ae7f" providerId="ADAL" clId="{43CD79BC-6DC8-4C8A-8DE2-22B930A015E3}"/>
    <pc:docChg chg="modSld">
      <pc:chgData name="Jagjevan" userId="40d43e29-d183-46ac-907e-13582518ae7f" providerId="ADAL" clId="{43CD79BC-6DC8-4C8A-8DE2-22B930A015E3}" dt="2024-10-15T18:54:52.990" v="43" actId="20577"/>
      <pc:docMkLst>
        <pc:docMk/>
      </pc:docMkLst>
      <pc:sldChg chg="modSp mod">
        <pc:chgData name="Jagjevan" userId="40d43e29-d183-46ac-907e-13582518ae7f" providerId="ADAL" clId="{43CD79BC-6DC8-4C8A-8DE2-22B930A015E3}" dt="2024-10-15T18:54:52.990" v="43" actId="20577"/>
        <pc:sldMkLst>
          <pc:docMk/>
          <pc:sldMk cId="706889610" sldId="267"/>
        </pc:sldMkLst>
      </pc:sldChg>
    </pc:docChg>
  </pc:docChgLst>
  <pc:docChgLst>
    <pc:chgData name="Jagjevan Gill" userId="S::jg3495@nau.edu::40d43e29-d183-46ac-907e-13582518ae7f" providerId="AD" clId="Web-{682F0290-E6B7-434F-49B0-E08010FAB91F}"/>
    <pc:docChg chg="addSld modSld">
      <pc:chgData name="Jagjevan Gill" userId="S::jg3495@nau.edu::40d43e29-d183-46ac-907e-13582518ae7f" providerId="AD" clId="Web-{682F0290-E6B7-434F-49B0-E08010FAB91F}" dt="2024-10-10T00:20:10.780" v="9" actId="20577"/>
      <pc:docMkLst>
        <pc:docMk/>
      </pc:docMkLst>
      <pc:sldChg chg="modSp new">
        <pc:chgData name="Jagjevan Gill" userId="S::jg3495@nau.edu::40d43e29-d183-46ac-907e-13582518ae7f" providerId="AD" clId="Web-{682F0290-E6B7-434F-49B0-E08010FAB91F}" dt="2024-10-10T00:20:10.780" v="9" actId="20577"/>
        <pc:sldMkLst>
          <pc:docMk/>
          <pc:sldMk cId="579787250" sldId="259"/>
        </pc:sldMkLst>
        <pc:spChg chg="mod">
          <ac:chgData name="Jagjevan Gill" userId="S::jg3495@nau.edu::40d43e29-d183-46ac-907e-13582518ae7f" providerId="AD" clId="Web-{682F0290-E6B7-434F-49B0-E08010FAB91F}" dt="2024-10-10T00:20:10.780" v="9" actId="20577"/>
          <ac:spMkLst>
            <pc:docMk/>
            <pc:sldMk cId="579787250" sldId="259"/>
            <ac:spMk id="2" creationId="{C4C30580-DB78-3CAD-4641-C25A3A74AEF4}"/>
          </ac:spMkLst>
        </pc:spChg>
      </pc:sldChg>
    </pc:docChg>
  </pc:docChgLst>
  <pc:docChgLst>
    <pc:chgData name="Nicholas H Wakefield" userId="S::nhw9@iris.nau.edu::b3491e2d-2778-4732-a010-09ef26a00d51" providerId="AD" clId="Web-{B350ED69-C9E9-4842-8490-CAA29DA14CDC}"/>
    <pc:docChg chg="modSld">
      <pc:chgData name="Nicholas H Wakefield" userId="S::nhw9@iris.nau.edu::b3491e2d-2778-4732-a010-09ef26a00d51" providerId="AD" clId="Web-{B350ED69-C9E9-4842-8490-CAA29DA14CDC}" dt="2024-12-01T19:44:50.676" v="2" actId="20577"/>
      <pc:docMkLst>
        <pc:docMk/>
      </pc:docMkLst>
      <pc:sldChg chg="modSp">
        <pc:chgData name="Nicholas H Wakefield" userId="S::nhw9@iris.nau.edu::b3491e2d-2778-4732-a010-09ef26a00d51" providerId="AD" clId="Web-{B350ED69-C9E9-4842-8490-CAA29DA14CDC}" dt="2024-12-01T19:44:50.676" v="2" actId="20577"/>
        <pc:sldMkLst>
          <pc:docMk/>
          <pc:sldMk cId="109857222" sldId="256"/>
        </pc:sldMkLst>
        <pc:spChg chg="mod">
          <ac:chgData name="Nicholas H Wakefield" userId="S::nhw9@iris.nau.edu::b3491e2d-2778-4732-a010-09ef26a00d51" providerId="AD" clId="Web-{B350ED69-C9E9-4842-8490-CAA29DA14CDC}" dt="2024-12-01T19:44:50.676" v="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Nicholas H Wakefield" userId="S::nhw9@iris.nau.edu::b3491e2d-2778-4732-a010-09ef26a00d51" providerId="AD" clId="Web-{A0CC1A72-035C-4616-833E-0B0E78000BBE}"/>
    <pc:docChg chg="modSld">
      <pc:chgData name="Nicholas H Wakefield" userId="S::nhw9@iris.nau.edu::b3491e2d-2778-4732-a010-09ef26a00d51" providerId="AD" clId="Web-{A0CC1A72-035C-4616-833E-0B0E78000BBE}" dt="2024-12-01T19:50:51.551" v="1"/>
      <pc:docMkLst>
        <pc:docMk/>
      </pc:docMkLst>
      <pc:sldChg chg="delSp">
        <pc:chgData name="Nicholas H Wakefield" userId="S::nhw9@iris.nau.edu::b3491e2d-2778-4732-a010-09ef26a00d51" providerId="AD" clId="Web-{A0CC1A72-035C-4616-833E-0B0E78000BBE}" dt="2024-12-01T19:50:51.551" v="1"/>
        <pc:sldMkLst>
          <pc:docMk/>
          <pc:sldMk cId="2527720628" sldId="270"/>
        </pc:sldMkLst>
      </pc:sldChg>
    </pc:docChg>
  </pc:docChgLst>
  <pc:docChgLst>
    <pc:chgData name="Beizhe Shen" userId="S::bs2284@nau.edu::ca6262fb-d8b9-44d0-b053-41c592317563" providerId="AD" clId="Web-{940AACAC-CF03-CDE8-ABC3-8FDFFE8AF7DA}"/>
    <pc:docChg chg="modSld">
      <pc:chgData name="Beizhe Shen" userId="S::bs2284@nau.edu::ca6262fb-d8b9-44d0-b053-41c592317563" providerId="AD" clId="Web-{940AACAC-CF03-CDE8-ABC3-8FDFFE8AF7DA}" dt="2024-12-02T19:17:39.687" v="31"/>
      <pc:docMkLst>
        <pc:docMk/>
      </pc:docMkLst>
      <pc:sldChg chg="modSp">
        <pc:chgData name="Beizhe Shen" userId="S::bs2284@nau.edu::ca6262fb-d8b9-44d0-b053-41c592317563" providerId="AD" clId="Web-{940AACAC-CF03-CDE8-ABC3-8FDFFE8AF7DA}" dt="2024-12-02T19:17:39.687" v="31"/>
        <pc:sldMkLst>
          <pc:docMk/>
          <pc:sldMk cId="1946204248" sldId="282"/>
        </pc:sldMkLst>
        <pc:graphicFrameChg chg="mod modGraphic">
          <ac:chgData name="Beizhe Shen" userId="S::bs2284@nau.edu::ca6262fb-d8b9-44d0-b053-41c592317563" providerId="AD" clId="Web-{940AACAC-CF03-CDE8-ABC3-8FDFFE8AF7DA}" dt="2024-12-02T19:17:39.687" v="31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  <pc:docChgLst>
    <pc:chgData name="Nicholas H Wakefield" userId="S::nhw9@iris.nau.edu::b3491e2d-2778-4732-a010-09ef26a00d51" providerId="AD" clId="Web-{DE7D8459-86D2-4A31-A02C-4800B83E9DBB}"/>
    <pc:docChg chg="addSld delSld modSld">
      <pc:chgData name="Nicholas H Wakefield" userId="S::nhw9@iris.nau.edu::b3491e2d-2778-4732-a010-09ef26a00d51" providerId="AD" clId="Web-{DE7D8459-86D2-4A31-A02C-4800B83E9DBB}" dt="2024-12-03T20:27:19.557" v="1157" actId="20577"/>
      <pc:docMkLst>
        <pc:docMk/>
      </pc:docMkLst>
      <pc:sldChg chg="modSp del">
        <pc:chgData name="Nicholas H Wakefield" userId="S::nhw9@iris.nau.edu::b3491e2d-2778-4732-a010-09ef26a00d51" providerId="AD" clId="Web-{DE7D8459-86D2-4A31-A02C-4800B83E9DBB}" dt="2024-12-03T20:20:33.295" v="626"/>
        <pc:sldMkLst>
          <pc:docMk/>
          <pc:sldMk cId="719533325" sldId="281"/>
        </pc:sldMkLst>
      </pc:sldChg>
      <pc:sldChg chg="modSp">
        <pc:chgData name="Nicholas H Wakefield" userId="S::nhw9@iris.nau.edu::b3491e2d-2778-4732-a010-09ef26a00d51" providerId="AD" clId="Web-{DE7D8459-86D2-4A31-A02C-4800B83E9DBB}" dt="2024-12-03T20:20:47.514" v="634" actId="20577"/>
        <pc:sldMkLst>
          <pc:docMk/>
          <pc:sldMk cId="1979907080" sldId="283"/>
        </pc:sldMkLst>
        <pc:spChg chg="mod">
          <ac:chgData name="Nicholas H Wakefield" userId="S::nhw9@iris.nau.edu::b3491e2d-2778-4732-a010-09ef26a00d51" providerId="AD" clId="Web-{DE7D8459-86D2-4A31-A02C-4800B83E9DBB}" dt="2024-12-03T20:20:47.514" v="634" actId="20577"/>
          <ac:spMkLst>
            <pc:docMk/>
            <pc:sldMk cId="1979907080" sldId="283"/>
            <ac:spMk id="2" creationId="{64BA701A-2E30-51FB-20F2-DF77EB12694B}"/>
          </ac:spMkLst>
        </pc:spChg>
        <pc:spChg chg="mod">
          <ac:chgData name="Nicholas H Wakefield" userId="S::nhw9@iris.nau.edu::b3491e2d-2778-4732-a010-09ef26a00d51" providerId="AD" clId="Web-{DE7D8459-86D2-4A31-A02C-4800B83E9DBB}" dt="2024-12-03T20:18:11.879" v="482" actId="20577"/>
          <ac:spMkLst>
            <pc:docMk/>
            <pc:sldMk cId="1979907080" sldId="283"/>
            <ac:spMk id="3" creationId="{599DFA31-B85C-E3E1-14CC-1FB064465A7D}"/>
          </ac:spMkLst>
        </pc:spChg>
      </pc:sldChg>
      <pc:sldChg chg="modSp">
        <pc:chgData name="Nicholas H Wakefield" userId="S::nhw9@iris.nau.edu::b3491e2d-2778-4732-a010-09ef26a00d51" providerId="AD" clId="Web-{DE7D8459-86D2-4A31-A02C-4800B83E9DBB}" dt="2024-12-03T20:26:24.116" v="1066" actId="20577"/>
        <pc:sldMkLst>
          <pc:docMk/>
          <pc:sldMk cId="189703729" sldId="284"/>
        </pc:sldMkLst>
        <pc:spChg chg="mod">
          <ac:chgData name="Nicholas H Wakefield" userId="S::nhw9@iris.nau.edu::b3491e2d-2778-4732-a010-09ef26a00d51" providerId="AD" clId="Web-{DE7D8459-86D2-4A31-A02C-4800B83E9DBB}" dt="2024-12-03T20:20:41.889" v="631" actId="20577"/>
          <ac:spMkLst>
            <pc:docMk/>
            <pc:sldMk cId="189703729" sldId="284"/>
            <ac:spMk id="2" creationId="{4AE34C88-D13D-5D32-E306-219AF548010D}"/>
          </ac:spMkLst>
        </pc:spChg>
        <pc:spChg chg="mod">
          <ac:chgData name="Nicholas H Wakefield" userId="S::nhw9@iris.nau.edu::b3491e2d-2778-4732-a010-09ef26a00d51" providerId="AD" clId="Web-{DE7D8459-86D2-4A31-A02C-4800B83E9DBB}" dt="2024-12-03T20:26:24.116" v="1066" actId="20577"/>
          <ac:spMkLst>
            <pc:docMk/>
            <pc:sldMk cId="189703729" sldId="284"/>
            <ac:spMk id="3" creationId="{848D8C19-4AFB-CC4F-25CF-CFADEA4B333F}"/>
          </ac:spMkLst>
        </pc:spChg>
      </pc:sldChg>
      <pc:sldChg chg="modSp new">
        <pc:chgData name="Nicholas H Wakefield" userId="S::nhw9@iris.nau.edu::b3491e2d-2778-4732-a010-09ef26a00d51" providerId="AD" clId="Web-{DE7D8459-86D2-4A31-A02C-4800B83E9DBB}" dt="2024-12-03T20:26:21.006" v="1065" actId="20577"/>
        <pc:sldMkLst>
          <pc:docMk/>
          <pc:sldMk cId="2205756897" sldId="286"/>
        </pc:sldMkLst>
        <pc:spChg chg="mod">
          <ac:chgData name="Nicholas H Wakefield" userId="S::nhw9@iris.nau.edu::b3491e2d-2778-4732-a010-09ef26a00d51" providerId="AD" clId="Web-{DE7D8459-86D2-4A31-A02C-4800B83E9DBB}" dt="2024-12-03T20:23:41.151" v="831" actId="20577"/>
          <ac:spMkLst>
            <pc:docMk/>
            <pc:sldMk cId="2205756897" sldId="286"/>
            <ac:spMk id="2" creationId="{15447552-FEE5-1D9D-2C50-A68FD3ED9111}"/>
          </ac:spMkLst>
        </pc:spChg>
        <pc:spChg chg="mod">
          <ac:chgData name="Nicholas H Wakefield" userId="S::nhw9@iris.nau.edu::b3491e2d-2778-4732-a010-09ef26a00d51" providerId="AD" clId="Web-{DE7D8459-86D2-4A31-A02C-4800B83E9DBB}" dt="2024-12-03T20:26:21.006" v="1065" actId="20577"/>
          <ac:spMkLst>
            <pc:docMk/>
            <pc:sldMk cId="2205756897" sldId="286"/>
            <ac:spMk id="3" creationId="{402DA11D-6387-A258-D61F-2368695B27FD}"/>
          </ac:spMkLst>
        </pc:spChg>
      </pc:sldChg>
      <pc:sldChg chg="new del">
        <pc:chgData name="Nicholas H Wakefield" userId="S::nhw9@iris.nau.edu::b3491e2d-2778-4732-a010-09ef26a00d51" providerId="AD" clId="Web-{DE7D8459-86D2-4A31-A02C-4800B83E9DBB}" dt="2024-12-03T20:20:25.997" v="624"/>
        <pc:sldMkLst>
          <pc:docMk/>
          <pc:sldMk cId="2870188276" sldId="286"/>
        </pc:sldMkLst>
      </pc:sldChg>
      <pc:sldChg chg="modSp new">
        <pc:chgData name="Nicholas H Wakefield" userId="S::nhw9@iris.nau.edu::b3491e2d-2778-4732-a010-09ef26a00d51" providerId="AD" clId="Web-{DE7D8459-86D2-4A31-A02C-4800B83E9DBB}" dt="2024-12-03T20:26:32.538" v="1071" actId="20577"/>
        <pc:sldMkLst>
          <pc:docMk/>
          <pc:sldMk cId="477884221" sldId="287"/>
        </pc:sldMkLst>
        <pc:spChg chg="mod">
          <ac:chgData name="Nicholas H Wakefield" userId="S::nhw9@iris.nau.edu::b3491e2d-2778-4732-a010-09ef26a00d51" providerId="AD" clId="Web-{DE7D8459-86D2-4A31-A02C-4800B83E9DBB}" dt="2024-12-03T20:26:32.538" v="1071" actId="20577"/>
          <ac:spMkLst>
            <pc:docMk/>
            <pc:sldMk cId="477884221" sldId="287"/>
            <ac:spMk id="2" creationId="{3C75A1D6-D1E3-798F-C155-1E7EE71CD753}"/>
          </ac:spMkLst>
        </pc:spChg>
        <pc:spChg chg="mod">
          <ac:chgData name="Nicholas H Wakefield" userId="S::nhw9@iris.nau.edu::b3491e2d-2778-4732-a010-09ef26a00d51" providerId="AD" clId="Web-{DE7D8459-86D2-4A31-A02C-4800B83E9DBB}" dt="2024-12-03T20:26:29.038" v="1070" actId="20577"/>
          <ac:spMkLst>
            <pc:docMk/>
            <pc:sldMk cId="477884221" sldId="287"/>
            <ac:spMk id="3" creationId="{86770F3C-25A9-3A6A-93FC-89978C2F9C6B}"/>
          </ac:spMkLst>
        </pc:spChg>
      </pc:sldChg>
      <pc:sldChg chg="modSp new">
        <pc:chgData name="Nicholas H Wakefield" userId="S::nhw9@iris.nau.edu::b3491e2d-2778-4732-a010-09ef26a00d51" providerId="AD" clId="Web-{DE7D8459-86D2-4A31-A02C-4800B83E9DBB}" dt="2024-12-03T20:27:19.557" v="1157" actId="20577"/>
        <pc:sldMkLst>
          <pc:docMk/>
          <pc:sldMk cId="1324173869" sldId="288"/>
        </pc:sldMkLst>
        <pc:spChg chg="mod">
          <ac:chgData name="Nicholas H Wakefield" userId="S::nhw9@iris.nau.edu::b3491e2d-2778-4732-a010-09ef26a00d51" providerId="AD" clId="Web-{DE7D8459-86D2-4A31-A02C-4800B83E9DBB}" dt="2024-12-03T20:26:45.820" v="1087" actId="20577"/>
          <ac:spMkLst>
            <pc:docMk/>
            <pc:sldMk cId="1324173869" sldId="288"/>
            <ac:spMk id="2" creationId="{96061899-A558-7FF9-EB82-EB6F7B006266}"/>
          </ac:spMkLst>
        </pc:spChg>
        <pc:spChg chg="mod">
          <ac:chgData name="Nicholas H Wakefield" userId="S::nhw9@iris.nau.edu::b3491e2d-2778-4732-a010-09ef26a00d51" providerId="AD" clId="Web-{DE7D8459-86D2-4A31-A02C-4800B83E9DBB}" dt="2024-12-03T20:27:19.557" v="1157" actId="20577"/>
          <ac:spMkLst>
            <pc:docMk/>
            <pc:sldMk cId="1324173869" sldId="288"/>
            <ac:spMk id="3" creationId="{B40FC2C3-7DEC-D4C0-3855-B690E50D1348}"/>
          </ac:spMkLst>
        </pc:spChg>
      </pc:sldChg>
    </pc:docChg>
  </pc:docChgLst>
  <pc:docChgLst>
    <pc:chgData name="Jagjevan Gill" userId="S::jg3495@nau.edu::40d43e29-d183-46ac-907e-13582518ae7f" providerId="AD" clId="Web-{BF5F884D-A710-2281-194C-FB5144C8D372}"/>
    <pc:docChg chg="modSld">
      <pc:chgData name="Jagjevan Gill" userId="S::jg3495@nau.edu::40d43e29-d183-46ac-907e-13582518ae7f" providerId="AD" clId="Web-{BF5F884D-A710-2281-194C-FB5144C8D372}" dt="2024-12-04T19:15:30.103" v="99" actId="1076"/>
      <pc:docMkLst>
        <pc:docMk/>
      </pc:docMkLst>
      <pc:sldChg chg="modSp">
        <pc:chgData name="Jagjevan Gill" userId="S::jg3495@nau.edu::40d43e29-d183-46ac-907e-13582518ae7f" providerId="AD" clId="Web-{BF5F884D-A710-2281-194C-FB5144C8D372}" dt="2024-12-04T18:45:23.220" v="24" actId="20577"/>
        <pc:sldMkLst>
          <pc:docMk/>
          <pc:sldMk cId="109857222" sldId="256"/>
        </pc:sldMkLst>
        <pc:spChg chg="mod">
          <ac:chgData name="Jagjevan Gill" userId="S::jg3495@nau.edu::40d43e29-d183-46ac-907e-13582518ae7f" providerId="AD" clId="Web-{BF5F884D-A710-2281-194C-FB5144C8D372}" dt="2024-12-04T18:45:23.220" v="24" actId="20577"/>
          <ac:spMkLst>
            <pc:docMk/>
            <pc:sldMk cId="109857222" sldId="256"/>
            <ac:spMk id="9" creationId="{07561919-6BF0-986A-9F88-0BC37C1B7A22}"/>
          </ac:spMkLst>
        </pc:spChg>
      </pc:sldChg>
      <pc:sldChg chg="modSp">
        <pc:chgData name="Jagjevan Gill" userId="S::jg3495@nau.edu::40d43e29-d183-46ac-907e-13582518ae7f" providerId="AD" clId="Web-{BF5F884D-A710-2281-194C-FB5144C8D372}" dt="2024-12-04T18:45:16.704" v="23" actId="20577"/>
        <pc:sldMkLst>
          <pc:docMk/>
          <pc:sldMk cId="3585246680" sldId="257"/>
        </pc:sldMkLst>
        <pc:spChg chg="mod">
          <ac:chgData name="Jagjevan Gill" userId="S::jg3495@nau.edu::40d43e29-d183-46ac-907e-13582518ae7f" providerId="AD" clId="Web-{BF5F884D-A710-2281-194C-FB5144C8D372}" dt="2024-12-04T18:45:16.704" v="23" actId="20577"/>
          <ac:spMkLst>
            <pc:docMk/>
            <pc:sldMk cId="3585246680" sldId="257"/>
            <ac:spMk id="4" creationId="{4E540108-FC63-A459-079E-BF3AE37B112E}"/>
          </ac:spMkLst>
        </pc:spChg>
      </pc:sldChg>
      <pc:sldChg chg="modSp">
        <pc:chgData name="Jagjevan Gill" userId="S::jg3495@nau.edu::40d43e29-d183-46ac-907e-13582518ae7f" providerId="AD" clId="Web-{BF5F884D-A710-2281-194C-FB5144C8D372}" dt="2024-12-04T18:34:45.278" v="8" actId="1076"/>
        <pc:sldMkLst>
          <pc:docMk/>
          <pc:sldMk cId="3771213051" sldId="260"/>
        </pc:sldMkLst>
        <pc:spChg chg="mod">
          <ac:chgData name="Jagjevan Gill" userId="S::jg3495@nau.edu::40d43e29-d183-46ac-907e-13582518ae7f" providerId="AD" clId="Web-{BF5F884D-A710-2281-194C-FB5144C8D372}" dt="2024-12-04T18:34:45.278" v="8" actId="1076"/>
          <ac:spMkLst>
            <pc:docMk/>
            <pc:sldMk cId="3771213051" sldId="260"/>
            <ac:spMk id="3" creationId="{2460F54E-FE62-FD8D-122F-872D01F90B7C}"/>
          </ac:spMkLst>
        </pc:spChg>
      </pc:sldChg>
      <pc:sldChg chg="modSp">
        <pc:chgData name="Jagjevan Gill" userId="S::jg3495@nau.edu::40d43e29-d183-46ac-907e-13582518ae7f" providerId="AD" clId="Web-{BF5F884D-A710-2281-194C-FB5144C8D372}" dt="2024-12-04T18:48:42.241" v="44" actId="14100"/>
        <pc:sldMkLst>
          <pc:docMk/>
          <pc:sldMk cId="2527720628" sldId="270"/>
        </pc:sldMkLst>
        <pc:spChg chg="mod">
          <ac:chgData name="Jagjevan Gill" userId="S::jg3495@nau.edu::40d43e29-d183-46ac-907e-13582518ae7f" providerId="AD" clId="Web-{BF5F884D-A710-2281-194C-FB5144C8D372}" dt="2024-12-04T18:46:57.426" v="26" actId="14100"/>
          <ac:spMkLst>
            <pc:docMk/>
            <pc:sldMk cId="2527720628" sldId="270"/>
            <ac:spMk id="2" creationId="{EABE5C15-F623-4963-A4D8-58460616B3A3}"/>
          </ac:spMkLst>
        </pc:spChg>
        <pc:spChg chg="mod">
          <ac:chgData name="Jagjevan Gill" userId="S::jg3495@nau.edu::40d43e29-d183-46ac-907e-13582518ae7f" providerId="AD" clId="Web-{BF5F884D-A710-2281-194C-FB5144C8D372}" dt="2024-12-04T18:47:46.052" v="34" actId="1076"/>
          <ac:spMkLst>
            <pc:docMk/>
            <pc:sldMk cId="2527720628" sldId="270"/>
            <ac:spMk id="3" creationId="{3364B822-8D56-7F7C-3F71-A05733BE9343}"/>
          </ac:spMkLst>
        </pc:spChg>
        <pc:spChg chg="mod">
          <ac:chgData name="Jagjevan Gill" userId="S::jg3495@nau.edu::40d43e29-d183-46ac-907e-13582518ae7f" providerId="AD" clId="Web-{BF5F884D-A710-2281-194C-FB5144C8D372}" dt="2024-12-04T18:45:03.969" v="21" actId="20577"/>
          <ac:spMkLst>
            <pc:docMk/>
            <pc:sldMk cId="2527720628" sldId="270"/>
            <ac:spMk id="4" creationId="{158E52B1-C028-3E65-46BE-0E3520771EE6}"/>
          </ac:spMkLst>
        </pc:spChg>
        <pc:spChg chg="mod">
          <ac:chgData name="Jagjevan Gill" userId="S::jg3495@nau.edu::40d43e29-d183-46ac-907e-13582518ae7f" providerId="AD" clId="Web-{BF5F884D-A710-2281-194C-FB5144C8D372}" dt="2024-12-04T18:47:18.801" v="29" actId="1076"/>
          <ac:spMkLst>
            <pc:docMk/>
            <pc:sldMk cId="2527720628" sldId="270"/>
            <ac:spMk id="10" creationId="{952F6146-98DF-2526-1230-917CA5A4CF52}"/>
          </ac:spMkLst>
        </pc:spChg>
        <pc:picChg chg="mod modCrop">
          <ac:chgData name="Jagjevan Gill" userId="S::jg3495@nau.edu::40d43e29-d183-46ac-907e-13582518ae7f" providerId="AD" clId="Web-{BF5F884D-A710-2281-194C-FB5144C8D372}" dt="2024-12-04T18:48:42.241" v="44" actId="14100"/>
          <ac:picMkLst>
            <pc:docMk/>
            <pc:sldMk cId="2527720628" sldId="270"/>
            <ac:picMk id="6" creationId="{1510461F-C69E-5804-B2B4-9BD13B5FD956}"/>
          </ac:picMkLst>
        </pc:picChg>
      </pc:sldChg>
      <pc:sldChg chg="modSp">
        <pc:chgData name="Jagjevan Gill" userId="S::jg3495@nau.edu::40d43e29-d183-46ac-907e-13582518ae7f" providerId="AD" clId="Web-{BF5F884D-A710-2281-194C-FB5144C8D372}" dt="2024-12-04T18:45:09.516" v="22" actId="20577"/>
        <pc:sldMkLst>
          <pc:docMk/>
          <pc:sldMk cId="1250329214" sldId="271"/>
        </pc:sldMkLst>
        <pc:spChg chg="mod">
          <ac:chgData name="Jagjevan Gill" userId="S::jg3495@nau.edu::40d43e29-d183-46ac-907e-13582518ae7f" providerId="AD" clId="Web-{BF5F884D-A710-2281-194C-FB5144C8D372}" dt="2024-12-04T18:45:09.516" v="22" actId="20577"/>
          <ac:spMkLst>
            <pc:docMk/>
            <pc:sldMk cId="1250329214" sldId="271"/>
            <ac:spMk id="5" creationId="{FA109C47-B5B4-5B8D-5368-49E142155D7A}"/>
          </ac:spMkLst>
        </pc:spChg>
      </pc:sldChg>
      <pc:sldChg chg="modSp">
        <pc:chgData name="Jagjevan Gill" userId="S::jg3495@nau.edu::40d43e29-d183-46ac-907e-13582518ae7f" providerId="AD" clId="Web-{BF5F884D-A710-2281-194C-FB5144C8D372}" dt="2024-12-04T18:44:43.953" v="20" actId="20577"/>
        <pc:sldMkLst>
          <pc:docMk/>
          <pc:sldMk cId="1500006113" sldId="274"/>
        </pc:sldMkLst>
        <pc:spChg chg="mod">
          <ac:chgData name="Jagjevan Gill" userId="S::jg3495@nau.edu::40d43e29-d183-46ac-907e-13582518ae7f" providerId="AD" clId="Web-{BF5F884D-A710-2281-194C-FB5144C8D372}" dt="2024-12-04T18:44:43.953" v="20" actId="20577"/>
          <ac:spMkLst>
            <pc:docMk/>
            <pc:sldMk cId="1500006113" sldId="274"/>
            <ac:spMk id="4" creationId="{0B7A07A2-D317-6CA8-34C4-6792EF7C2696}"/>
          </ac:spMkLst>
        </pc:spChg>
      </pc:sldChg>
      <pc:sldChg chg="addSp modSp">
        <pc:chgData name="Jagjevan Gill" userId="S::jg3495@nau.edu::40d43e29-d183-46ac-907e-13582518ae7f" providerId="AD" clId="Web-{BF5F884D-A710-2281-194C-FB5144C8D372}" dt="2024-12-04T18:52:37.717" v="56" actId="14100"/>
        <pc:sldMkLst>
          <pc:docMk/>
          <pc:sldMk cId="1979907080" sldId="283"/>
        </pc:sldMkLst>
        <pc:spChg chg="add mod">
          <ac:chgData name="Jagjevan Gill" userId="S::jg3495@nau.edu::40d43e29-d183-46ac-907e-13582518ae7f" providerId="AD" clId="Web-{BF5F884D-A710-2281-194C-FB5144C8D372}" dt="2024-12-04T18:52:37.717" v="56" actId="14100"/>
          <ac:spMkLst>
            <pc:docMk/>
            <pc:sldMk cId="1979907080" sldId="283"/>
            <ac:spMk id="6" creationId="{827E0214-3E9F-1F23-EF76-34A77A40EF49}"/>
          </ac:spMkLst>
        </pc:spChg>
        <pc:picChg chg="add mod">
          <ac:chgData name="Jagjevan Gill" userId="S::jg3495@nau.edu::40d43e29-d183-46ac-907e-13582518ae7f" providerId="AD" clId="Web-{BF5F884D-A710-2281-194C-FB5144C8D372}" dt="2024-12-04T18:52:21.732" v="52" actId="1076"/>
          <ac:picMkLst>
            <pc:docMk/>
            <pc:sldMk cId="1979907080" sldId="283"/>
            <ac:picMk id="5" creationId="{55A8165C-A0A4-4094-3727-F1FB85AAD317}"/>
          </ac:picMkLst>
        </pc:picChg>
      </pc:sldChg>
      <pc:sldChg chg="addSp modSp">
        <pc:chgData name="Jagjevan Gill" userId="S::jg3495@nau.edu::40d43e29-d183-46ac-907e-13582518ae7f" providerId="AD" clId="Web-{BF5F884D-A710-2281-194C-FB5144C8D372}" dt="2024-12-04T19:02:20.954" v="91" actId="1076"/>
        <pc:sldMkLst>
          <pc:docMk/>
          <pc:sldMk cId="189703729" sldId="284"/>
        </pc:sldMkLst>
        <pc:spChg chg="mod">
          <ac:chgData name="Jagjevan Gill" userId="S::jg3495@nau.edu::40d43e29-d183-46ac-907e-13582518ae7f" providerId="AD" clId="Web-{BF5F884D-A710-2281-194C-FB5144C8D372}" dt="2024-12-04T18:43:23.497" v="12" actId="20577"/>
          <ac:spMkLst>
            <pc:docMk/>
            <pc:sldMk cId="189703729" sldId="284"/>
            <ac:spMk id="2" creationId="{4AE34C88-D13D-5D32-E306-219AF548010D}"/>
          </ac:spMkLst>
        </pc:spChg>
        <pc:spChg chg="mod">
          <ac:chgData name="Jagjevan Gill" userId="S::jg3495@nau.edu::40d43e29-d183-46ac-907e-13582518ae7f" providerId="AD" clId="Web-{BF5F884D-A710-2281-194C-FB5144C8D372}" dt="2024-12-04T18:43:43.326" v="14" actId="20577"/>
          <ac:spMkLst>
            <pc:docMk/>
            <pc:sldMk cId="189703729" sldId="284"/>
            <ac:spMk id="4" creationId="{6FEB8609-A431-7B78-0867-222671895358}"/>
          </ac:spMkLst>
        </pc:spChg>
        <pc:picChg chg="add mod">
          <ac:chgData name="Jagjevan Gill" userId="S::jg3495@nau.edu::40d43e29-d183-46ac-907e-13582518ae7f" providerId="AD" clId="Web-{BF5F884D-A710-2281-194C-FB5144C8D372}" dt="2024-12-04T19:02:20.954" v="91" actId="1076"/>
          <ac:picMkLst>
            <pc:docMk/>
            <pc:sldMk cId="189703729" sldId="284"/>
            <ac:picMk id="5" creationId="{4BAA6FB3-3AFF-B324-5D25-C417F79B64A7}"/>
          </ac:picMkLst>
        </pc:picChg>
      </pc:sldChg>
      <pc:sldChg chg="modSp">
        <pc:chgData name="Jagjevan Gill" userId="S::jg3495@nau.edu::40d43e29-d183-46ac-907e-13582518ae7f" providerId="AD" clId="Web-{BF5F884D-A710-2281-194C-FB5144C8D372}" dt="2024-12-04T18:44:25.296" v="19" actId="20577"/>
        <pc:sldMkLst>
          <pc:docMk/>
          <pc:sldMk cId="3555186102" sldId="285"/>
        </pc:sldMkLst>
        <pc:spChg chg="mod">
          <ac:chgData name="Jagjevan Gill" userId="S::jg3495@nau.edu::40d43e29-d183-46ac-907e-13582518ae7f" providerId="AD" clId="Web-{BF5F884D-A710-2281-194C-FB5144C8D372}" dt="2024-12-04T18:42:30.449" v="10" actId="20577"/>
          <ac:spMkLst>
            <pc:docMk/>
            <pc:sldMk cId="3555186102" sldId="285"/>
            <ac:spMk id="2" creationId="{8A1EF26F-F0F4-A3CB-A11D-3AC5993940E5}"/>
          </ac:spMkLst>
        </pc:spChg>
        <pc:spChg chg="mod">
          <ac:chgData name="Jagjevan Gill" userId="S::jg3495@nau.edu::40d43e29-d183-46ac-907e-13582518ae7f" providerId="AD" clId="Web-{BF5F884D-A710-2281-194C-FB5144C8D372}" dt="2024-12-04T18:44:25.296" v="19" actId="20577"/>
          <ac:spMkLst>
            <pc:docMk/>
            <pc:sldMk cId="3555186102" sldId="285"/>
            <ac:spMk id="4" creationId="{F1E8B12A-64A9-5280-1F2D-AA41526E2A0B}"/>
          </ac:spMkLst>
        </pc:spChg>
      </pc:sldChg>
      <pc:sldChg chg="addSp modSp">
        <pc:chgData name="Jagjevan Gill" userId="S::jg3495@nau.edu::40d43e29-d183-46ac-907e-13582518ae7f" providerId="AD" clId="Web-{BF5F884D-A710-2281-194C-FB5144C8D372}" dt="2024-12-04T18:59:34.386" v="87" actId="20577"/>
        <pc:sldMkLst>
          <pc:docMk/>
          <pc:sldMk cId="2205756897" sldId="286"/>
        </pc:sldMkLst>
        <pc:spChg chg="mod">
          <ac:chgData name="Jagjevan Gill" userId="S::jg3495@nau.edu::40d43e29-d183-46ac-907e-13582518ae7f" providerId="AD" clId="Web-{BF5F884D-A710-2281-194C-FB5144C8D372}" dt="2024-12-04T18:59:34.386" v="87" actId="20577"/>
          <ac:spMkLst>
            <pc:docMk/>
            <pc:sldMk cId="2205756897" sldId="286"/>
            <ac:spMk id="3" creationId="{402DA11D-6387-A258-D61F-2368695B27FD}"/>
          </ac:spMkLst>
        </pc:spChg>
        <pc:spChg chg="mod">
          <ac:chgData name="Jagjevan Gill" userId="S::jg3495@nau.edu::40d43e29-d183-46ac-907e-13582518ae7f" providerId="AD" clId="Web-{BF5F884D-A710-2281-194C-FB5144C8D372}" dt="2024-12-04T18:43:51.061" v="15" actId="20577"/>
          <ac:spMkLst>
            <pc:docMk/>
            <pc:sldMk cId="2205756897" sldId="286"/>
            <ac:spMk id="4" creationId="{3D2ECA53-C1C9-657F-F818-90F4778D5D65}"/>
          </ac:spMkLst>
        </pc:spChg>
        <pc:spChg chg="add mod">
          <ac:chgData name="Jagjevan Gill" userId="S::jg3495@nau.edu::40d43e29-d183-46ac-907e-13582518ae7f" providerId="AD" clId="Web-{BF5F884D-A710-2281-194C-FB5144C8D372}" dt="2024-12-04T18:57:39.555" v="81" actId="1076"/>
          <ac:spMkLst>
            <pc:docMk/>
            <pc:sldMk cId="2205756897" sldId="286"/>
            <ac:spMk id="6" creationId="{5E2D9943-709C-639F-C13E-BD3508E9A7E5}"/>
          </ac:spMkLst>
        </pc:spChg>
        <pc:picChg chg="add mod">
          <ac:chgData name="Jagjevan Gill" userId="S::jg3495@nau.edu::40d43e29-d183-46ac-907e-13582518ae7f" providerId="AD" clId="Web-{BF5F884D-A710-2281-194C-FB5144C8D372}" dt="2024-12-04T18:57:06.819" v="73" actId="1076"/>
          <ac:picMkLst>
            <pc:docMk/>
            <pc:sldMk cId="2205756897" sldId="286"/>
            <ac:picMk id="5" creationId="{AA717CF9-131E-B98B-70BC-33CF946287AE}"/>
          </ac:picMkLst>
        </pc:picChg>
      </pc:sldChg>
      <pc:sldChg chg="addSp modSp">
        <pc:chgData name="Jagjevan Gill" userId="S::jg3495@nau.edu::40d43e29-d183-46ac-907e-13582518ae7f" providerId="AD" clId="Web-{BF5F884D-A710-2281-194C-FB5144C8D372}" dt="2024-12-04T19:15:30.103" v="99" actId="1076"/>
        <pc:sldMkLst>
          <pc:docMk/>
          <pc:sldMk cId="477884221" sldId="287"/>
        </pc:sldMkLst>
        <pc:spChg chg="mod">
          <ac:chgData name="Jagjevan Gill" userId="S::jg3495@nau.edu::40d43e29-d183-46ac-907e-13582518ae7f" providerId="AD" clId="Web-{BF5F884D-A710-2281-194C-FB5144C8D372}" dt="2024-12-04T18:44:08.452" v="17" actId="20577"/>
          <ac:spMkLst>
            <pc:docMk/>
            <pc:sldMk cId="477884221" sldId="287"/>
            <ac:spMk id="4" creationId="{22BE2CB7-B0C3-0F1C-C1A7-891B2D1AF841}"/>
          </ac:spMkLst>
        </pc:spChg>
        <pc:graphicFrameChg chg="add mod">
          <ac:chgData name="Jagjevan Gill" userId="S::jg3495@nau.edu::40d43e29-d183-46ac-907e-13582518ae7f" providerId="AD" clId="Web-{BF5F884D-A710-2281-194C-FB5144C8D372}" dt="2024-12-04T19:15:30.103" v="99" actId="1076"/>
          <ac:graphicFrameMkLst>
            <pc:docMk/>
            <pc:sldMk cId="477884221" sldId="287"/>
            <ac:graphicFrameMk id="5" creationId="{FF66B53C-C78B-0DE7-D210-8896B38FB562}"/>
          </ac:graphicFrameMkLst>
        </pc:graphicFrameChg>
      </pc:sldChg>
      <pc:sldChg chg="modSp">
        <pc:chgData name="Jagjevan Gill" userId="S::jg3495@nau.edu::40d43e29-d183-46ac-907e-13582518ae7f" providerId="AD" clId="Web-{BF5F884D-A710-2281-194C-FB5144C8D372}" dt="2024-12-04T18:44:19.218" v="18" actId="20577"/>
        <pc:sldMkLst>
          <pc:docMk/>
          <pc:sldMk cId="1324173869" sldId="288"/>
        </pc:sldMkLst>
        <pc:spChg chg="mod">
          <ac:chgData name="Jagjevan Gill" userId="S::jg3495@nau.edu::40d43e29-d183-46ac-907e-13582518ae7f" providerId="AD" clId="Web-{BF5F884D-A710-2281-194C-FB5144C8D372}" dt="2024-12-04T18:44:19.218" v="18" actId="20577"/>
          <ac:spMkLst>
            <pc:docMk/>
            <pc:sldMk cId="1324173869" sldId="288"/>
            <ac:spMk id="4" creationId="{8DB661FD-3D8C-CD84-AD02-CB0D125E32AC}"/>
          </ac:spMkLst>
        </pc:spChg>
      </pc:sldChg>
      <pc:sldChg chg="addSp modSp">
        <pc:chgData name="Jagjevan Gill" userId="S::jg3495@nau.edu::40d43e29-d183-46ac-907e-13582518ae7f" providerId="AD" clId="Web-{BF5F884D-A710-2281-194C-FB5144C8D372}" dt="2024-12-04T19:01:31.828" v="89" actId="1076"/>
        <pc:sldMkLst>
          <pc:docMk/>
          <pc:sldMk cId="835247215" sldId="289"/>
        </pc:sldMkLst>
        <pc:spChg chg="mod">
          <ac:chgData name="Jagjevan Gill" userId="S::jg3495@nau.edu::40d43e29-d183-46ac-907e-13582518ae7f" providerId="AD" clId="Web-{BF5F884D-A710-2281-194C-FB5144C8D372}" dt="2024-12-04T18:59:08.245" v="85" actId="20577"/>
          <ac:spMkLst>
            <pc:docMk/>
            <pc:sldMk cId="835247215" sldId="289"/>
            <ac:spMk id="3" creationId="{402DA11D-6387-A258-D61F-2368695B27FD}"/>
          </ac:spMkLst>
        </pc:spChg>
        <pc:spChg chg="mod">
          <ac:chgData name="Jagjevan Gill" userId="S::jg3495@nau.edu::40d43e29-d183-46ac-907e-13582518ae7f" providerId="AD" clId="Web-{BF5F884D-A710-2281-194C-FB5144C8D372}" dt="2024-12-04T18:43:56.811" v="16" actId="20577"/>
          <ac:spMkLst>
            <pc:docMk/>
            <pc:sldMk cId="835247215" sldId="289"/>
            <ac:spMk id="4" creationId="{3D2ECA53-C1C9-657F-F818-90F4778D5D65}"/>
          </ac:spMkLst>
        </pc:spChg>
        <pc:picChg chg="add mod">
          <ac:chgData name="Jagjevan Gill" userId="S::jg3495@nau.edu::40d43e29-d183-46ac-907e-13582518ae7f" providerId="AD" clId="Web-{BF5F884D-A710-2281-194C-FB5144C8D372}" dt="2024-12-04T19:01:31.828" v="89" actId="1076"/>
          <ac:picMkLst>
            <pc:docMk/>
            <pc:sldMk cId="835247215" sldId="289"/>
            <ac:picMk id="5" creationId="{25E4D55D-0401-853A-0760-69873C450274}"/>
          </ac:picMkLst>
        </pc:picChg>
      </pc:sldChg>
    </pc:docChg>
  </pc:docChgLst>
  <pc:docChgLst>
    <pc:chgData name="Beizhe Shen" userId="S::bs2284@nau.edu::ca6262fb-d8b9-44d0-b053-41c592317563" providerId="AD" clId="Web-{2D3DB78B-57B4-1D2C-3E05-5A1B32DAF777}"/>
    <pc:docChg chg="modSld">
      <pc:chgData name="Beizhe Shen" userId="S::bs2284@nau.edu::ca6262fb-d8b9-44d0-b053-41c592317563" providerId="AD" clId="Web-{2D3DB78B-57B4-1D2C-3E05-5A1B32DAF777}" dt="2024-10-15T03:32:11.720" v="76" actId="20577"/>
      <pc:docMkLst>
        <pc:docMk/>
      </pc:docMkLst>
      <pc:sldChg chg="addSp delSp modSp">
        <pc:chgData name="Beizhe Shen" userId="S::bs2284@nau.edu::ca6262fb-d8b9-44d0-b053-41c592317563" providerId="AD" clId="Web-{2D3DB78B-57B4-1D2C-3E05-5A1B32DAF777}" dt="2024-10-15T03:10:53.501" v="44"/>
        <pc:sldMkLst>
          <pc:docMk/>
          <pc:sldMk cId="579787250" sldId="259"/>
        </pc:sldMkLst>
        <pc:graphicFrameChg chg="mod">
          <ac:chgData name="Beizhe Shen" userId="S::bs2284@nau.edu::ca6262fb-d8b9-44d0-b053-41c592317563" providerId="AD" clId="Web-{2D3DB78B-57B4-1D2C-3E05-5A1B32DAF777}" dt="2024-10-15T03:10:18.937" v="26" actId="1076"/>
          <ac:graphicFrameMkLst>
            <pc:docMk/>
            <pc:sldMk cId="579787250" sldId="259"/>
            <ac:graphicFrameMk id="3" creationId="{D2EF275F-7C4F-42FB-AFEA-8815066A5ED6}"/>
          </ac:graphicFrameMkLst>
        </pc:graphicFrameChg>
        <pc:graphicFrameChg chg="add mod modGraphic">
          <ac:chgData name="Beizhe Shen" userId="S::bs2284@nau.edu::ca6262fb-d8b9-44d0-b053-41c592317563" providerId="AD" clId="Web-{2D3DB78B-57B4-1D2C-3E05-5A1B32DAF777}" dt="2024-10-15T03:10:53.501" v="44"/>
          <ac:graphicFrameMkLst>
            <pc:docMk/>
            <pc:sldMk cId="579787250" sldId="259"/>
            <ac:graphicFrameMk id="6" creationId="{B0416E88-95B7-2C8E-0EF2-F474B065FD40}"/>
          </ac:graphicFrameMkLst>
        </pc:graphicFrameChg>
      </pc:sldChg>
      <pc:sldChg chg="modSp">
        <pc:chgData name="Beizhe Shen" userId="S::bs2284@nau.edu::ca6262fb-d8b9-44d0-b053-41c592317563" providerId="AD" clId="Web-{2D3DB78B-57B4-1D2C-3E05-5A1B32DAF777}" dt="2024-10-15T03:09:11.998" v="18" actId="20577"/>
        <pc:sldMkLst>
          <pc:docMk/>
          <pc:sldMk cId="3771213051" sldId="260"/>
        </pc:sldMkLst>
      </pc:sldChg>
      <pc:sldChg chg="addSp delSp modSp mod setBg">
        <pc:chgData name="Beizhe Shen" userId="S::bs2284@nau.edu::ca6262fb-d8b9-44d0-b053-41c592317563" providerId="AD" clId="Web-{2D3DB78B-57B4-1D2C-3E05-5A1B32DAF777}" dt="2024-10-15T03:16:14.622" v="52"/>
        <pc:sldMkLst>
          <pc:docMk/>
          <pc:sldMk cId="3369495148" sldId="262"/>
        </pc:sldMkLst>
      </pc:sldChg>
      <pc:sldChg chg="modSp">
        <pc:chgData name="Beizhe Shen" userId="S::bs2284@nau.edu::ca6262fb-d8b9-44d0-b053-41c592317563" providerId="AD" clId="Web-{2D3DB78B-57B4-1D2C-3E05-5A1B32DAF777}" dt="2024-10-15T03:09:07.357" v="17" actId="20577"/>
        <pc:sldMkLst>
          <pc:docMk/>
          <pc:sldMk cId="1235835592" sldId="265"/>
        </pc:sldMkLst>
      </pc:sldChg>
      <pc:sldChg chg="modSp">
        <pc:chgData name="Beizhe Shen" userId="S::bs2284@nau.edu::ca6262fb-d8b9-44d0-b053-41c592317563" providerId="AD" clId="Web-{2D3DB78B-57B4-1D2C-3E05-5A1B32DAF777}" dt="2024-10-15T03:32:11.720" v="76" actId="20577"/>
        <pc:sldMkLst>
          <pc:docMk/>
          <pc:sldMk cId="2753630439" sldId="268"/>
        </pc:sldMkLst>
      </pc:sldChg>
    </pc:docChg>
  </pc:docChgLst>
  <pc:docChgLst>
    <pc:chgData name="Nicholas H Wakefield" userId="S::nhw9@iris.nau.edu::b3491e2d-2778-4732-a010-09ef26a00d51" providerId="AD" clId="Web-{C93F97AD-C8C2-42BB-BD23-00C16918C68F}"/>
    <pc:docChg chg="addSld modSld">
      <pc:chgData name="Nicholas H Wakefield" userId="S::nhw9@iris.nau.edu::b3491e2d-2778-4732-a010-09ef26a00d51" providerId="AD" clId="Web-{C93F97AD-C8C2-42BB-BD23-00C16918C68F}" dt="2024-10-14T05:44:35.091" v="587" actId="20577"/>
      <pc:docMkLst>
        <pc:docMk/>
      </pc:docMkLst>
      <pc:sldChg chg="modSp">
        <pc:chgData name="Nicholas H Wakefield" userId="S::nhw9@iris.nau.edu::b3491e2d-2778-4732-a010-09ef26a00d51" providerId="AD" clId="Web-{C93F97AD-C8C2-42BB-BD23-00C16918C68F}" dt="2024-10-14T05:41:26.882" v="420" actId="20577"/>
        <pc:sldMkLst>
          <pc:docMk/>
          <pc:sldMk cId="3585246680" sldId="257"/>
        </pc:sldMkLst>
        <pc:spChg chg="mod">
          <ac:chgData name="Nicholas H Wakefield" userId="S::nhw9@iris.nau.edu::b3491e2d-2778-4732-a010-09ef26a00d51" providerId="AD" clId="Web-{C93F97AD-C8C2-42BB-BD23-00C16918C68F}" dt="2024-10-14T05:39:54.833" v="254" actId="20577"/>
          <ac:spMkLst>
            <pc:docMk/>
            <pc:sldMk cId="3585246680" sldId="257"/>
            <ac:spMk id="2" creationId="{98F7A2B4-9C02-A6BD-3105-93BC978CAD8A}"/>
          </ac:spMkLst>
        </pc:spChg>
        <pc:spChg chg="mod">
          <ac:chgData name="Nicholas H Wakefield" userId="S::nhw9@iris.nau.edu::b3491e2d-2778-4732-a010-09ef26a00d51" providerId="AD" clId="Web-{C93F97AD-C8C2-42BB-BD23-00C16918C68F}" dt="2024-10-14T05:41:26.882" v="420" actId="20577"/>
          <ac:spMkLst>
            <pc:docMk/>
            <pc:sldMk cId="3585246680" sldId="257"/>
            <ac:spMk id="3" creationId="{C6CDE39A-8F77-409A-A41A-CA04C72B1282}"/>
          </ac:spMkLst>
        </pc:spChg>
      </pc:sldChg>
      <pc:sldChg chg="addSp modSp new mod modClrScheme chgLayout">
        <pc:chgData name="Nicholas H Wakefield" userId="S::nhw9@iris.nau.edu::b3491e2d-2778-4732-a010-09ef26a00d51" providerId="AD" clId="Web-{C93F97AD-C8C2-42BB-BD23-00C16918C68F}" dt="2024-10-14T05:42:00.118" v="445" actId="20577"/>
        <pc:sldMkLst>
          <pc:docMk/>
          <pc:sldMk cId="2527720628" sldId="270"/>
        </pc:sldMkLst>
        <pc:spChg chg="mod ord">
          <ac:chgData name="Nicholas H Wakefield" userId="S::nhw9@iris.nau.edu::b3491e2d-2778-4732-a010-09ef26a00d51" providerId="AD" clId="Web-{C93F97AD-C8C2-42BB-BD23-00C16918C68F}" dt="2024-10-14T05:41:48.492" v="425"/>
          <ac:spMkLst>
            <pc:docMk/>
            <pc:sldMk cId="2527720628" sldId="270"/>
            <ac:spMk id="2" creationId="{EABE5C15-F623-4963-A4D8-58460616B3A3}"/>
          </ac:spMkLst>
        </pc:spChg>
        <pc:spChg chg="mod ord">
          <ac:chgData name="Nicholas H Wakefield" userId="S::nhw9@iris.nau.edu::b3491e2d-2778-4732-a010-09ef26a00d51" providerId="AD" clId="Web-{C93F97AD-C8C2-42BB-BD23-00C16918C68F}" dt="2024-10-14T05:41:56.196" v="439" actId="20577"/>
          <ac:spMkLst>
            <pc:docMk/>
            <pc:sldMk cId="2527720628" sldId="270"/>
            <ac:spMk id="3" creationId="{3364B822-8D56-7F7C-3F71-A05733BE9343}"/>
          </ac:spMkLst>
        </pc:spChg>
        <pc:spChg chg="mod ord">
          <ac:chgData name="Nicholas H Wakefield" userId="S::nhw9@iris.nau.edu::b3491e2d-2778-4732-a010-09ef26a00d51" providerId="AD" clId="Web-{C93F97AD-C8C2-42BB-BD23-00C16918C68F}" dt="2024-10-14T05:41:48.492" v="425"/>
          <ac:spMkLst>
            <pc:docMk/>
            <pc:sldMk cId="2527720628" sldId="270"/>
            <ac:spMk id="4" creationId="{158E52B1-C028-3E65-46BE-0E3520771EE6}"/>
          </ac:spMkLst>
        </pc:spChg>
        <pc:spChg chg="add mod ord">
          <ac:chgData name="Nicholas H Wakefield" userId="S::nhw9@iris.nau.edu::b3491e2d-2778-4732-a010-09ef26a00d51" providerId="AD" clId="Web-{C93F97AD-C8C2-42BB-BD23-00C16918C68F}" dt="2024-10-14T05:42:00.118" v="445" actId="20577"/>
          <ac:spMkLst>
            <pc:docMk/>
            <pc:sldMk cId="2527720628" sldId="270"/>
            <ac:spMk id="5" creationId="{5D141AAC-8F36-8C78-2E97-3B301E6B0EE6}"/>
          </ac:spMkLst>
        </pc:spChg>
      </pc:sldChg>
      <pc:sldChg chg="delSp modSp new mod modClrScheme chgLayout">
        <pc:chgData name="Nicholas H Wakefield" userId="S::nhw9@iris.nau.edu::b3491e2d-2778-4732-a010-09ef26a00d51" providerId="AD" clId="Web-{C93F97AD-C8C2-42BB-BD23-00C16918C68F}" dt="2024-10-14T05:44:35.091" v="587" actId="20577"/>
        <pc:sldMkLst>
          <pc:docMk/>
          <pc:sldMk cId="1250329214" sldId="271"/>
        </pc:sldMkLst>
        <pc:spChg chg="mod ord">
          <ac:chgData name="Nicholas H Wakefield" userId="S::nhw9@iris.nau.edu::b3491e2d-2778-4732-a010-09ef26a00d51" providerId="AD" clId="Web-{C93F97AD-C8C2-42BB-BD23-00C16918C68F}" dt="2024-10-14T05:42:23.181" v="459" actId="20577"/>
          <ac:spMkLst>
            <pc:docMk/>
            <pc:sldMk cId="1250329214" sldId="271"/>
            <ac:spMk id="2" creationId="{21B829F7-C1D7-07ED-AD77-E754C2A32A6B}"/>
          </ac:spMkLst>
        </pc:spChg>
        <pc:spChg chg="mod ord">
          <ac:chgData name="Nicholas H Wakefield" userId="S::nhw9@iris.nau.edu::b3491e2d-2778-4732-a010-09ef26a00d51" providerId="AD" clId="Web-{C93F97AD-C8C2-42BB-BD23-00C16918C68F}" dt="2024-10-14T05:44:35.091" v="587" actId="20577"/>
          <ac:spMkLst>
            <pc:docMk/>
            <pc:sldMk cId="1250329214" sldId="271"/>
            <ac:spMk id="3" creationId="{42C448B8-2D78-C4F4-0FE4-4F151FDF539D}"/>
          </ac:spMkLst>
        </pc:spChg>
        <pc:spChg chg="mod ord">
          <ac:chgData name="Nicholas H Wakefield" userId="S::nhw9@iris.nau.edu::b3491e2d-2778-4732-a010-09ef26a00d51" providerId="AD" clId="Web-{C93F97AD-C8C2-42BB-BD23-00C16918C68F}" dt="2024-10-14T05:42:18.915" v="447"/>
          <ac:spMkLst>
            <pc:docMk/>
            <pc:sldMk cId="1250329214" sldId="271"/>
            <ac:spMk id="5" creationId="{FA109C47-B5B4-5B8D-5368-49E142155D7A}"/>
          </ac:spMkLst>
        </pc:spChg>
      </pc:sldChg>
    </pc:docChg>
  </pc:docChgLst>
  <pc:docChgLst>
    <pc:chgData name="Nicholas H Wakefield" userId="S::nhw9@iris.nau.edu::b3491e2d-2778-4732-a010-09ef26a00d51" providerId="AD" clId="Web-{82435E98-C73F-40D5-8634-422542684482}"/>
    <pc:docChg chg="addSld delSld modSld sldOrd">
      <pc:chgData name="Nicholas H Wakefield" userId="S::nhw9@iris.nau.edu::b3491e2d-2778-4732-a010-09ef26a00d51" providerId="AD" clId="Web-{82435E98-C73F-40D5-8634-422542684482}" dt="2024-12-01T23:40:31.216" v="868" actId="1076"/>
      <pc:docMkLst>
        <pc:docMk/>
      </pc:docMkLst>
      <pc:sldChg chg="delSp ord delAnim">
        <pc:chgData name="Nicholas H Wakefield" userId="S::nhw9@iris.nau.edu::b3491e2d-2778-4732-a010-09ef26a00d51" providerId="AD" clId="Web-{82435E98-C73F-40D5-8634-422542684482}" dt="2024-12-01T23:35:34.348" v="797"/>
        <pc:sldMkLst>
          <pc:docMk/>
          <pc:sldMk cId="3771213051" sldId="260"/>
        </pc:sldMkLst>
      </pc:sldChg>
      <pc:sldChg chg="addSp delSp modSp">
        <pc:chgData name="Nicholas H Wakefield" userId="S::nhw9@iris.nau.edu::b3491e2d-2778-4732-a010-09ef26a00d51" providerId="AD" clId="Web-{82435E98-C73F-40D5-8634-422542684482}" dt="2024-12-01T22:16:46.921" v="3" actId="1076"/>
        <pc:sldMkLst>
          <pc:docMk/>
          <pc:sldMk cId="1500006113" sldId="274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3.580" v="224"/>
        <pc:sldMkLst>
          <pc:docMk/>
          <pc:sldMk cId="3847057467" sldId="275"/>
        </pc:sldMkLst>
      </pc:sldChg>
      <pc:sldChg chg="addSp modSp new mod ord modClrScheme chgLayout">
        <pc:chgData name="Nicholas H Wakefield" userId="S::nhw9@iris.nau.edu::b3491e2d-2778-4732-a010-09ef26a00d51" providerId="AD" clId="Web-{82435E98-C73F-40D5-8634-422542684482}" dt="2024-12-01T22:58:49.820" v="288" actId="20577"/>
        <pc:sldMkLst>
          <pc:docMk/>
          <pc:sldMk cId="1964100039" sldId="276"/>
        </pc:sldMkLst>
      </pc:sldChg>
      <pc:sldChg chg="addSp delSp modSp new mod modClrScheme chgLayout">
        <pc:chgData name="Nicholas H Wakefield" userId="S::nhw9@iris.nau.edu::b3491e2d-2778-4732-a010-09ef26a00d51" providerId="AD" clId="Web-{82435E98-C73F-40D5-8634-422542684482}" dt="2024-12-01T23:36:46.038" v="804"/>
        <pc:sldMkLst>
          <pc:docMk/>
          <pc:sldMk cId="1001409061" sldId="277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3.127" v="223"/>
        <pc:sldMkLst>
          <pc:docMk/>
          <pc:sldMk cId="4036170403" sldId="277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2.377" v="222"/>
        <pc:sldMkLst>
          <pc:docMk/>
          <pc:sldMk cId="122642648" sldId="278"/>
        </pc:sldMkLst>
      </pc:sldChg>
      <pc:sldChg chg="modSp new">
        <pc:chgData name="Nicholas H Wakefield" userId="S::nhw9@iris.nau.edu::b3491e2d-2778-4732-a010-09ef26a00d51" providerId="AD" clId="Web-{82435E98-C73F-40D5-8634-422542684482}" dt="2024-12-01T23:34:43.206" v="789" actId="14100"/>
        <pc:sldMkLst>
          <pc:docMk/>
          <pc:sldMk cId="1773000128" sldId="278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1.674" v="221"/>
        <pc:sldMkLst>
          <pc:docMk/>
          <pc:sldMk cId="645400589" sldId="279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3:35:29.630" v="796"/>
        <pc:sldMkLst>
          <pc:docMk/>
          <pc:sldMk cId="2039154796" sldId="279"/>
        </pc:sldMkLst>
      </pc:sldChg>
      <pc:sldChg chg="addSp delSp modSp new">
        <pc:chgData name="Nicholas H Wakefield" userId="S::nhw9@iris.nau.edu::b3491e2d-2778-4732-a010-09ef26a00d51" providerId="AD" clId="Web-{82435E98-C73F-40D5-8634-422542684482}" dt="2024-12-01T23:40:31.216" v="868" actId="1076"/>
        <pc:sldMkLst>
          <pc:docMk/>
          <pc:sldMk cId="330596747" sldId="280"/>
        </pc:sldMkLst>
      </pc:sldChg>
      <pc:sldChg chg="modSp new del">
        <pc:chgData name="Nicholas H Wakefield" userId="S::nhw9@iris.nau.edu::b3491e2d-2778-4732-a010-09ef26a00d51" providerId="AD" clId="Web-{82435E98-C73F-40D5-8634-422542684482}" dt="2024-12-01T22:41:26.049" v="225"/>
        <pc:sldMkLst>
          <pc:docMk/>
          <pc:sldMk cId="2459169826" sldId="280"/>
        </pc:sldMkLst>
      </pc:sldChg>
      <pc:sldChg chg="addSp delSp modSp new">
        <pc:chgData name="Nicholas H Wakefield" userId="S::nhw9@iris.nau.edu::b3491e2d-2778-4732-a010-09ef26a00d51" providerId="AD" clId="Web-{82435E98-C73F-40D5-8634-422542684482}" dt="2024-12-01T23:37:10.023" v="821" actId="1076"/>
        <pc:sldMkLst>
          <pc:docMk/>
          <pc:sldMk cId="719533325" sldId="281"/>
        </pc:sldMkLst>
      </pc:sldChg>
      <pc:sldChg chg="addSp delSp modSp new mod setBg modClrScheme chgLayout">
        <pc:chgData name="Nicholas H Wakefield" userId="S::nhw9@iris.nau.edu::b3491e2d-2778-4732-a010-09ef26a00d51" providerId="AD" clId="Web-{82435E98-C73F-40D5-8634-422542684482}" dt="2024-12-01T23:39:55.043" v="863" actId="20577"/>
        <pc:sldMkLst>
          <pc:docMk/>
          <pc:sldMk cId="1946204248" sldId="282"/>
        </pc:sldMkLst>
        <pc:spChg chg="mod ord">
          <ac:chgData name="Nicholas H Wakefield" userId="S::nhw9@iris.nau.edu::b3491e2d-2778-4732-a010-09ef26a00d51" providerId="AD" clId="Web-{82435E98-C73F-40D5-8634-422542684482}" dt="2024-12-01T23:39:55.043" v="863" actId="20577"/>
          <ac:spMkLst>
            <pc:docMk/>
            <pc:sldMk cId="1946204248" sldId="282"/>
            <ac:spMk id="2" creationId="{2C3FC473-228A-5EAA-2ACE-38CCF1AA245D}"/>
          </ac:spMkLst>
        </pc:spChg>
        <pc:spChg chg="mod ord">
          <ac:chgData name="Nicholas H Wakefield" userId="S::nhw9@iris.nau.edu::b3491e2d-2778-4732-a010-09ef26a00d51" providerId="AD" clId="Web-{82435E98-C73F-40D5-8634-422542684482}" dt="2024-12-01T23:39:13.182" v="849"/>
          <ac:spMkLst>
            <pc:docMk/>
            <pc:sldMk cId="1946204248" sldId="282"/>
            <ac:spMk id="4" creationId="{F32F02C7-B9CD-7C2A-DE58-AE5015337657}"/>
          </ac:spMkLst>
        </pc:spChg>
        <pc:graphicFrameChg chg="add mod ord modGraphic">
          <ac:chgData name="Nicholas H Wakefield" userId="S::nhw9@iris.nau.edu::b3491e2d-2778-4732-a010-09ef26a00d51" providerId="AD" clId="Web-{82435E98-C73F-40D5-8634-422542684482}" dt="2024-12-01T23:39:38.027" v="851" actId="1076"/>
          <ac:graphicFrameMkLst>
            <pc:docMk/>
            <pc:sldMk cId="1946204248" sldId="282"/>
            <ac:graphicFrameMk id="6" creationId="{CC9810CB-9C82-EBD8-F73A-C270FB83597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8B4A0-7251-4C6A-8FBA-B75D8624120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06A993D-CB6F-4559-8FFB-7AB5D96A9692}">
      <dgm:prSet phldrT="[Text]"/>
      <dgm:spPr/>
      <dgm:t>
        <a:bodyPr/>
        <a:lstStyle/>
        <a:p>
          <a:r>
            <a:rPr lang="en-US"/>
            <a:t>Environmental</a:t>
          </a:r>
        </a:p>
      </dgm:t>
    </dgm:pt>
    <dgm:pt modelId="{6F7AA5C0-52F0-49A1-BCD2-F04BEB546DB1}" type="parTrans" cxnId="{365AAC88-7C43-44E4-8B44-27D90DFDD2A0}">
      <dgm:prSet/>
      <dgm:spPr/>
      <dgm:t>
        <a:bodyPr/>
        <a:lstStyle/>
        <a:p>
          <a:endParaRPr lang="en-US"/>
        </a:p>
      </dgm:t>
    </dgm:pt>
    <dgm:pt modelId="{D1E7749F-B742-4480-955F-8568D5B36841}" type="sibTrans" cxnId="{365AAC88-7C43-44E4-8B44-27D90DFDD2A0}">
      <dgm:prSet/>
      <dgm:spPr/>
      <dgm:t>
        <a:bodyPr/>
        <a:lstStyle/>
        <a:p>
          <a:endParaRPr lang="en-US"/>
        </a:p>
      </dgm:t>
    </dgm:pt>
    <dgm:pt modelId="{9425731E-F192-4F3B-9A1C-C1C2ADC6D355}">
      <dgm:prSet phldrT="[Text]"/>
      <dgm:spPr/>
      <dgm:t>
        <a:bodyPr/>
        <a:lstStyle/>
        <a:p>
          <a:r>
            <a:rPr lang="en-US"/>
            <a:t>Social</a:t>
          </a:r>
        </a:p>
      </dgm:t>
    </dgm:pt>
    <dgm:pt modelId="{AEA53517-B55D-4F71-855B-5D354E33207F}" type="parTrans" cxnId="{60950630-68FC-4B01-ACE9-98E64A509FB1}">
      <dgm:prSet/>
      <dgm:spPr/>
      <dgm:t>
        <a:bodyPr/>
        <a:lstStyle/>
        <a:p>
          <a:endParaRPr lang="en-US"/>
        </a:p>
      </dgm:t>
    </dgm:pt>
    <dgm:pt modelId="{7DC9728F-F722-4DB2-9DB6-3470342A38E9}" type="sibTrans" cxnId="{60950630-68FC-4B01-ACE9-98E64A509FB1}">
      <dgm:prSet/>
      <dgm:spPr/>
      <dgm:t>
        <a:bodyPr/>
        <a:lstStyle/>
        <a:p>
          <a:endParaRPr lang="en-US"/>
        </a:p>
      </dgm:t>
    </dgm:pt>
    <dgm:pt modelId="{FBC76AC3-3073-47E6-A7E0-CEC0C1DE97A3}">
      <dgm:prSet phldrT="[Text]"/>
      <dgm:spPr/>
      <dgm:t>
        <a:bodyPr/>
        <a:lstStyle/>
        <a:p>
          <a:r>
            <a:rPr lang="en-US"/>
            <a:t>Economic</a:t>
          </a:r>
        </a:p>
      </dgm:t>
    </dgm:pt>
    <dgm:pt modelId="{9B227F9E-50DE-44B2-96F4-493C0BFC1F5E}" type="parTrans" cxnId="{5149C99F-C652-424C-994A-2DB7C85DA8D7}">
      <dgm:prSet/>
      <dgm:spPr/>
      <dgm:t>
        <a:bodyPr/>
        <a:lstStyle/>
        <a:p>
          <a:endParaRPr lang="en-US"/>
        </a:p>
      </dgm:t>
    </dgm:pt>
    <dgm:pt modelId="{8A7E13E5-73AE-4361-BC20-491F4A203CEB}" type="sibTrans" cxnId="{5149C99F-C652-424C-994A-2DB7C85DA8D7}">
      <dgm:prSet/>
      <dgm:spPr/>
      <dgm:t>
        <a:bodyPr/>
        <a:lstStyle/>
        <a:p>
          <a:endParaRPr lang="en-US"/>
        </a:p>
      </dgm:t>
    </dgm:pt>
    <dgm:pt modelId="{D15FF51F-DA0B-4512-8B87-DAB3BEF77948}" type="pres">
      <dgm:prSet presAssocID="{69C8B4A0-7251-4C6A-8FBA-B75D862412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42F0E75-763D-4261-AEC2-AB8432DFE931}" type="pres">
      <dgm:prSet presAssocID="{A06A993D-CB6F-4559-8FFB-7AB5D96A9692}" presName="gear1" presStyleLbl="node1" presStyleIdx="0" presStyleCnt="3">
        <dgm:presLayoutVars>
          <dgm:chMax val="1"/>
          <dgm:bulletEnabled val="1"/>
        </dgm:presLayoutVars>
      </dgm:prSet>
      <dgm:spPr/>
    </dgm:pt>
    <dgm:pt modelId="{0EA00AB5-970A-4CCC-B75D-AF46C0A88A6C}" type="pres">
      <dgm:prSet presAssocID="{A06A993D-CB6F-4559-8FFB-7AB5D96A9692}" presName="gear1srcNode" presStyleLbl="node1" presStyleIdx="0" presStyleCnt="3"/>
      <dgm:spPr/>
    </dgm:pt>
    <dgm:pt modelId="{2C57F2ED-C176-45E4-A7B9-9FF4240F45C0}" type="pres">
      <dgm:prSet presAssocID="{A06A993D-CB6F-4559-8FFB-7AB5D96A9692}" presName="gear1dstNode" presStyleLbl="node1" presStyleIdx="0" presStyleCnt="3"/>
      <dgm:spPr/>
    </dgm:pt>
    <dgm:pt modelId="{DB8BC498-2EE5-4B41-956A-61CE8D604EA9}" type="pres">
      <dgm:prSet presAssocID="{9425731E-F192-4F3B-9A1C-C1C2ADC6D355}" presName="gear2" presStyleLbl="node1" presStyleIdx="1" presStyleCnt="3">
        <dgm:presLayoutVars>
          <dgm:chMax val="1"/>
          <dgm:bulletEnabled val="1"/>
        </dgm:presLayoutVars>
      </dgm:prSet>
      <dgm:spPr/>
    </dgm:pt>
    <dgm:pt modelId="{9D7F85F4-CBA7-4679-936D-DBE4D10ACB67}" type="pres">
      <dgm:prSet presAssocID="{9425731E-F192-4F3B-9A1C-C1C2ADC6D355}" presName="gear2srcNode" presStyleLbl="node1" presStyleIdx="1" presStyleCnt="3"/>
      <dgm:spPr/>
    </dgm:pt>
    <dgm:pt modelId="{71E19C42-D86B-4459-A5BA-6F6C4ED522D6}" type="pres">
      <dgm:prSet presAssocID="{9425731E-F192-4F3B-9A1C-C1C2ADC6D355}" presName="gear2dstNode" presStyleLbl="node1" presStyleIdx="1" presStyleCnt="3"/>
      <dgm:spPr/>
    </dgm:pt>
    <dgm:pt modelId="{BD75E56B-70DE-403C-924E-C99A58463338}" type="pres">
      <dgm:prSet presAssocID="{FBC76AC3-3073-47E6-A7E0-CEC0C1DE97A3}" presName="gear3" presStyleLbl="node1" presStyleIdx="2" presStyleCnt="3"/>
      <dgm:spPr/>
    </dgm:pt>
    <dgm:pt modelId="{4B52664D-AFD1-474B-ABF6-8F96D82A05FF}" type="pres">
      <dgm:prSet presAssocID="{FBC76AC3-3073-47E6-A7E0-CEC0C1DE97A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D786FAB-A017-4181-9510-A7E14875608C}" type="pres">
      <dgm:prSet presAssocID="{FBC76AC3-3073-47E6-A7E0-CEC0C1DE97A3}" presName="gear3srcNode" presStyleLbl="node1" presStyleIdx="2" presStyleCnt="3"/>
      <dgm:spPr/>
    </dgm:pt>
    <dgm:pt modelId="{9D223515-B966-4CCA-92F1-19069F8AAB53}" type="pres">
      <dgm:prSet presAssocID="{FBC76AC3-3073-47E6-A7E0-CEC0C1DE97A3}" presName="gear3dstNode" presStyleLbl="node1" presStyleIdx="2" presStyleCnt="3"/>
      <dgm:spPr/>
    </dgm:pt>
    <dgm:pt modelId="{66470B4D-4846-4FDD-85B4-C8109C595776}" type="pres">
      <dgm:prSet presAssocID="{D1E7749F-B742-4480-955F-8568D5B36841}" presName="connector1" presStyleLbl="sibTrans2D1" presStyleIdx="0" presStyleCnt="3"/>
      <dgm:spPr/>
    </dgm:pt>
    <dgm:pt modelId="{3F7062A2-62A2-4DAF-85F2-180E18A4FA8A}" type="pres">
      <dgm:prSet presAssocID="{7DC9728F-F722-4DB2-9DB6-3470342A38E9}" presName="connector2" presStyleLbl="sibTrans2D1" presStyleIdx="1" presStyleCnt="3"/>
      <dgm:spPr/>
    </dgm:pt>
    <dgm:pt modelId="{DBBCA3CF-1B29-4775-AC5F-5DA0CA8AF351}" type="pres">
      <dgm:prSet presAssocID="{8A7E13E5-73AE-4361-BC20-491F4A203CEB}" presName="connector3" presStyleLbl="sibTrans2D1" presStyleIdx="2" presStyleCnt="3"/>
      <dgm:spPr/>
    </dgm:pt>
  </dgm:ptLst>
  <dgm:cxnLst>
    <dgm:cxn modelId="{6DB3B40E-5FE8-4290-B6AB-0E475631D14C}" type="presOf" srcId="{9425731E-F192-4F3B-9A1C-C1C2ADC6D355}" destId="{9D7F85F4-CBA7-4679-936D-DBE4D10ACB67}" srcOrd="1" destOrd="0" presId="urn:microsoft.com/office/officeart/2005/8/layout/gear1"/>
    <dgm:cxn modelId="{BFD0D922-FF05-4E84-90E6-B95D15D85AE6}" type="presOf" srcId="{9425731E-F192-4F3B-9A1C-C1C2ADC6D355}" destId="{DB8BC498-2EE5-4B41-956A-61CE8D604EA9}" srcOrd="0" destOrd="0" presId="urn:microsoft.com/office/officeart/2005/8/layout/gear1"/>
    <dgm:cxn modelId="{60950630-68FC-4B01-ACE9-98E64A509FB1}" srcId="{69C8B4A0-7251-4C6A-8FBA-B75D86241208}" destId="{9425731E-F192-4F3B-9A1C-C1C2ADC6D355}" srcOrd="1" destOrd="0" parTransId="{AEA53517-B55D-4F71-855B-5D354E33207F}" sibTransId="{7DC9728F-F722-4DB2-9DB6-3470342A38E9}"/>
    <dgm:cxn modelId="{80A25B38-C31A-477B-B250-262D08A642E3}" type="presOf" srcId="{FBC76AC3-3073-47E6-A7E0-CEC0C1DE97A3}" destId="{9D223515-B966-4CCA-92F1-19069F8AAB53}" srcOrd="3" destOrd="0" presId="urn:microsoft.com/office/officeart/2005/8/layout/gear1"/>
    <dgm:cxn modelId="{CE43A23A-8767-4690-8D66-ACE3BBA3D4F2}" type="presOf" srcId="{FBC76AC3-3073-47E6-A7E0-CEC0C1DE97A3}" destId="{4B52664D-AFD1-474B-ABF6-8F96D82A05FF}" srcOrd="1" destOrd="0" presId="urn:microsoft.com/office/officeart/2005/8/layout/gear1"/>
    <dgm:cxn modelId="{B8133B5B-42E1-4F37-A69F-E8D22DD075C4}" type="presOf" srcId="{A06A993D-CB6F-4559-8FFB-7AB5D96A9692}" destId="{B42F0E75-763D-4261-AEC2-AB8432DFE931}" srcOrd="0" destOrd="0" presId="urn:microsoft.com/office/officeart/2005/8/layout/gear1"/>
    <dgm:cxn modelId="{58355B41-9776-460F-88B0-5CD5F2B90730}" type="presOf" srcId="{7DC9728F-F722-4DB2-9DB6-3470342A38E9}" destId="{3F7062A2-62A2-4DAF-85F2-180E18A4FA8A}" srcOrd="0" destOrd="0" presId="urn:microsoft.com/office/officeart/2005/8/layout/gear1"/>
    <dgm:cxn modelId="{86302B62-D5ED-45AD-85FF-F21DE508F05E}" type="presOf" srcId="{A06A993D-CB6F-4559-8FFB-7AB5D96A9692}" destId="{0EA00AB5-970A-4CCC-B75D-AF46C0A88A6C}" srcOrd="1" destOrd="0" presId="urn:microsoft.com/office/officeart/2005/8/layout/gear1"/>
    <dgm:cxn modelId="{213B1F45-2EE5-40AC-8925-4071AE1B0C16}" type="presOf" srcId="{69C8B4A0-7251-4C6A-8FBA-B75D86241208}" destId="{D15FF51F-DA0B-4512-8B87-DAB3BEF77948}" srcOrd="0" destOrd="0" presId="urn:microsoft.com/office/officeart/2005/8/layout/gear1"/>
    <dgm:cxn modelId="{76811F6E-77BF-41CA-9B5C-33CA4692694A}" type="presOf" srcId="{FBC76AC3-3073-47E6-A7E0-CEC0C1DE97A3}" destId="{BD786FAB-A017-4181-9510-A7E14875608C}" srcOrd="2" destOrd="0" presId="urn:microsoft.com/office/officeart/2005/8/layout/gear1"/>
    <dgm:cxn modelId="{15D0EC4F-FDDD-4986-A378-F4C25196AE91}" type="presOf" srcId="{D1E7749F-B742-4480-955F-8568D5B36841}" destId="{66470B4D-4846-4FDD-85B4-C8109C595776}" srcOrd="0" destOrd="0" presId="urn:microsoft.com/office/officeart/2005/8/layout/gear1"/>
    <dgm:cxn modelId="{C721E651-955C-4547-9C4C-AC6AB224ED12}" type="presOf" srcId="{FBC76AC3-3073-47E6-A7E0-CEC0C1DE97A3}" destId="{BD75E56B-70DE-403C-924E-C99A58463338}" srcOrd="0" destOrd="0" presId="urn:microsoft.com/office/officeart/2005/8/layout/gear1"/>
    <dgm:cxn modelId="{1995F754-CDEF-4361-A512-D836ED8A8EAD}" type="presOf" srcId="{9425731E-F192-4F3B-9A1C-C1C2ADC6D355}" destId="{71E19C42-D86B-4459-A5BA-6F6C4ED522D6}" srcOrd="2" destOrd="0" presId="urn:microsoft.com/office/officeart/2005/8/layout/gear1"/>
    <dgm:cxn modelId="{365AAC88-7C43-44E4-8B44-27D90DFDD2A0}" srcId="{69C8B4A0-7251-4C6A-8FBA-B75D86241208}" destId="{A06A993D-CB6F-4559-8FFB-7AB5D96A9692}" srcOrd="0" destOrd="0" parTransId="{6F7AA5C0-52F0-49A1-BCD2-F04BEB546DB1}" sibTransId="{D1E7749F-B742-4480-955F-8568D5B36841}"/>
    <dgm:cxn modelId="{5149C99F-C652-424C-994A-2DB7C85DA8D7}" srcId="{69C8B4A0-7251-4C6A-8FBA-B75D86241208}" destId="{FBC76AC3-3073-47E6-A7E0-CEC0C1DE97A3}" srcOrd="2" destOrd="0" parTransId="{9B227F9E-50DE-44B2-96F4-493C0BFC1F5E}" sibTransId="{8A7E13E5-73AE-4361-BC20-491F4A203CEB}"/>
    <dgm:cxn modelId="{18096DCF-6F88-4887-8BF4-B4DC6153ADFF}" type="presOf" srcId="{A06A993D-CB6F-4559-8FFB-7AB5D96A9692}" destId="{2C57F2ED-C176-45E4-A7B9-9FF4240F45C0}" srcOrd="2" destOrd="0" presId="urn:microsoft.com/office/officeart/2005/8/layout/gear1"/>
    <dgm:cxn modelId="{CEE3BBDC-684B-4A10-9228-DE4E8252ED7A}" type="presOf" srcId="{8A7E13E5-73AE-4361-BC20-491F4A203CEB}" destId="{DBBCA3CF-1B29-4775-AC5F-5DA0CA8AF351}" srcOrd="0" destOrd="0" presId="urn:microsoft.com/office/officeart/2005/8/layout/gear1"/>
    <dgm:cxn modelId="{DCC69BEA-52DF-43F1-92FA-C68DB885DB54}" type="presParOf" srcId="{D15FF51F-DA0B-4512-8B87-DAB3BEF77948}" destId="{B42F0E75-763D-4261-AEC2-AB8432DFE931}" srcOrd="0" destOrd="0" presId="urn:microsoft.com/office/officeart/2005/8/layout/gear1"/>
    <dgm:cxn modelId="{F758A56D-56FD-4E41-983C-433C21E062A7}" type="presParOf" srcId="{D15FF51F-DA0B-4512-8B87-DAB3BEF77948}" destId="{0EA00AB5-970A-4CCC-B75D-AF46C0A88A6C}" srcOrd="1" destOrd="0" presId="urn:microsoft.com/office/officeart/2005/8/layout/gear1"/>
    <dgm:cxn modelId="{7D8B05FA-4077-4475-ABEB-34F5A5B442CE}" type="presParOf" srcId="{D15FF51F-DA0B-4512-8B87-DAB3BEF77948}" destId="{2C57F2ED-C176-45E4-A7B9-9FF4240F45C0}" srcOrd="2" destOrd="0" presId="urn:microsoft.com/office/officeart/2005/8/layout/gear1"/>
    <dgm:cxn modelId="{AB0202E9-1348-4EC0-876B-F81C83557584}" type="presParOf" srcId="{D15FF51F-DA0B-4512-8B87-DAB3BEF77948}" destId="{DB8BC498-2EE5-4B41-956A-61CE8D604EA9}" srcOrd="3" destOrd="0" presId="urn:microsoft.com/office/officeart/2005/8/layout/gear1"/>
    <dgm:cxn modelId="{264187F4-B4C3-4582-A56B-AC1C3205BA66}" type="presParOf" srcId="{D15FF51F-DA0B-4512-8B87-DAB3BEF77948}" destId="{9D7F85F4-CBA7-4679-936D-DBE4D10ACB67}" srcOrd="4" destOrd="0" presId="urn:microsoft.com/office/officeart/2005/8/layout/gear1"/>
    <dgm:cxn modelId="{F2E5CDC3-9A66-420A-8113-0E54B8E40D63}" type="presParOf" srcId="{D15FF51F-DA0B-4512-8B87-DAB3BEF77948}" destId="{71E19C42-D86B-4459-A5BA-6F6C4ED522D6}" srcOrd="5" destOrd="0" presId="urn:microsoft.com/office/officeart/2005/8/layout/gear1"/>
    <dgm:cxn modelId="{92344790-BD81-47EC-9166-0695E324A4D0}" type="presParOf" srcId="{D15FF51F-DA0B-4512-8B87-DAB3BEF77948}" destId="{BD75E56B-70DE-403C-924E-C99A58463338}" srcOrd="6" destOrd="0" presId="urn:microsoft.com/office/officeart/2005/8/layout/gear1"/>
    <dgm:cxn modelId="{C8D2FF02-E9D8-41AC-8AF2-C7DDC4F93B51}" type="presParOf" srcId="{D15FF51F-DA0B-4512-8B87-DAB3BEF77948}" destId="{4B52664D-AFD1-474B-ABF6-8F96D82A05FF}" srcOrd="7" destOrd="0" presId="urn:microsoft.com/office/officeart/2005/8/layout/gear1"/>
    <dgm:cxn modelId="{ED27EB27-E135-4407-A50C-0E241F10CC18}" type="presParOf" srcId="{D15FF51F-DA0B-4512-8B87-DAB3BEF77948}" destId="{BD786FAB-A017-4181-9510-A7E14875608C}" srcOrd="8" destOrd="0" presId="urn:microsoft.com/office/officeart/2005/8/layout/gear1"/>
    <dgm:cxn modelId="{E74448D5-CD46-4A02-A31F-2D14904583A8}" type="presParOf" srcId="{D15FF51F-DA0B-4512-8B87-DAB3BEF77948}" destId="{9D223515-B966-4CCA-92F1-19069F8AAB53}" srcOrd="9" destOrd="0" presId="urn:microsoft.com/office/officeart/2005/8/layout/gear1"/>
    <dgm:cxn modelId="{E92EBE96-57FA-4D35-ADE3-8E6203EB8A77}" type="presParOf" srcId="{D15FF51F-DA0B-4512-8B87-DAB3BEF77948}" destId="{66470B4D-4846-4FDD-85B4-C8109C595776}" srcOrd="10" destOrd="0" presId="urn:microsoft.com/office/officeart/2005/8/layout/gear1"/>
    <dgm:cxn modelId="{5B549719-70DF-4EA9-A9ED-FA7470BF884D}" type="presParOf" srcId="{D15FF51F-DA0B-4512-8B87-DAB3BEF77948}" destId="{3F7062A2-62A2-4DAF-85F2-180E18A4FA8A}" srcOrd="11" destOrd="0" presId="urn:microsoft.com/office/officeart/2005/8/layout/gear1"/>
    <dgm:cxn modelId="{69F94D63-E5C9-453C-9B6F-07E6A32A6809}" type="presParOf" srcId="{D15FF51F-DA0B-4512-8B87-DAB3BEF77948}" destId="{DBBCA3CF-1B29-4775-AC5F-5DA0CA8AF3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F0E75-763D-4261-AEC2-AB8432DFE931}">
      <dsp:nvSpPr>
        <dsp:cNvPr id="0" name=""/>
        <dsp:cNvSpPr/>
      </dsp:nvSpPr>
      <dsp:spPr>
        <a:xfrm>
          <a:off x="2760253" y="2031556"/>
          <a:ext cx="2483012" cy="248301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Environmental</a:t>
          </a:r>
        </a:p>
      </dsp:txBody>
      <dsp:txXfrm>
        <a:off x="3259449" y="2613190"/>
        <a:ext cx="1484620" cy="1276319"/>
      </dsp:txXfrm>
    </dsp:sp>
    <dsp:sp modelId="{DB8BC498-2EE5-4B41-956A-61CE8D604EA9}">
      <dsp:nvSpPr>
        <dsp:cNvPr id="0" name=""/>
        <dsp:cNvSpPr/>
      </dsp:nvSpPr>
      <dsp:spPr>
        <a:xfrm>
          <a:off x="1315591" y="1444662"/>
          <a:ext cx="1805827" cy="180582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Social</a:t>
          </a:r>
        </a:p>
      </dsp:txBody>
      <dsp:txXfrm>
        <a:off x="1770213" y="1902032"/>
        <a:ext cx="896583" cy="891087"/>
      </dsp:txXfrm>
    </dsp:sp>
    <dsp:sp modelId="{BD75E56B-70DE-403C-924E-C99A58463338}">
      <dsp:nvSpPr>
        <dsp:cNvPr id="0" name=""/>
        <dsp:cNvSpPr/>
      </dsp:nvSpPr>
      <dsp:spPr>
        <a:xfrm rot="20700000">
          <a:off x="2327039" y="198825"/>
          <a:ext cx="1769342" cy="17693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Economic</a:t>
          </a:r>
        </a:p>
      </dsp:txBody>
      <dsp:txXfrm rot="-20700000">
        <a:off x="2715107" y="586893"/>
        <a:ext cx="993205" cy="993205"/>
      </dsp:txXfrm>
    </dsp:sp>
    <dsp:sp modelId="{66470B4D-4846-4FDD-85B4-C8109C595776}">
      <dsp:nvSpPr>
        <dsp:cNvPr id="0" name=""/>
        <dsp:cNvSpPr/>
      </dsp:nvSpPr>
      <dsp:spPr>
        <a:xfrm>
          <a:off x="2572854" y="1654865"/>
          <a:ext cx="3178256" cy="3178256"/>
        </a:xfrm>
        <a:prstGeom prst="circularArrow">
          <a:avLst>
            <a:gd name="adj1" fmla="val 4688"/>
            <a:gd name="adj2" fmla="val 299029"/>
            <a:gd name="adj3" fmla="val 2523336"/>
            <a:gd name="adj4" fmla="val 1584591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062A2-62A2-4DAF-85F2-180E18A4FA8A}">
      <dsp:nvSpPr>
        <dsp:cNvPr id="0" name=""/>
        <dsp:cNvSpPr/>
      </dsp:nvSpPr>
      <dsp:spPr>
        <a:xfrm>
          <a:off x="995782" y="1043726"/>
          <a:ext cx="2309202" cy="2309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CA3CF-1B29-4775-AC5F-5DA0CA8AF351}">
      <dsp:nvSpPr>
        <dsp:cNvPr id="0" name=""/>
        <dsp:cNvSpPr/>
      </dsp:nvSpPr>
      <dsp:spPr>
        <a:xfrm>
          <a:off x="1917772" y="-190101"/>
          <a:ext cx="2489784" cy="24897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04FC-CE88-4EF1-92F1-2EE81A34EC4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965F-26E3-49D0-B3D3-EDCEE2B2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Jeevan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Beiz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4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Jeevan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965F-26E3-49D0-B3D3-EDCEE2B2A1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BE6F-BE1C-42E4-B5A9-2551201F935D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F030-92F4-4491-BF28-41E89C678357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042A-B00D-4710-8E67-02FC168D1EA2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2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354C-7C6A-46E2-BA6F-EFA290EE6D9F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6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4C40-5257-43BE-BB7E-8BACCAE5341E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1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F22-5A7C-4CDC-A2A1-1824712EF773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2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1B98-75A0-43C2-8713-6ED9C1C10E94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4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CD0D-A5C1-4721-A6D3-65DE06D8782C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4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3C42-E3FC-4B9D-B36B-2E1A713CD5B1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6CD1-DC1C-47E7-AD48-3DAFD5CB35AF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2868-94E3-4B97-8FB7-4A75A91660A0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4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657541-F96D-4F65-923A-1B62F0BC8226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51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travelphotos/2071113746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2B394B1-D53C-7BCF-6B0E-AF283DF9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8565" y="1123468"/>
            <a:ext cx="5037616" cy="2982360"/>
          </a:xfrm>
        </p:spPr>
        <p:txBody>
          <a:bodyPr>
            <a:normAutofit/>
          </a:bodyPr>
          <a:lstStyle/>
          <a:p>
            <a:r>
              <a:rPr lang="en-US" sz="3000"/>
              <a:t>Chiricahua National Monument Septic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477128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CENE 476, 12/6/2024</a:t>
            </a:r>
          </a:p>
          <a:p>
            <a:r>
              <a:rPr lang="en-US" sz="1600" b="0" i="0">
                <a:solidFill>
                  <a:srgbClr val="000000"/>
                </a:solidFill>
                <a:effectLst/>
                <a:latin typeface="Aptos"/>
              </a:rPr>
              <a:t>Jeevan Gill, Nicholas Wakefield, and </a:t>
            </a:r>
            <a:r>
              <a:rPr lang="en-US" sz="1600" b="0" i="0" err="1">
                <a:solidFill>
                  <a:srgbClr val="000000"/>
                </a:solidFill>
                <a:effectLst/>
                <a:latin typeface="Aptos"/>
              </a:rPr>
              <a:t>Beizhe</a:t>
            </a:r>
            <a:r>
              <a:rPr lang="en-US" sz="1600" b="0" i="0">
                <a:solidFill>
                  <a:srgbClr val="000000"/>
                </a:solidFill>
                <a:effectLst/>
                <a:latin typeface="Aptos"/>
              </a:rPr>
              <a:t> Shen</a:t>
            </a:r>
            <a:r>
              <a:rPr lang="en-US" sz="2200"/>
              <a:t> 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2FADB-F9CE-40FD-B7CD-7F402C44B4BA}"/>
              </a:ext>
            </a:extLst>
          </p:cNvPr>
          <p:cNvSpPr txBox="1"/>
          <p:nvPr/>
        </p:nvSpPr>
        <p:spPr>
          <a:xfrm>
            <a:off x="20" y="6858000"/>
            <a:ext cx="1219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mytravelphotos/2071113746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A1882-9404-416A-8A02-211E4C46A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5041" y1="59128" x2="56098" y2="72480"/>
                        <a14:foregroundMark x1="56098" y1="72480" x2="60976" y2="59401"/>
                        <a14:foregroundMark x1="60976" y1="59401" x2="59350" y2="58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74" y="316150"/>
            <a:ext cx="2879067" cy="286346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61919-6BF0-986A-9F88-0BC37C1B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>
                <a:solidFill>
                  <a:schemeClr val="bg1"/>
                </a:solidFill>
              </a:rPr>
              <a:t>1</a:t>
            </a:fld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A1D6-D1E3-798F-C155-1E7EE71C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6000"/>
                  </a:schemeClr>
                </a:solidFill>
              </a:rPr>
              <a:t>Scope Tasks 10-11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0F3C-25A9-3A6A-93FC-89978C2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804"/>
            <a:ext cx="10515600" cy="4189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Century Gothic"/>
              <a:cs typeface="Arial"/>
            </a:endParaRPr>
          </a:p>
          <a:p>
            <a:r>
              <a:rPr lang="en-US"/>
              <a:t>Task 10: Evaluate Project Impacts</a:t>
            </a:r>
          </a:p>
          <a:p>
            <a:r>
              <a:rPr lang="en-US"/>
              <a:t>Task 11: Deliverables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Task 11.1: 30% Submittal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Task 11.2: 60% Submittal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Task 11.3: 90% Submittal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Task 11.4: Final Submittal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E2CB7-B0C3-0F1C-C1A7-891B2D1A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700" dirty="0" smtClean="0"/>
              <a:t>10</a:t>
            </a:fld>
            <a:endParaRPr lang="en-US" sz="27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66B53C-C78B-0DE7-D210-8896B38FB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003695"/>
              </p:ext>
            </p:extLst>
          </p:nvPr>
        </p:nvGraphicFramePr>
        <p:xfrm>
          <a:off x="5388342" y="1264542"/>
          <a:ext cx="5971964" cy="451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88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A54115BD-22BD-B8E9-3654-85AE2521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61899-A558-7FF9-EB82-EB6F7B00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Scope Task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C2C3-7DEC-D4C0-3855-B690E50D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/>
              <a:t>Task 12: Project Management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Task 12.1: Meetings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Task 12.2: Schedule Management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Task 12.3: Resource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661FD-3D8C-CD84-AD02-CB0D125E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z="2800" dirty="0">
                <a:solidFill>
                  <a:schemeClr val="bg1">
                    <a:lumMod val="9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28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837-FA13-FECE-8D72-C5F9A9D8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F54E-FE62-FD8D-122F-872D01F9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90" y="1498331"/>
            <a:ext cx="10515600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500"/>
          </a:p>
          <a:p>
            <a:r>
              <a:rPr lang="en-US" sz="2500"/>
              <a:t>Environmental Impact Assessment (EIA)</a:t>
            </a:r>
          </a:p>
          <a:p>
            <a:r>
              <a:rPr lang="en-US" sz="2500"/>
              <a:t>Hydrologic Analysis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Drainage &amp; Roadway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95AEE-DF0D-0A2D-FD39-71FADCE7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3000" smtClean="0"/>
              <a:t>12</a:t>
            </a:fld>
            <a:endParaRPr lang="en-US" sz="3000"/>
          </a:p>
        </p:txBody>
      </p:sp>
      <p:pic>
        <p:nvPicPr>
          <p:cNvPr id="6" name="Graphic 5" descr="Leaky Tap outline">
            <a:extLst>
              <a:ext uri="{FF2B5EF4-FFF2-40B4-BE49-F238E27FC236}">
                <a16:creationId xmlns:a16="http://schemas.microsoft.com/office/drawing/2014/main" id="{710FACDB-6D5A-919B-336F-4AC94A34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9529" y="1788102"/>
            <a:ext cx="3525718" cy="35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B12A-64A9-5280-1F2D-AA41526E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13</a:t>
            </a:fld>
            <a:endParaRPr lang="en-US" sz="2800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1377E44-18C5-BFEF-3212-C2FECEEB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6" t="5022" r="1382" b="21121"/>
          <a:stretch/>
        </p:blipFill>
        <p:spPr>
          <a:xfrm>
            <a:off x="-73485" y="-2918"/>
            <a:ext cx="12349619" cy="68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F26F-F0F4-A3CB-A11D-3AC59939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46B27"/>
                </a:solidFill>
              </a:rPr>
              <a:t>Staffing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2776-E4DD-A262-272F-239C733C01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Four Roles:</a:t>
            </a:r>
          </a:p>
          <a:p>
            <a:r>
              <a:rPr lang="en-US"/>
              <a:t>Senior Engineer (</a:t>
            </a:r>
            <a:r>
              <a:rPr lang="en-US" b="1"/>
              <a:t>SENG)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M.S. in Civil or Enviornmental Preferred, not required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PE License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12+ Years of Industry Experience</a:t>
            </a:r>
          </a:p>
          <a:p>
            <a:r>
              <a:rPr lang="en-US"/>
              <a:t>Engineer </a:t>
            </a:r>
            <a:r>
              <a:rPr lang="en-US" b="1"/>
              <a:t>(ENG)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B.S. in Civil or Enviornmental Engineering Required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PE License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5+ Years of Industry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20147F-8B07-6027-E995-FFF147CDD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25" y="2273149"/>
            <a:ext cx="5242075" cy="4085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Engineer-In-Training </a:t>
            </a:r>
            <a:r>
              <a:rPr lang="en-US" b="1"/>
              <a:t>(EIT)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B.S. in Civil or Enviornmental Engineering Required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Passed FE Exam, EIT Certification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1-2 Years of Industry Experience</a:t>
            </a:r>
          </a:p>
          <a:p>
            <a:r>
              <a:rPr lang="en-US"/>
              <a:t>Intern </a:t>
            </a:r>
            <a:r>
              <a:rPr lang="en-US" b="1"/>
              <a:t>(INT)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Enrolled in ABET Accredited Civil or Enviornmental Engineering Program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B12A-64A9-5280-1F2D-AA41526E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14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5831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ADC8-44AF-2244-41E4-595E7463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Staffing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B2B3-F41B-8AEE-A1C5-47962F51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349BC5D-FA30-BB33-3758-ED4D9B3C2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959892"/>
              </p:ext>
            </p:extLst>
          </p:nvPr>
        </p:nvGraphicFramePr>
        <p:xfrm>
          <a:off x="580636" y="1534886"/>
          <a:ext cx="10995508" cy="43088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42331">
                  <a:extLst>
                    <a:ext uri="{9D8B030D-6E8A-4147-A177-3AD203B41FA5}">
                      <a16:colId xmlns:a16="http://schemas.microsoft.com/office/drawing/2014/main" val="2056992935"/>
                    </a:ext>
                  </a:extLst>
                </a:gridCol>
                <a:gridCol w="1705950">
                  <a:extLst>
                    <a:ext uri="{9D8B030D-6E8A-4147-A177-3AD203B41FA5}">
                      <a16:colId xmlns:a16="http://schemas.microsoft.com/office/drawing/2014/main" val="4169755395"/>
                    </a:ext>
                  </a:extLst>
                </a:gridCol>
                <a:gridCol w="1619939">
                  <a:extLst>
                    <a:ext uri="{9D8B030D-6E8A-4147-A177-3AD203B41FA5}">
                      <a16:colId xmlns:a16="http://schemas.microsoft.com/office/drawing/2014/main" val="4089837085"/>
                    </a:ext>
                  </a:extLst>
                </a:gridCol>
                <a:gridCol w="788462">
                  <a:extLst>
                    <a:ext uri="{9D8B030D-6E8A-4147-A177-3AD203B41FA5}">
                      <a16:colId xmlns:a16="http://schemas.microsoft.com/office/drawing/2014/main" val="3101391390"/>
                    </a:ext>
                  </a:extLst>
                </a:gridCol>
                <a:gridCol w="1089515">
                  <a:extLst>
                    <a:ext uri="{9D8B030D-6E8A-4147-A177-3AD203B41FA5}">
                      <a16:colId xmlns:a16="http://schemas.microsoft.com/office/drawing/2014/main" val="1666142313"/>
                    </a:ext>
                  </a:extLst>
                </a:gridCol>
                <a:gridCol w="1849311">
                  <a:extLst>
                    <a:ext uri="{9D8B030D-6E8A-4147-A177-3AD203B41FA5}">
                      <a16:colId xmlns:a16="http://schemas.microsoft.com/office/drawing/2014/main" val="364018141"/>
                    </a:ext>
                  </a:extLst>
                </a:gridCol>
              </a:tblGrid>
              <a:tr h="321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Task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2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Senior Engineer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50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Engineer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50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EIT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50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Intern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50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TOTAL HOURS BY TASK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76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27155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1 Research and Existing Data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4202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2 Site Visit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53832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3 Geotechnical Sampling Analysis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927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4 Topographical Map Development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60128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5 Freshwater Distribution Design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628277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6 Onsite Wastewater Treatment Design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69128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7 Wastewater Collection System Design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12109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8 Develop Construction Cost Estimate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84080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9 Plan Set Development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22747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10 Evaluate Project Impacts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1697"/>
                  </a:ext>
                </a:extLst>
              </a:tr>
              <a:tr h="303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11 Deliverables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685186"/>
                  </a:ext>
                </a:extLst>
              </a:tr>
              <a:tr h="321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Task 12 Project 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53730"/>
                  </a:ext>
                </a:extLst>
              </a:tr>
              <a:tr h="321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1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42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F02C7-B9CD-7C2A-DE58-AE501533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FC473-228A-5EAA-2ACE-38CCF1AA2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46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6">
                    <a:lumMod val="76000"/>
                  </a:schemeClr>
                </a:solidFill>
              </a:rPr>
              <a:t>Cost of Engineering Services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9810CB-9C82-EBD8-F73A-C270FB83597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187953"/>
              </p:ext>
            </p:extLst>
          </p:nvPr>
        </p:nvGraphicFramePr>
        <p:xfrm>
          <a:off x="270933" y="821266"/>
          <a:ext cx="11662220" cy="5893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523">
                  <a:extLst>
                    <a:ext uri="{9D8B030D-6E8A-4147-A177-3AD203B41FA5}">
                      <a16:colId xmlns:a16="http://schemas.microsoft.com/office/drawing/2014/main" val="227660496"/>
                    </a:ext>
                  </a:extLst>
                </a:gridCol>
                <a:gridCol w="2226390">
                  <a:extLst>
                    <a:ext uri="{9D8B030D-6E8A-4147-A177-3AD203B41FA5}">
                      <a16:colId xmlns:a16="http://schemas.microsoft.com/office/drawing/2014/main" val="1665560902"/>
                    </a:ext>
                  </a:extLst>
                </a:gridCol>
                <a:gridCol w="3096126">
                  <a:extLst>
                    <a:ext uri="{9D8B030D-6E8A-4147-A177-3AD203B41FA5}">
                      <a16:colId xmlns:a16="http://schemas.microsoft.com/office/drawing/2014/main" val="1215830849"/>
                    </a:ext>
                  </a:extLst>
                </a:gridCol>
                <a:gridCol w="2252654">
                  <a:extLst>
                    <a:ext uri="{9D8B030D-6E8A-4147-A177-3AD203B41FA5}">
                      <a16:colId xmlns:a16="http://schemas.microsoft.com/office/drawing/2014/main" val="3210195641"/>
                    </a:ext>
                  </a:extLst>
                </a:gridCol>
                <a:gridCol w="1607527">
                  <a:extLst>
                    <a:ext uri="{9D8B030D-6E8A-4147-A177-3AD203B41FA5}">
                      <a16:colId xmlns:a16="http://schemas.microsoft.com/office/drawing/2014/main" val="605488042"/>
                    </a:ext>
                  </a:extLst>
                </a:gridCol>
              </a:tblGrid>
              <a:tr h="29546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1.0 Personnel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Classification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Hours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Rate, $/Hour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Cost, $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63320"/>
                  </a:ext>
                </a:extLst>
              </a:tr>
              <a:tr h="283645">
                <a:tc rowSpan="4"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SENG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$12,120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47849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$18,450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833543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$27,636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443422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$13,530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04699"/>
                  </a:ext>
                </a:extLst>
              </a:tr>
              <a:tr h="283645">
                <a:tc gridSpan="4"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Personnel Total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$71,736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688652"/>
                  </a:ext>
                </a:extLst>
              </a:tr>
              <a:tr h="28364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2.0 Travel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Classification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Items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Cost Per, $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Cost, $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80520"/>
                  </a:ext>
                </a:extLst>
              </a:tr>
              <a:tr h="298574">
                <a:tc rowSpan="4"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Car Rental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Mini Van,3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$49.75/day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050569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Hotel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 Rooms, 2 Nights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$145/room/day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$870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111998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Mileage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744 miles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$0.26/mile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116476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Per Diem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 Person, 3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$54/person/day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929005"/>
                  </a:ext>
                </a:extLst>
              </a:tr>
              <a:tr h="283645">
                <a:tc gridSpan="4"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Travel Total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37454"/>
                  </a:ext>
                </a:extLst>
              </a:tr>
              <a:tr h="28364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3.0 Supplies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Classification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Items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Cost Per, $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Cost, $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34282"/>
                  </a:ext>
                </a:extLst>
              </a:tr>
              <a:tr h="283645">
                <a:tc rowSpan="4">
                  <a:txBody>
                    <a:bodyPr/>
                    <a:lstStyle/>
                    <a:p>
                      <a:pPr algn="ctr"/>
                      <a:endParaRPr lang="en-US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effectLst/>
                        </a:rPr>
                        <a:t>5 Gallon Bucket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 Unit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025365"/>
                  </a:ext>
                </a:extLst>
              </a:tr>
              <a:tr h="492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effectLst/>
                        </a:rPr>
                        <a:t>Quart Ziplock Bags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40 bags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$0.1/bag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782424"/>
                  </a:ext>
                </a:extLst>
              </a:tr>
              <a:tr h="552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effectLst/>
                        </a:rPr>
                        <a:t>Surveying Equipment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$100/day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640573"/>
                  </a:ext>
                </a:extLst>
              </a:tr>
              <a:tr h="28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effectLst/>
                        </a:rPr>
                        <a:t>Soils Lab Rental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$100/day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560478"/>
                  </a:ext>
                </a:extLst>
              </a:tr>
              <a:tr h="283645">
                <a:tc gridSpan="4"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Supplies Total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$1,308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578597"/>
                  </a:ext>
                </a:extLst>
              </a:tr>
              <a:tr h="28364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Total Cost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$74,774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0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0580-DB78-3CAD-4641-C25A3A7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785FFF4-D13D-342F-0376-2B84FB8DD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99612"/>
              </p:ext>
            </p:extLst>
          </p:nvPr>
        </p:nvGraphicFramePr>
        <p:xfrm>
          <a:off x="838200" y="1825625"/>
          <a:ext cx="10515599" cy="30221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7006">
                  <a:extLst>
                    <a:ext uri="{9D8B030D-6E8A-4147-A177-3AD203B41FA5}">
                      <a16:colId xmlns:a16="http://schemas.microsoft.com/office/drawing/2014/main" val="3535292460"/>
                    </a:ext>
                  </a:extLst>
                </a:gridCol>
                <a:gridCol w="9958593">
                  <a:extLst>
                    <a:ext uri="{9D8B030D-6E8A-4147-A177-3AD203B41FA5}">
                      <a16:colId xmlns:a16="http://schemas.microsoft.com/office/drawing/2014/main" val="1260202828"/>
                    </a:ext>
                  </a:extLst>
                </a:gridCol>
              </a:tblGrid>
              <a:tr h="9108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[1] 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National Cooperative Soil Survey, U.S.A., "Soil Data Explorer - Chiricahua," 2013. [Online]. Available: https://casoilresource.lawr.ucdavis.edu/sde/?series=Chiricahua#osd.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103171"/>
                  </a:ext>
                </a:extLst>
              </a:tr>
              <a:tr h="91087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[2] 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"What Is The Best pH Level of Water For Drinking?," [Online]. Available: https://drinkflowater.com/what-is-the-best-ph-level-of-water-for-drinking/#:~:text=The%20U.S.%20Environmental%20Protection%20Agency,the%20middle%20at%20a%207.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821770"/>
                  </a:ext>
                </a:extLst>
              </a:tr>
              <a:tr h="119095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[3] 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"Septic Tank and Drain field Design" [Online], Available: https://dkkcinc.com/septic-tank-and-drainfield-design.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520312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08407D-CF23-2C84-9198-3221A0B1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3000" smtClean="0"/>
              <a:t>17</a:t>
            </a:fld>
            <a:endParaRPr lang="en-US" sz="3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F275F-7C4F-42FB-AFEA-8815066A5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47599"/>
              </p:ext>
            </p:extLst>
          </p:nvPr>
        </p:nvGraphicFramePr>
        <p:xfrm>
          <a:off x="838200" y="4409027"/>
          <a:ext cx="10515599" cy="590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7006">
                  <a:extLst>
                    <a:ext uri="{9D8B030D-6E8A-4147-A177-3AD203B41FA5}">
                      <a16:colId xmlns:a16="http://schemas.microsoft.com/office/drawing/2014/main" val="1961830618"/>
                    </a:ext>
                  </a:extLst>
                </a:gridCol>
                <a:gridCol w="9958593">
                  <a:extLst>
                    <a:ext uri="{9D8B030D-6E8A-4147-A177-3AD203B41FA5}">
                      <a16:colId xmlns:a16="http://schemas.microsoft.com/office/drawing/2014/main" val="3755184916"/>
                    </a:ext>
                  </a:extLst>
                </a:gridCol>
              </a:tblGrid>
              <a:tr h="5358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[4] 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“Maps”, [Online]. Available: https://www.nps.gov/chir/planyourvisit/maps.htm.</a:t>
                      </a: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10197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4A875C-8EBC-4C05-A116-BC40A2978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5487"/>
              </p:ext>
            </p:extLst>
          </p:nvPr>
        </p:nvGraphicFramePr>
        <p:xfrm>
          <a:off x="838199" y="5003629"/>
          <a:ext cx="10445319" cy="5888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283">
                  <a:extLst>
                    <a:ext uri="{9D8B030D-6E8A-4147-A177-3AD203B41FA5}">
                      <a16:colId xmlns:a16="http://schemas.microsoft.com/office/drawing/2014/main" val="4043350161"/>
                    </a:ext>
                  </a:extLst>
                </a:gridCol>
                <a:gridCol w="9892036">
                  <a:extLst>
                    <a:ext uri="{9D8B030D-6E8A-4147-A177-3AD203B41FA5}">
                      <a16:colId xmlns:a16="http://schemas.microsoft.com/office/drawing/2014/main" val="3288198084"/>
                    </a:ext>
                  </a:extLst>
                </a:gridCol>
              </a:tblGrid>
              <a:tr h="5888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[5] 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“Public Domain Pictures”, [Online]. Available: https://www.publicdomainpictures.net/en/view-image.php?image=2928&amp;jazyk=IT.</a:t>
                      </a:r>
                      <a:endParaRPr lang="en-US" sz="1200" b="0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564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0416E88-95B7-2C8E-0EF2-F474B065F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16047"/>
              </p:ext>
            </p:extLst>
          </p:nvPr>
        </p:nvGraphicFramePr>
        <p:xfrm>
          <a:off x="838198" y="5479878"/>
          <a:ext cx="10445319" cy="5888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283">
                  <a:extLst>
                    <a:ext uri="{9D8B030D-6E8A-4147-A177-3AD203B41FA5}">
                      <a16:colId xmlns:a16="http://schemas.microsoft.com/office/drawing/2014/main" val="4043350161"/>
                    </a:ext>
                  </a:extLst>
                </a:gridCol>
                <a:gridCol w="9892036">
                  <a:extLst>
                    <a:ext uri="{9D8B030D-6E8A-4147-A177-3AD203B41FA5}">
                      <a16:colId xmlns:a16="http://schemas.microsoft.com/office/drawing/2014/main" val="3288198084"/>
                    </a:ext>
                  </a:extLst>
                </a:gridCol>
              </a:tblGrid>
              <a:tr h="5888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[6] </a:t>
                      </a:r>
                      <a:r>
                        <a:rPr lang="en-US" sz="1200" b="0" i="0">
                          <a:effectLst/>
                          <a:latin typeface="Aptos"/>
                        </a:rPr>
                        <a:t> </a:t>
                      </a:r>
                      <a:endParaRPr lang="en-US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69"/>
                        </a:lnSpc>
                        <a:spcAft>
                          <a:spcPts val="800"/>
                        </a:spcAft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“Importance of Proctor Compaction Test in Soil Engineering ”, [Online]. Available: https://blog.certifiedmtp.com/importance-of-proctor-compaction-test-in-soil-engineering/</a:t>
                      </a:r>
                      <a:endParaRPr lang="en-US" sz="1200" b="0" i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5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D09443-6DCA-B00E-9DB8-25C21587E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27837"/>
              </p:ext>
            </p:extLst>
          </p:nvPr>
        </p:nvGraphicFramePr>
        <p:xfrm>
          <a:off x="873361" y="6059705"/>
          <a:ext cx="10445277" cy="586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279">
                  <a:extLst>
                    <a:ext uri="{9D8B030D-6E8A-4147-A177-3AD203B41FA5}">
                      <a16:colId xmlns:a16="http://schemas.microsoft.com/office/drawing/2014/main" val="873816409"/>
                    </a:ext>
                  </a:extLst>
                </a:gridCol>
                <a:gridCol w="9891998">
                  <a:extLst>
                    <a:ext uri="{9D8B030D-6E8A-4147-A177-3AD203B41FA5}">
                      <a16:colId xmlns:a16="http://schemas.microsoft.com/office/drawing/2014/main" val="3869252007"/>
                    </a:ext>
                  </a:extLst>
                </a:gridCol>
              </a:tblGrid>
              <a:tr h="586940">
                <a:tc>
                  <a:txBody>
                    <a:bodyPr/>
                    <a:lstStyle/>
                    <a:p>
                      <a:pPr rtl="0" fontAlgn="base">
                        <a:lnSpc>
                          <a:spcPts val="1451"/>
                        </a:lnSpc>
                      </a:pPr>
                      <a:r>
                        <a:rPr lang="en-US" sz="1200">
                          <a:effectLst/>
                          <a:latin typeface="Aptos"/>
                        </a:rPr>
                        <a:t>[7]  </a:t>
                      </a:r>
                      <a:endParaRPr lang="en-US">
                        <a:effectLst/>
                      </a:endParaRPr>
                    </a:p>
                  </a:txBody>
                  <a:tcPr marL="84582" marR="84582" marT="42291" marB="42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51"/>
                        </a:lnSpc>
                      </a:pPr>
                      <a:r>
                        <a:rPr lang="en-US" sz="1200">
                          <a:effectLst/>
                          <a:latin typeface="Aptos"/>
                        </a:rPr>
                        <a:t>“Who can perform a perc test", [Online]. Available: </a:t>
                      </a:r>
                      <a:r>
                        <a:rPr lang="en-US" sz="1200" b="0" i="0" u="none" strike="noStrike" noProof="0">
                          <a:effectLst/>
                          <a:latin typeface="Aptos"/>
                        </a:rPr>
                        <a:t>https://buildingadvisor.com/who-should-i-hire-for-a-perc-test/</a:t>
                      </a:r>
                      <a:endParaRPr lang="en-US" sz="1200">
                        <a:effectLst/>
                        <a:latin typeface="Aptos"/>
                      </a:endParaRPr>
                    </a:p>
                  </a:txBody>
                  <a:tcPr marL="84582" marR="84582" marT="42291" marB="42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02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A2B4-9C02-A6BD-3105-93BC978C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6000"/>
                  </a:schemeClr>
                </a:solidFill>
              </a:rPr>
              <a:t>Project Purpose</a:t>
            </a:r>
            <a:endParaRPr lang="en-US" u="sng">
              <a:solidFill>
                <a:schemeClr val="accent1">
                  <a:lumMod val="76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E39A-8F77-409A-A41A-CA04C72B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7" y="1813530"/>
            <a:ext cx="7013356" cy="4283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50"/>
              <a:t>Chiricahua NM, 30 miles SE of Wilcox, AZ.</a:t>
            </a:r>
          </a:p>
          <a:p>
            <a:r>
              <a:rPr lang="en-US" sz="2450"/>
              <a:t>NPS wants to expand volunteer housing</a:t>
            </a:r>
          </a:p>
          <a:p>
            <a:r>
              <a:rPr lang="en-US" sz="2450"/>
              <a:t>Need new RV pads with delivery &amp; removal hookups.</a:t>
            </a:r>
          </a:p>
          <a:p>
            <a:r>
              <a:rPr lang="en-US" sz="2450"/>
              <a:t>Expected to be 5-7 units.</a:t>
            </a:r>
          </a:p>
          <a:p>
            <a:r>
              <a:rPr lang="en-US" sz="2450">
                <a:solidFill>
                  <a:srgbClr val="111111"/>
                </a:solidFill>
                <a:ea typeface="+mn-lt"/>
                <a:cs typeface="+mn-lt"/>
              </a:rPr>
              <a:t>Design a wastewater treatment system</a:t>
            </a:r>
            <a:endParaRPr lang="en-US" sz="2450">
              <a:solidFill>
                <a:srgbClr val="111111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Existing wellhead &amp; treatment building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40108-FC63-A459-079E-BF3AE37B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760"/>
          </a:xfrm>
        </p:spPr>
        <p:txBody>
          <a:bodyPr/>
          <a:lstStyle/>
          <a:p>
            <a:fld id="{4854181D-6920-4594-9A5D-6CE56DC9F8B2}" type="slidenum">
              <a:rPr lang="en-US" sz="2800" dirty="0" smtClean="0"/>
              <a:t>2</a:t>
            </a:fld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43C5C-3E5F-4F47-9A26-0AADAAC2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39" y="1798518"/>
            <a:ext cx="4291428" cy="3886849"/>
          </a:xfrm>
          <a:prstGeom prst="rect">
            <a:avLst/>
          </a:prstGeom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FDF93DC0-5A17-42DE-AD19-DBCE7B9E3074}"/>
              </a:ext>
            </a:extLst>
          </p:cNvPr>
          <p:cNvSpPr txBox="1"/>
          <p:nvPr/>
        </p:nvSpPr>
        <p:spPr>
          <a:xfrm>
            <a:off x="7498117" y="5685367"/>
            <a:ext cx="47885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1. </a:t>
            </a:r>
            <a:r>
              <a:rPr lang="en-US" altLang="zh-CN"/>
              <a:t>Monument Reference Map [4]</a:t>
            </a:r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990F4-7969-47D4-9DA3-5427FD06D69C}"/>
              </a:ext>
            </a:extLst>
          </p:cNvPr>
          <p:cNvSpPr/>
          <p:nvPr/>
        </p:nvSpPr>
        <p:spPr>
          <a:xfrm>
            <a:off x="7705818" y="4135696"/>
            <a:ext cx="310718" cy="2929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F1E9C09-52F7-4AFC-A8A1-C9E97BDC3F71}"/>
              </a:ext>
            </a:extLst>
          </p:cNvPr>
          <p:cNvSpPr/>
          <p:nvPr/>
        </p:nvSpPr>
        <p:spPr>
          <a:xfrm rot="8185855">
            <a:off x="7734769" y="1848569"/>
            <a:ext cx="258622" cy="494717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4AEE3-7654-4A19-8522-EE1B9A502741}"/>
              </a:ext>
            </a:extLst>
          </p:cNvPr>
          <p:cNvSpPr txBox="1"/>
          <p:nvPr/>
        </p:nvSpPr>
        <p:spPr>
          <a:xfrm>
            <a:off x="8016536" y="2207066"/>
            <a:ext cx="10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Wilcox</a:t>
            </a:r>
          </a:p>
        </p:txBody>
      </p:sp>
    </p:spTree>
    <p:extLst>
      <p:ext uri="{BB962C8B-B14F-4D97-AF65-F5344CB8AC3E}">
        <p14:creationId xmlns:p14="http://schemas.microsoft.com/office/powerpoint/2010/main" val="35852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29F7-C1D7-07ED-AD77-E754C2A3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6000"/>
                  </a:schemeClr>
                </a:solidFill>
              </a:rPr>
              <a:t>Client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48B8-2D78-C4F4-0FE4-4F151FDF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Client: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Sam Bell, National Park Service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Chief of Facilities Management</a:t>
            </a:r>
          </a:p>
          <a:p>
            <a:r>
              <a:rPr lang="en-US"/>
              <a:t>Technical Advisor: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Ryan Mahar, CD&amp;E Flagstaff</a:t>
            </a:r>
          </a:p>
          <a:p>
            <a:r>
              <a:rPr lang="en-US"/>
              <a:t>Grading Instructor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Dr. </a:t>
            </a:r>
            <a:r>
              <a:rPr lang="en-US" err="1"/>
              <a:t>Heiderscheidt</a:t>
            </a:r>
            <a:r>
              <a:rPr lang="en-US"/>
              <a:t>, Northern Arizona University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09C47-B5B4-5B8D-5368-49E14215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3</a:t>
            </a:fld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E13F1-5F51-48DC-9124-6FE64EDF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" b="93600" l="10000" r="90000">
                        <a14:foregroundMark x1="51556" y1="9200" x2="45778" y2="13600"/>
                        <a14:foregroundMark x1="54333" y1="5200" x2="48667" y2="3400"/>
                        <a14:foregroundMark x1="56889" y1="33800" x2="42556" y2="40000"/>
                        <a14:foregroundMark x1="42556" y1="40000" x2="38000" y2="53400"/>
                        <a14:foregroundMark x1="38000" y1="53400" x2="48667" y2="90800"/>
                        <a14:foregroundMark x1="48667" y1="90800" x2="53889" y2="87000"/>
                        <a14:foregroundMark x1="53889" y1="87000" x2="61222" y2="64200"/>
                        <a14:foregroundMark x1="61222" y1="64200" x2="62000" y2="48000"/>
                        <a14:foregroundMark x1="62000" y1="48000" x2="54667" y2="32200"/>
                        <a14:foregroundMark x1="54667" y1="32200" x2="51111" y2="29800"/>
                        <a14:foregroundMark x1="52444" y1="43200" x2="48222" y2="51400"/>
                        <a14:foregroundMark x1="48222" y1="51400" x2="56222" y2="57000"/>
                        <a14:foregroundMark x1="56222" y1="57000" x2="56000" y2="37200"/>
                        <a14:foregroundMark x1="56000" y1="37200" x2="51778" y2="34000"/>
                        <a14:foregroundMark x1="54000" y1="69800" x2="45333" y2="81000"/>
                        <a14:foregroundMark x1="45333" y1="81000" x2="52222" y2="72200"/>
                        <a14:foregroundMark x1="52222" y1="72200" x2="51222" y2="66200"/>
                        <a14:foregroundMark x1="49333" y1="93600" x2="48889" y2="9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993" y="1445509"/>
            <a:ext cx="6712258" cy="37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5C15-F623-4963-A4D8-58460616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4" y="365125"/>
            <a:ext cx="10495006" cy="1160807"/>
          </a:xfrm>
        </p:spPr>
        <p:txBody>
          <a:bodyPr/>
          <a:lstStyle/>
          <a:p>
            <a:r>
              <a:rPr lang="en-US">
                <a:solidFill>
                  <a:srgbClr val="046B27"/>
                </a:solidFill>
              </a:rPr>
              <a:t>Project Location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B822-8D56-7F7C-3F71-A05733BE9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49" y="159908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Location Map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52B1-C028-3E65-46BE-0E352077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4</a:t>
            </a:fld>
            <a:endParaRPr lang="en-US" sz="28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6E647A-1291-A69B-830C-1C4C7EF0709F}"/>
              </a:ext>
            </a:extLst>
          </p:cNvPr>
          <p:cNvSpPr txBox="1"/>
          <p:nvPr/>
        </p:nvSpPr>
        <p:spPr>
          <a:xfrm>
            <a:off x="2926698" y="4430346"/>
            <a:ext cx="158505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2F6146-98DF-2526-1230-917CA5A4CF52}"/>
              </a:ext>
            </a:extLst>
          </p:cNvPr>
          <p:cNvSpPr txBox="1"/>
          <p:nvPr/>
        </p:nvSpPr>
        <p:spPr>
          <a:xfrm>
            <a:off x="776384" y="6132285"/>
            <a:ext cx="5104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</a:t>
            </a:r>
            <a:r>
              <a:rPr lang="en-US" altLang="zh-CN"/>
              <a:t>2</a:t>
            </a:r>
            <a:r>
              <a:rPr lang="zh-CN" altLang="en-US"/>
              <a:t>.Location Map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42143D-3AA6-32AE-3D7D-2ED240696E9A}"/>
              </a:ext>
            </a:extLst>
          </p:cNvPr>
          <p:cNvSpPr txBox="1"/>
          <p:nvPr/>
        </p:nvSpPr>
        <p:spPr>
          <a:xfrm>
            <a:off x="6265333" y="6120190"/>
            <a:ext cx="5080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</a:t>
            </a:r>
            <a:r>
              <a:rPr lang="en-US" altLang="zh-CN"/>
              <a:t>3</a:t>
            </a:r>
            <a:r>
              <a:rPr lang="zh-CN" altLang="en-US"/>
              <a:t>.Vicnity Map</a:t>
            </a:r>
          </a:p>
        </p:txBody>
      </p:sp>
      <p:pic>
        <p:nvPicPr>
          <p:cNvPr id="6" name="Picture 5" descr="A map of the state of arizona&#10;&#10;Description automatically generated">
            <a:extLst>
              <a:ext uri="{FF2B5EF4-FFF2-40B4-BE49-F238E27FC236}">
                <a16:creationId xmlns:a16="http://schemas.microsoft.com/office/drawing/2014/main" id="{1510461F-C69E-5804-B2B4-9BD13B5F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4" r="1831" b="3445"/>
          <a:stretch/>
        </p:blipFill>
        <p:spPr>
          <a:xfrm>
            <a:off x="652849" y="1204770"/>
            <a:ext cx="5340711" cy="4916973"/>
          </a:xfrm>
          <a:prstGeom prst="rect">
            <a:avLst/>
          </a:prstGeom>
        </p:spPr>
      </p:pic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0C11E1A9-44D0-D2B0-5EE2-2697DE75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03" y="1466489"/>
            <a:ext cx="5748269" cy="461513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6959800-7D12-72E5-E41A-79BEF06B8F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2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86DA2-281F-DBBB-976D-8F89F48B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solidFill>
                  <a:srgbClr val="046B27"/>
                </a:solidFill>
                <a:ea typeface="+mj-lt"/>
                <a:cs typeface="+mj-lt"/>
              </a:rPr>
              <a:t>Existing </a:t>
            </a:r>
            <a:r>
              <a:rPr lang="en-US" altLang="zh-CN">
                <a:solidFill>
                  <a:srgbClr val="046B27"/>
                </a:solidFill>
                <a:ea typeface="+mj-lt"/>
                <a:cs typeface="+mj-lt"/>
              </a:rPr>
              <a:t>I</a:t>
            </a:r>
            <a:r>
              <a:rPr lang="zh-CN">
                <a:solidFill>
                  <a:srgbClr val="046B27"/>
                </a:solidFill>
                <a:ea typeface="+mj-lt"/>
                <a:cs typeface="+mj-lt"/>
              </a:rPr>
              <a:t>nfrastructure</a:t>
            </a:r>
            <a:endParaRPr lang="zh-CN">
              <a:solidFill>
                <a:srgbClr val="046B2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7A07A2-D317-6CA8-34C4-6792EF7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5</a:t>
            </a:fld>
            <a:endParaRPr lang="en-US" sz="28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30508F0-1A53-EA1E-BF74-EDF5E3070F00}"/>
              </a:ext>
            </a:extLst>
          </p:cNvPr>
          <p:cNvSpPr txBox="1"/>
          <p:nvPr/>
        </p:nvSpPr>
        <p:spPr>
          <a:xfrm>
            <a:off x="4322248" y="5990212"/>
            <a:ext cx="35573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Figure 4. Existing infrastructure</a:t>
            </a:r>
          </a:p>
        </p:txBody>
      </p:sp>
      <p:pic>
        <p:nvPicPr>
          <p:cNvPr id="8" name="Content Placeholder 7" descr="A map of a project&#10;&#10;Description automatically generated">
            <a:extLst>
              <a:ext uri="{FF2B5EF4-FFF2-40B4-BE49-F238E27FC236}">
                <a16:creationId xmlns:a16="http://schemas.microsoft.com/office/drawing/2014/main" id="{7BCCCAE2-C762-FB6F-C637-98D42AB28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0336" y="1523700"/>
            <a:ext cx="6080648" cy="4276685"/>
          </a:xfrm>
        </p:spPr>
      </p:pic>
    </p:spTree>
    <p:extLst>
      <p:ext uri="{BB962C8B-B14F-4D97-AF65-F5344CB8AC3E}">
        <p14:creationId xmlns:p14="http://schemas.microsoft.com/office/powerpoint/2010/main" val="15000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701A-2E30-51FB-20F2-DF77EB12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Scope Tasks 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FA31-B85C-E3E1-14CC-1FB06446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Task 1: Research and Existing Data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1.1: Regulatory Research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1.2: Research Onsite Wastewater Treatment Options</a:t>
            </a:r>
          </a:p>
          <a:p>
            <a:r>
              <a:rPr lang="en-US">
                <a:ea typeface="+mn-lt"/>
                <a:cs typeface="+mn-lt"/>
              </a:rPr>
              <a:t>Task 2: Site Visit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2.1: Site Visit Planning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2.2: Land Survey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2.3: Existing Infrastructure Assessment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2.4: Percolation Test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Task 2.5: Geotechnical Observations &amp; Sampling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F702C-B713-A62E-C2CC-16F8DC77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800" dirty="0" smtClean="0"/>
              <a:t>6</a:t>
            </a:fld>
            <a:endParaRPr lang="en-US" sz="2800"/>
          </a:p>
        </p:txBody>
      </p:sp>
      <p:pic>
        <p:nvPicPr>
          <p:cNvPr id="5" name="Picture 4" descr="Diagram of a measuring device&#10;&#10;Description automatically generated">
            <a:extLst>
              <a:ext uri="{FF2B5EF4-FFF2-40B4-BE49-F238E27FC236}">
                <a16:creationId xmlns:a16="http://schemas.microsoft.com/office/drawing/2014/main" id="{55A8165C-A0A4-4094-3727-F1FB85AA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102" y="2179549"/>
            <a:ext cx="2732074" cy="2864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E0214-3E9F-1F23-EF76-34A77A40EF49}"/>
              </a:ext>
            </a:extLst>
          </p:cNvPr>
          <p:cNvSpPr txBox="1"/>
          <p:nvPr/>
        </p:nvSpPr>
        <p:spPr>
          <a:xfrm>
            <a:off x="8773551" y="5177249"/>
            <a:ext cx="3422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Figure</a:t>
            </a:r>
            <a:r>
              <a:rPr lang="zh-CN" altLang="en-US"/>
              <a:t> 5</a:t>
            </a:r>
            <a:r>
              <a:rPr lang="en-US" altLang="zh-CN"/>
              <a:t>.</a:t>
            </a:r>
            <a:r>
              <a:rPr lang="zh-CN" altLang="en-US"/>
              <a:t> </a:t>
            </a:r>
            <a:r>
              <a:rPr lang="en-US" altLang="zh-CN"/>
              <a:t>Percolation</a:t>
            </a:r>
            <a:r>
              <a:rPr lang="zh-CN" altLang="en-US"/>
              <a:t> </a:t>
            </a:r>
            <a:r>
              <a:rPr lang="en-US" altLang="zh-CN"/>
              <a:t>test</a:t>
            </a:r>
            <a:r>
              <a:rPr lang="zh-CN" altLang="en-US"/>
              <a:t> </a:t>
            </a:r>
            <a:r>
              <a:rPr lang="en-US" altLang="zh-CN"/>
              <a:t>[7]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4C88-D13D-5D32-E306-219AF548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6000"/>
                  </a:schemeClr>
                </a:solidFill>
              </a:rPr>
              <a:t>Scope Tasks 3-5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8C19-4AFB-CC4F-25CF-CFADEA4B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Gothic"/>
                <a:cs typeface="Arial"/>
              </a:rPr>
              <a:t>Task 3: Geotechnical Sampling Analysis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3.1: Obtain Lab Access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3.2: Compaction Testing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3.3: Soil Classification</a:t>
            </a:r>
          </a:p>
          <a:p>
            <a:r>
              <a:rPr lang="en-US">
                <a:latin typeface="Century Gothic"/>
                <a:cs typeface="Arial"/>
              </a:rPr>
              <a:t>Task 4: Topographical Map Development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4.1: Import Map Data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4.2: Create Relevant Map Features</a:t>
            </a:r>
          </a:p>
          <a:p>
            <a:r>
              <a:rPr lang="en-US">
                <a:latin typeface="Century Gothic"/>
                <a:cs typeface="Arial"/>
              </a:rPr>
              <a:t>Task 5: Freshwater Distribution System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5.1: Determine Water Demand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5.2: Complete Pipe System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B8609-A431-7B78-0867-22267189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700" dirty="0" smtClean="0"/>
              <a:t>7</a:t>
            </a:fld>
            <a:endParaRPr lang="en-US" sz="2700"/>
          </a:p>
        </p:txBody>
      </p:sp>
      <p:pic>
        <p:nvPicPr>
          <p:cNvPr id="5" name="Graphic 4" descr="Leaky Tap outline">
            <a:extLst>
              <a:ext uri="{FF2B5EF4-FFF2-40B4-BE49-F238E27FC236}">
                <a16:creationId xmlns:a16="http://schemas.microsoft.com/office/drawing/2014/main" id="{4BAA6FB3-3AFF-B324-5D25-C417F79B6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4481" y="1969530"/>
            <a:ext cx="3525718" cy="35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7552-FEE5-1D9D-2C50-A68FD3ED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Scope Tasks 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A11D-6387-A258-D61F-2368695B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4" y="1716739"/>
            <a:ext cx="6025979" cy="4082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Task 6: Onsite Wastewater Treatment Design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</a:t>
            </a:r>
            <a:r>
              <a:rPr lang="en-US" sz="1950">
                <a:latin typeface="Century Gothic"/>
                <a:cs typeface="Arial"/>
              </a:rPr>
              <a:t>6.1: Develop Treatment Alternative Concepts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</a:t>
            </a:r>
            <a:r>
              <a:rPr lang="en-US" sz="1950">
                <a:latin typeface="Century Gothic"/>
                <a:cs typeface="Arial"/>
              </a:rPr>
              <a:t>6.2: Identify Criteria for Alternatives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</a:t>
            </a:r>
            <a:r>
              <a:rPr lang="en-US" sz="1950">
                <a:latin typeface="Century Gothic"/>
                <a:cs typeface="Arial"/>
              </a:rPr>
              <a:t>6.3: Select Best Design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</a:t>
            </a:r>
            <a:r>
              <a:rPr lang="en-US" sz="1950">
                <a:latin typeface="Century Gothic"/>
                <a:cs typeface="Arial"/>
              </a:rPr>
              <a:t>6.4: Final Treatment Design</a:t>
            </a:r>
          </a:p>
          <a:p>
            <a:r>
              <a:rPr lang="en-US" sz="2200"/>
              <a:t>Task 7: Wastewater Collection System Design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</a:t>
            </a:r>
            <a:r>
              <a:rPr lang="en-US" sz="1950">
                <a:latin typeface="Century Gothic"/>
                <a:cs typeface="Arial"/>
              </a:rPr>
              <a:t>7.1: Calculate Wastewater Design Flow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>
                <a:latin typeface="Century Gothic"/>
                <a:cs typeface="Arial"/>
              </a:rPr>
              <a:t>Task </a:t>
            </a:r>
            <a:r>
              <a:rPr lang="en-US" sz="1950">
                <a:latin typeface="Century Gothic"/>
                <a:cs typeface="Arial"/>
              </a:rPr>
              <a:t>7.2: Pipe Size and Material Selection</a:t>
            </a:r>
            <a:endParaRPr lang="en-US" sz="1950">
              <a:latin typeface="Century Gothic"/>
            </a:endParaRPr>
          </a:p>
          <a:p>
            <a:pPr marL="0" indent="0">
              <a:buNone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CA53-C1C9-657F-F818-90F4778D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700" dirty="0" smtClean="0"/>
              <a:t>8</a:t>
            </a:fld>
            <a:endParaRPr lang="en-US" sz="2700"/>
          </a:p>
        </p:txBody>
      </p:sp>
      <p:pic>
        <p:nvPicPr>
          <p:cNvPr id="5" name="Picture 4" descr="Diagram of a water treatment system&#10;&#10;Description automatically generated">
            <a:extLst>
              <a:ext uri="{FF2B5EF4-FFF2-40B4-BE49-F238E27FC236}">
                <a16:creationId xmlns:a16="http://schemas.microsoft.com/office/drawing/2014/main" id="{AA717CF9-131E-B98B-70BC-33CF9462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666" y="1805831"/>
            <a:ext cx="5511720" cy="3246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D9943-709C-639F-C13E-BD3508E9A7E5}"/>
              </a:ext>
            </a:extLst>
          </p:cNvPr>
          <p:cNvSpPr txBox="1"/>
          <p:nvPr/>
        </p:nvSpPr>
        <p:spPr>
          <a:xfrm>
            <a:off x="6991761" y="5054044"/>
            <a:ext cx="464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Figure</a:t>
            </a:r>
            <a:r>
              <a:rPr lang="zh-CN" altLang="en-US"/>
              <a:t> 6</a:t>
            </a:r>
            <a:r>
              <a:rPr lang="en-US" altLang="zh-CN"/>
              <a:t>.</a:t>
            </a:r>
            <a:r>
              <a:rPr lang="zh-CN" altLang="en-US"/>
              <a:t> </a:t>
            </a:r>
            <a:r>
              <a:rPr lang="en-US" altLang="zh-CN"/>
              <a:t>Two</a:t>
            </a:r>
            <a:r>
              <a:rPr lang="zh-CN" altLang="en-US"/>
              <a:t> </a:t>
            </a:r>
            <a:r>
              <a:rPr lang="en-US" altLang="zh-CN"/>
              <a:t>Chamber</a:t>
            </a:r>
            <a:r>
              <a:rPr lang="zh-CN" altLang="en-US"/>
              <a:t> </a:t>
            </a:r>
            <a:r>
              <a:rPr lang="en-US" altLang="zh-CN"/>
              <a:t>Septic</a:t>
            </a:r>
            <a:r>
              <a:rPr lang="zh-CN" altLang="en-US"/>
              <a:t> </a:t>
            </a:r>
            <a:r>
              <a:rPr lang="en-US" altLang="zh-CN"/>
              <a:t>Tank</a:t>
            </a:r>
            <a:r>
              <a:rPr lang="zh-CN" altLang="en-US"/>
              <a:t> </a:t>
            </a:r>
            <a:r>
              <a:rPr lang="en-US" altLang="zh-CN"/>
              <a:t>[3]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7552-FEE5-1D9D-2C50-A68FD3ED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46B27"/>
                </a:solidFill>
              </a:rPr>
              <a:t>Scope Tasks 8-9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A11D-6387-A258-D61F-2368695B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543"/>
            <a:ext cx="10515600" cy="4155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Century Gothic"/>
            </a:endParaRPr>
          </a:p>
          <a:p>
            <a:r>
              <a:rPr lang="en-US"/>
              <a:t>Task 8: Develop Construction Cost Estimate</a:t>
            </a:r>
          </a:p>
          <a:p>
            <a:r>
              <a:rPr lang="en-US"/>
              <a:t>Task 9: Plan Set Development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Task 9.1: Cover Sheet Development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Task 9.2: Existing Site Plan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Task 9.3: Proposed Site Plan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Task 9.4: Treatment System Plan and Profile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Task 9.5: Detail Sheet Development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ECA53-C1C9-657F-F818-90F4778D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z="2700" dirty="0" smtClean="0"/>
              <a:t>9</a:t>
            </a:fld>
            <a:endParaRPr lang="en-US" sz="2700"/>
          </a:p>
        </p:txBody>
      </p:sp>
      <p:pic>
        <p:nvPicPr>
          <p:cNvPr id="5" name="Graphic 4" descr="Blueprint outline">
            <a:extLst>
              <a:ext uri="{FF2B5EF4-FFF2-40B4-BE49-F238E27FC236}">
                <a16:creationId xmlns:a16="http://schemas.microsoft.com/office/drawing/2014/main" id="{25E4D55D-0401-853A-0760-69873C45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64" y="1755086"/>
            <a:ext cx="3303604" cy="33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721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67763d-5cab-485d-a9ad-9fc9652770bf">
      <Terms xmlns="http://schemas.microsoft.com/office/infopath/2007/PartnerControls"/>
    </lcf76f155ced4ddcb4097134ff3c332f>
    <TaxCatchAll xmlns="52ee2c55-fe4d-4fbc-b03a-21e1d5342e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D2AD1C48D34B82C3A70F742EC048" ma:contentTypeVersion="11" ma:contentTypeDescription="Create a new document." ma:contentTypeScope="" ma:versionID="6f195c7eccf46d5b2110031db823c0da">
  <xsd:schema xmlns:xsd="http://www.w3.org/2001/XMLSchema" xmlns:xs="http://www.w3.org/2001/XMLSchema" xmlns:p="http://schemas.microsoft.com/office/2006/metadata/properties" xmlns:ns2="5a67763d-5cab-485d-a9ad-9fc9652770bf" xmlns:ns3="52ee2c55-fe4d-4fbc-b03a-21e1d5342ee0" targetNamespace="http://schemas.microsoft.com/office/2006/metadata/properties" ma:root="true" ma:fieldsID="71d7f061e4d0090511b9f0ce2fa9a83b" ns2:_="" ns3:_="">
    <xsd:import namespace="5a67763d-5cab-485d-a9ad-9fc9652770bf"/>
    <xsd:import namespace="52ee2c55-fe4d-4fbc-b03a-21e1d5342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763d-5cab-485d-a9ad-9fc96527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e2c55-fe4d-4fbc-b03a-21e1d5342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eb9367-ab21-4472-bb54-522f3608e9f1}" ma:internalName="TaxCatchAll" ma:showField="CatchAllData" ma:web="52ee2c55-fe4d-4fbc-b03a-21e1d5342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10F575-2739-46DE-8606-4E33BF773C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90D0AB-DA75-43DF-B157-64790C4CA937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52ee2c55-fe4d-4fbc-b03a-21e1d5342ee0"/>
    <ds:schemaRef ds:uri="5a67763d-5cab-485d-a9ad-9fc9652770b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40311C-901D-48DB-B283-137397059A14}">
  <ds:schemaRefs>
    <ds:schemaRef ds:uri="52ee2c55-fe4d-4fbc-b03a-21e1d5342ee0"/>
    <ds:schemaRef ds:uri="5a67763d-5cab-485d-a9ad-9fc9652770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1190</Words>
  <Application>Microsoft Office PowerPoint</Application>
  <PresentationFormat>Widescreen</PresentationFormat>
  <Paragraphs>309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Narrow</vt:lpstr>
      <vt:lpstr>Arial</vt:lpstr>
      <vt:lpstr>Calibri</vt:lpstr>
      <vt:lpstr>Century Gothic</vt:lpstr>
      <vt:lpstr>Courier New</vt:lpstr>
      <vt:lpstr>Courier New,monospace</vt:lpstr>
      <vt:lpstr>ShapesVTI</vt:lpstr>
      <vt:lpstr>Chiricahua National Monument Septic Design</vt:lpstr>
      <vt:lpstr>Project Purpose</vt:lpstr>
      <vt:lpstr>Client Information</vt:lpstr>
      <vt:lpstr>Project Location Map</vt:lpstr>
      <vt:lpstr>Existing Infrastructure</vt:lpstr>
      <vt:lpstr>Scope Tasks 1-2</vt:lpstr>
      <vt:lpstr>Scope Tasks 3-5</vt:lpstr>
      <vt:lpstr>Scope Tasks 6-7</vt:lpstr>
      <vt:lpstr>Scope Tasks 8-9</vt:lpstr>
      <vt:lpstr>Scope Tasks 10-11</vt:lpstr>
      <vt:lpstr>Scope Task 12</vt:lpstr>
      <vt:lpstr>Exclusions</vt:lpstr>
      <vt:lpstr>PowerPoint Presentation</vt:lpstr>
      <vt:lpstr>Staffing Positions</vt:lpstr>
      <vt:lpstr>Staffing Matrix</vt:lpstr>
      <vt:lpstr>Cost of Engineering Services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</dc:title>
  <dc:creator/>
  <cp:lastModifiedBy>Nicholas H Wakefield</cp:lastModifiedBy>
  <cp:revision>1</cp:revision>
  <dcterms:created xsi:type="dcterms:W3CDTF">2024-10-09T21:25:52Z</dcterms:created>
  <dcterms:modified xsi:type="dcterms:W3CDTF">2024-12-08T02:03:42Z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0x010100892BD2AD1C48D34B82C3A70F742EC048</vt:lpwstr>
  </property>
  <property fmtid="{D5CDD505-2E9C-101B-9397-08002B2CF9AE}" pid="3" name="MediaServiceImageTags">
    <vt:lpwstr/>
  </property>
</Properties>
</file>